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present/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 horzBarState="maximized">
    <p:restoredLeft sz="15602"/>
    <p:restoredTop sz="95859"/>
  </p:normalViewPr>
  <p:slideViewPr>
    <p:cSldViewPr>
      <p:cViewPr varScale="1">
        <p:scale>
          <a:sx n="75" d="100"/>
          <a:sy n="75" d="100"/>
        </p:scale>
        <p:origin x="520" y="176"/>
      </p:cViewPr>
      <p:guideLst>
        <p:guide orient="horz" pos="3238"/>
        <p:guide pos="57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presProps" Target="pres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5.png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Relationship Id="rId5" Type="http://schemas.openxmlformats.org/officeDocument/2006/relationships/image" Target="../media/image10.png"  /><Relationship Id="rId6" Type="http://schemas.openxmlformats.org/officeDocument/2006/relationships/image" Target="../media/image11.png"  /><Relationship Id="rId7" Type="http://schemas.openxmlformats.org/officeDocument/2006/relationships/image" Target="../media/image12.png"  /><Relationship Id="rId8" Type="http://schemas.openxmlformats.org/officeDocument/2006/relationships/image" Target="../media/image13.png"  /><Relationship Id="rId9" Type="http://schemas.openxmlformats.org/officeDocument/2006/relationships/image" Target="../media/image1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9.png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Relationship Id="rId7" Type="http://schemas.openxmlformats.org/officeDocument/2006/relationships/image" Target="../media/image12.png"  /><Relationship Id="rId8" Type="http://schemas.openxmlformats.org/officeDocument/2006/relationships/image" Target="../media/image13.png"  /><Relationship Id="rId9" Type="http://schemas.openxmlformats.org/officeDocument/2006/relationships/image" Target="../media/image1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.png"  /><Relationship Id="rId3" Type="http://schemas.openxmlformats.org/officeDocument/2006/relationships/hyperlink" Target="https://youtu.be/gq8nSxPyLDk?si=KSK-sF1iJnlh2Qe0&amp;t=136" TargetMode="External" /><Relationship Id="rId4" Type="http://schemas.openxmlformats.org/officeDocument/2006/relationships/image" Target="../media/image2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26.png"  /><Relationship Id="rId2" Type="http://schemas.openxmlformats.org/officeDocument/2006/relationships/image" Target="../media/image7.png"  /><Relationship Id="rId3" Type="http://schemas.openxmlformats.org/officeDocument/2006/relationships/image" Target="../media/image22.png"  /><Relationship Id="rId4" Type="http://schemas.openxmlformats.org/officeDocument/2006/relationships/image" Target="../media/image23.png"  /><Relationship Id="rId5" Type="http://schemas.openxmlformats.org/officeDocument/2006/relationships/image" Target="../media/image24.png"  /><Relationship Id="rId6" Type="http://schemas.openxmlformats.org/officeDocument/2006/relationships/image" Target="../media/image25.png"  /><Relationship Id="rId7" Type="http://schemas.openxmlformats.org/officeDocument/2006/relationships/image" Target="../media/image12.png"  /><Relationship Id="rId8" Type="http://schemas.openxmlformats.org/officeDocument/2006/relationships/image" Target="../media/image13.png"  /><Relationship Id="rId9" Type="http://schemas.openxmlformats.org/officeDocument/2006/relationships/image" Target="../media/image1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png"  /><Relationship Id="rId3" Type="http://schemas.openxmlformats.org/officeDocument/2006/relationships/image" Target="../media/image22.png"  /><Relationship Id="rId4" Type="http://schemas.openxmlformats.org/officeDocument/2006/relationships/image" Target="../media/image27.png"  /><Relationship Id="rId5" Type="http://schemas.openxmlformats.org/officeDocument/2006/relationships/image" Target="../media/image28.png"  /><Relationship Id="rId6" Type="http://schemas.openxmlformats.org/officeDocument/2006/relationships/image" Target="../media/image12.png"  /><Relationship Id="rId7" Type="http://schemas.openxmlformats.org/officeDocument/2006/relationships/image" Target="../media/image13.png"  /><Relationship Id="rId8" Type="http://schemas.openxmlformats.org/officeDocument/2006/relationships/image" Target="../media/image14.png"  /><Relationship Id="rId9" Type="http://schemas.openxmlformats.org/officeDocument/2006/relationships/image" Target="../media/image2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.png"  /><Relationship Id="rId3" Type="http://schemas.openxmlformats.org/officeDocument/2006/relationships/hyperlink" Target="https://youtu.be/3dsG2WkeW70?si=i_SWCoBMMtSsOcoo&amp;t=26" TargetMode="External" /><Relationship Id="rId4" Type="http://schemas.openxmlformats.org/officeDocument/2006/relationships/image" Target="../media/image30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9">
    <p:bg>
      <p:bgPr shadeToTitle="0">
        <a:solidFill>
          <a:srgbClr val="d1ed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5228" y="3679562"/>
            <a:ext cx="16609791" cy="342242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 rot="0">
            <a:off x="5261661" y="5991165"/>
            <a:ext cx="7762392" cy="276961"/>
            <a:chOff x="5261661" y="5991165"/>
            <a:chExt cx="7762392" cy="276961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261661" y="5991165"/>
              <a:ext cx="7762392" cy="2769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-512046" y="7046611"/>
            <a:ext cx="4140341" cy="4038786"/>
            <a:chOff x="-512046" y="7046611"/>
            <a:chExt cx="4140341" cy="40387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-512046" y="7046611"/>
              <a:ext cx="4140341" cy="40387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5285954" y="-932374"/>
            <a:ext cx="5416968" cy="4735422"/>
            <a:chOff x="15285954" y="-932374"/>
            <a:chExt cx="5416968" cy="473542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5285954" y="-932374"/>
              <a:ext cx="5416968" cy="473542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6434989" y="2822406"/>
            <a:ext cx="897711" cy="3422863"/>
            <a:chOff x="16434989" y="2822406"/>
            <a:chExt cx="897711" cy="34228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6434989" y="2822406"/>
              <a:ext cx="897711" cy="3422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1253844" y="4570018"/>
            <a:ext cx="1218084" cy="1846986"/>
            <a:chOff x="1253844" y="4570018"/>
            <a:chExt cx="1218084" cy="18469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253844" y="4570018"/>
              <a:ext cx="1218084" cy="1846986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0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7419554" y="-1028755"/>
            <a:ext cx="12426044" cy="12828687"/>
            <a:chOff x="7419554" y="-1028755"/>
            <a:chExt cx="12426044" cy="12828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7419554" y="-1028755"/>
              <a:ext cx="12426044" cy="128286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1080178" y="782682"/>
            <a:ext cx="8938844" cy="302774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953337" y="3455118"/>
            <a:ext cx="6425319" cy="135770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53337" y="4936127"/>
            <a:ext cx="8719519" cy="203313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846670" y="7213842"/>
            <a:ext cx="8913805" cy="20331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7980000" y="4611688"/>
            <a:ext cx="8416201" cy="140844"/>
            <a:chOff x="7980000" y="4611688"/>
            <a:chExt cx="8416201" cy="14084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980000" y="4611688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7957143" y="6845442"/>
            <a:ext cx="8416201" cy="140844"/>
            <a:chOff x="7957143" y="6845442"/>
            <a:chExt cx="8416201" cy="1408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957143" y="6845442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6936570" y="-216110"/>
            <a:ext cx="491544" cy="1874196"/>
            <a:chOff x="16936570" y="-216110"/>
            <a:chExt cx="491544" cy="18741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6936570" y="-216110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1006438" y="3128558"/>
            <a:ext cx="5434982" cy="163007"/>
            <a:chOff x="1006438" y="3128558"/>
            <a:chExt cx="5434982" cy="16300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006438" y="3128558"/>
              <a:ext cx="5434982" cy="16300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 rot="0">
            <a:off x="661072" y="4022482"/>
            <a:ext cx="6171429" cy="4424229"/>
            <a:chOff x="661072" y="4022482"/>
            <a:chExt cx="6171429" cy="442422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661072" y="4022482"/>
              <a:ext cx="6171429" cy="4424229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7419554" y="-1028755"/>
            <a:ext cx="12426044" cy="12828687"/>
            <a:chOff x="7419554" y="-1028755"/>
            <a:chExt cx="12426044" cy="12828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7419554" y="-1028755"/>
              <a:ext cx="12426044" cy="128286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1080178" y="782682"/>
            <a:ext cx="8938844" cy="302774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962861" y="3455118"/>
            <a:ext cx="6882367" cy="135770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53337" y="4936127"/>
            <a:ext cx="8951414" cy="203313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865718" y="7268194"/>
            <a:ext cx="6243509" cy="267934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7980000" y="4611688"/>
            <a:ext cx="8416201" cy="140844"/>
            <a:chOff x="7980000" y="4611688"/>
            <a:chExt cx="8416201" cy="14084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980000" y="4611688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7957143" y="6845442"/>
            <a:ext cx="8416201" cy="140844"/>
            <a:chOff x="7957143" y="6845442"/>
            <a:chExt cx="8416201" cy="1408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957143" y="6845442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6936570" y="-216110"/>
            <a:ext cx="491544" cy="1874196"/>
            <a:chOff x="16936570" y="-216110"/>
            <a:chExt cx="491544" cy="18741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6936570" y="-216110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1006438" y="3128558"/>
            <a:ext cx="5434982" cy="163007"/>
            <a:chOff x="1006438" y="3128558"/>
            <a:chExt cx="5434982" cy="16300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006438" y="3128558"/>
              <a:ext cx="5434982" cy="16300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 rot="0">
            <a:off x="638215" y="4022482"/>
            <a:ext cx="6171429" cy="4433010"/>
            <a:chOff x="638215" y="4022482"/>
            <a:chExt cx="6171429" cy="443301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638215" y="4022482"/>
              <a:ext cx="6171429" cy="4433010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2">
    <p:bg>
      <p:bgPr shadeToTitle="0">
        <a:solidFill>
          <a:srgbClr val="92c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552050" y="-792109"/>
            <a:ext cx="19389816" cy="4262328"/>
            <a:chOff x="-552050" y="-792109"/>
            <a:chExt cx="19389816" cy="42623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552050" y="-792109"/>
              <a:ext cx="19389816" cy="4262328"/>
            </a:xfrm>
            <a:prstGeom prst="rect">
              <a:avLst/>
            </a:prstGeom>
          </p:spPr>
        </p:pic>
      </p:grpSp>
      <p:pic>
        <p:nvPicPr>
          <p:cNvPr id="5" name="Object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847271" y="1601590"/>
            <a:ext cx="12591171" cy="708253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3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7419554" y="-1028755"/>
            <a:ext cx="12426044" cy="12828687"/>
            <a:chOff x="7419554" y="-1028755"/>
            <a:chExt cx="12426044" cy="12828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7419554" y="-1028755"/>
              <a:ext cx="12426044" cy="128286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1133035" y="801710"/>
            <a:ext cx="9017891" cy="372148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981908" y="3509470"/>
            <a:ext cx="6254081" cy="1330776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62861" y="4936127"/>
            <a:ext cx="8641424" cy="2033138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846670" y="7213842"/>
            <a:ext cx="9252471" cy="191148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7980000" y="4611688"/>
            <a:ext cx="8416201" cy="140844"/>
            <a:chOff x="7980000" y="4611688"/>
            <a:chExt cx="8416201" cy="14084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980000" y="4611688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7957143" y="6845442"/>
            <a:ext cx="8416201" cy="140844"/>
            <a:chOff x="7957143" y="6845442"/>
            <a:chExt cx="8416201" cy="1408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957143" y="6845442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6936570" y="-216110"/>
            <a:ext cx="491544" cy="1874196"/>
            <a:chOff x="16936570" y="-216110"/>
            <a:chExt cx="491544" cy="187419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6936570" y="-216110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1006438" y="4220109"/>
            <a:ext cx="5434982" cy="163007"/>
            <a:chOff x="1006438" y="4220109"/>
            <a:chExt cx="5434982" cy="16300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006438" y="4220109"/>
              <a:ext cx="5434982" cy="16300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 rot="0">
            <a:off x="638215" y="4975733"/>
            <a:ext cx="6171429" cy="4116343"/>
            <a:chOff x="638215" y="4975733"/>
            <a:chExt cx="6171429" cy="411634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638215" y="4975733"/>
              <a:ext cx="6171429" cy="4116343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7419554" y="-1028755"/>
            <a:ext cx="12426044" cy="12828687"/>
            <a:chOff x="7419554" y="-1028755"/>
            <a:chExt cx="12426044" cy="128286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5400000">
              <a:off x="7419554" y="-1028755"/>
              <a:ext cx="12426044" cy="128286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1133035" y="801710"/>
            <a:ext cx="9017891" cy="372148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962861" y="4457590"/>
            <a:ext cx="8061319" cy="135770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981908" y="6136527"/>
            <a:ext cx="8496652" cy="334220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 rot="0">
            <a:off x="8134286" y="5682732"/>
            <a:ext cx="8416201" cy="140844"/>
            <a:chOff x="8134286" y="5682732"/>
            <a:chExt cx="8416201" cy="14084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8134286" y="5682732"/>
              <a:ext cx="8416201" cy="14084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16936570" y="-216110"/>
            <a:ext cx="491544" cy="1874196"/>
            <a:chOff x="16936570" y="-216110"/>
            <a:chExt cx="491544" cy="187419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6936570" y="-216110"/>
              <a:ext cx="491544" cy="18741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 rot="0">
            <a:off x="1006438" y="4220109"/>
            <a:ext cx="5434982" cy="163007"/>
            <a:chOff x="1006438" y="4220109"/>
            <a:chExt cx="5434982" cy="16300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006438" y="4220109"/>
              <a:ext cx="5434982" cy="16300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 rot="0">
            <a:off x="638215" y="5024955"/>
            <a:ext cx="6171429" cy="4116343"/>
            <a:chOff x="638215" y="5024955"/>
            <a:chExt cx="6171429" cy="411634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638215" y="5024955"/>
              <a:ext cx="6171429" cy="4116343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5">
    <p:bg>
      <p:bgPr shadeToTitle="0">
        <a:solidFill>
          <a:srgbClr val="92c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-552050" y="-792109"/>
            <a:ext cx="19389816" cy="4262328"/>
            <a:chOff x="-552050" y="-792109"/>
            <a:chExt cx="19389816" cy="42623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552050" y="-792109"/>
              <a:ext cx="19389816" cy="4262328"/>
            </a:xfrm>
            <a:prstGeom prst="rect">
              <a:avLst/>
            </a:prstGeom>
          </p:spPr>
        </p:pic>
      </p:grpSp>
      <p:pic>
        <p:nvPicPr>
          <p:cNvPr id="5" name="Object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49931" y="1888176"/>
            <a:ext cx="10979025" cy="617570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사용자 지정</ep:PresentationFormat>
  <ep:Paragraphs>0</ep:Paragraphs>
  <ep:Slides>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2023-09-23T17:48:30.000</dcterms:created>
  <dc:creator>officegen</dc:creator>
  <cp:lastModifiedBy>Administrator</cp:lastModifiedBy>
  <dcterms:modified xsi:type="dcterms:W3CDTF">2023-09-30T12:40:17.844</dcterms:modified>
  <cp:revision>18</cp:revision>
  <dc:title>PowerPoint 프레젠테이션</dc:title>
</cp:coreProperties>
</file>