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81" r:id="rId3"/>
    <p:sldId id="303" r:id="rId4"/>
    <p:sldId id="305" r:id="rId5"/>
    <p:sldId id="304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053564-F91D-47D7-B92B-77BE0D683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8388312-BC2A-4C10-B587-22E1F6DDB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195973-EF66-4845-A4C1-267AD04EA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249A-F058-4B64-9727-FE00A3AA8369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11A2F6-3FF4-4C29-B96A-3023653A1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445F6A2-CB22-4FAB-AD37-7FB46ADC8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4021-0968-463B-B362-122CB988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567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739A96-128C-43CD-93FB-AF0DAB97E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B7FF46D-E1AC-4186-BF80-DF2C435C2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1B6636C-3DB1-43A4-B79C-0E3C53F05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249A-F058-4B64-9727-FE00A3AA8369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7BFFA54-2A2F-443A-8DF4-072E9702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72718C3-AAFC-4E68-AFF4-3FA825C0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4021-0968-463B-B362-122CB988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771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1DC67C9-DE6B-4A8C-91FB-4791096809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59DF2CB-0F99-4160-9497-140BAC06A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D7090FF-7DED-4158-877A-8258A1F3C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249A-F058-4B64-9727-FE00A3AA8369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9DDAC-3AB7-4EC8-9C4D-17133561B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D44A93-5E39-4036-B503-D86D5CAB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4021-0968-463B-B362-122CB988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182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0733C4-72F1-4168-8A24-E7E978FE1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B8CEA1-31B4-4953-ADD5-75248D76D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F8B8FDE-1879-4910-90C2-39D4503CF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249A-F058-4B64-9727-FE00A3AA8369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FAC7F49-15AA-403A-93ED-8E960D651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1EFD7C-0D02-4CE2-A48A-8CAD1FDF6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4021-0968-463B-B362-122CB988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741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B798D1-E0E8-48A5-B0BE-0F1CFCB8E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89ECE0F-35C4-47FA-B8A6-2042046A9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5A0B042-626C-4222-AB87-72C71581E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249A-F058-4B64-9727-FE00A3AA8369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3F163CA-A408-4233-A1D4-A99D8FD73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4DC509-438F-42D8-9DC2-D31A2746C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4021-0968-463B-B362-122CB988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88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B466F9-842F-4626-BE66-789029923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E5C943-A18D-48D8-BBF6-19388CEA4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0CF1C1D-FD84-415D-A465-8A5656065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8ABE9B3-86B2-477F-9BE2-3256CDBB7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249A-F058-4B64-9727-FE00A3AA8369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D2FA272-F041-4932-90EC-244284ADB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53DF22E-FC29-4F3E-BAE2-0389825C2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4021-0968-463B-B362-122CB988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659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7345EB-4F35-4B27-8820-A9A4AE60A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778B721-7463-46DB-9A06-8BE0C3BA1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856C63D-34D8-4302-9ECB-B415FF183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83A2EE2-E9D9-4F63-8FB8-EF5076465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A8CFD74-C94E-4DF8-894B-FE704741E6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F13A256-3525-46BB-B1BC-81A0F1C0E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249A-F058-4B64-9727-FE00A3AA8369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A9831B9-2A9D-4677-B03C-B2648C72A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9F1A5D0-EDF0-4BB5-A3FB-C27445DD2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4021-0968-463B-B362-122CB988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1818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B39F36-1E63-413B-8C6C-46F32E3FB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99E536D-C62A-4C80-BB1D-442CFC49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249A-F058-4B64-9727-FE00A3AA8369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C111F97-9F74-4D02-8550-459B89252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06BDD90-04CC-4D96-8380-F2FA4C8F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4021-0968-463B-B362-122CB988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152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4A4C723-9CE8-4977-944F-AE07A241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249A-F058-4B64-9727-FE00A3AA8369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3203EB3-6081-42E4-ADFA-F4C1F4DAD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039FA4A-6C81-4BD5-A91E-8ABE7843A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4021-0968-463B-B362-122CB988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18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256641-FB50-4100-828B-94FABF626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4AFA87-000C-4101-898A-8E2A26966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D07A57A-2884-41AE-B392-7B340FE35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BC6DA97-9FE5-4525-8075-FCF9E8D75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249A-F058-4B64-9727-FE00A3AA8369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02D535E-19AB-4B91-BA41-410B43CD1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C52FAB8-AC48-43E4-B88A-63EE203D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4021-0968-463B-B362-122CB988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710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687E72-AECB-43C1-A32F-53C43D3F9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22319FA-8943-47EC-AD87-421184288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7AA7C47-DFE6-4AC6-B388-A3A71764C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A0E5C7-CB06-4958-BE4D-58885CCAB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249A-F058-4B64-9727-FE00A3AA8369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C0AAC59-E7C4-406E-B18D-827C8DF89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C337612-A03C-4403-89B9-7DFEBC82C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4021-0968-463B-B362-122CB988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06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BF9A826-5FFF-4D96-B4C8-3F9CB1F1E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2EC1013-50B1-4113-8C80-911E46854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597CDDF-70E4-443D-8420-CEA30E403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F249A-F058-4B64-9727-FE00A3AA8369}" type="datetimeFigureOut">
              <a:rPr lang="ko-KR" altLang="en-US" smtClean="0"/>
              <a:t>2021-10-06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15C7678-B5DC-4B97-BF98-23CC50669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F94DFA-DCB5-465B-9FF6-173AD8C40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04021-0968-463B-B362-122CB988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649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www.youtube.com/watch?v=RlUb2F-zLxw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jhOVibLEDhA" TargetMode="External"/><Relationship Id="rId5" Type="http://schemas.openxmlformats.org/officeDocument/2006/relationships/hyperlink" Target="https://www.youtube.com/watch?v=92pdJyzIGbw" TargetMode="Externa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JjNH6mQ4jJc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www.youtube.com/watch?v=y3jbcYEJCwc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https://www.youtube.com/watch?v=--m76bsAbIw" TargetMode="External"/><Relationship Id="rId5" Type="http://schemas.openxmlformats.org/officeDocument/2006/relationships/image" Target="../media/image7.jpg"/><Relationship Id="rId10" Type="http://schemas.openxmlformats.org/officeDocument/2006/relationships/hyperlink" Target="https://www.youtube.com/watch?v=-HVJRuRvp0E" TargetMode="External"/><Relationship Id="rId4" Type="http://schemas.openxmlformats.org/officeDocument/2006/relationships/image" Target="../media/image6.jpg"/><Relationship Id="rId9" Type="http://schemas.openxmlformats.org/officeDocument/2006/relationships/hyperlink" Target="https://www.youtube.com/watch?v=OHXgiLEEnp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1QlDAsdeSrE&amp;list=PLAt4wLqHLpmXbL9l3GdSRBH0HE8G9AMZg&amp;index=8" TargetMode="External"/><Relationship Id="rId13" Type="http://schemas.openxmlformats.org/officeDocument/2006/relationships/hyperlink" Target="https://www.youtube.com/watch?v=Dm04-juN7ng&amp;list=PLi2T7NoJ_XDOWQcXzPDmz_pr8eTCxtK9R" TargetMode="External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12" Type="http://schemas.openxmlformats.org/officeDocument/2006/relationships/hyperlink" Target="https://www.youtube.com/watch?v=W4Ug9lEY_rY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hyperlink" Target="https://www.youtube.com/watch?v=E0iFzC8YfD4&amp;t=17s" TargetMode="External"/><Relationship Id="rId5" Type="http://schemas.openxmlformats.org/officeDocument/2006/relationships/image" Target="../media/image12.jpg"/><Relationship Id="rId15" Type="http://schemas.openxmlformats.org/officeDocument/2006/relationships/hyperlink" Target="https://www.youtube.com/watch?v=MMAF5lf3jBo" TargetMode="External"/><Relationship Id="rId10" Type="http://schemas.openxmlformats.org/officeDocument/2006/relationships/hyperlink" Target="https://www.youtube.com/watch?v=T1IcPH8Kbu0" TargetMode="External"/><Relationship Id="rId4" Type="http://schemas.openxmlformats.org/officeDocument/2006/relationships/image" Target="../media/image11.jpg"/><Relationship Id="rId9" Type="http://schemas.openxmlformats.org/officeDocument/2006/relationships/hyperlink" Target="https://www.youtube.com/watch?v=PNNLWA4wViY" TargetMode="External"/><Relationship Id="rId1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www.youtube.com/watch?v=SIq4JLltG6g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H1HuMk4jUs" TargetMode="External"/><Relationship Id="rId5" Type="http://schemas.openxmlformats.org/officeDocument/2006/relationships/hyperlink" Target="https://www.youtube.com/watch?v=0PIUr6XSvyE" TargetMode="Externa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hyperlink" Target="https://www.youtube.com/watch?v=mLM58d2-lqQ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X0kXzyP4B8" TargetMode="External"/><Relationship Id="rId5" Type="http://schemas.openxmlformats.org/officeDocument/2006/relationships/hyperlink" Target="https://www.youtube.com/watch?v=bObz4y3Ytdg" TargetMode="Externa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77B89A-E689-410D-90EC-EE4DF1057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J-POP</a:t>
            </a:r>
            <a:endParaRPr lang="ko-KR" altLang="en-US" sz="4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6D419F-AE1F-48CA-AD02-DB3CB5D1FB71}"/>
              </a:ext>
            </a:extLst>
          </p:cNvPr>
          <p:cNvSpPr txBox="1"/>
          <p:nvPr/>
        </p:nvSpPr>
        <p:spPr>
          <a:xfrm>
            <a:off x="838200" y="2293500"/>
            <a:ext cx="95685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 Gen Hoshino</a:t>
            </a:r>
            <a:endParaRPr lang="en-US" altLang="ko-KR" sz="3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일본드라마의 대부분의 </a:t>
            </a:r>
            <a:r>
              <a:rPr lang="en-US" altLang="ko-KR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ost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 참여하는 가수로 위의 </a:t>
            </a:r>
            <a:r>
              <a:rPr lang="en-US" altLang="ko-KR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Aimyon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다음으로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소개하고픈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가수이다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일본드라마를 자주 시청하는데 이 가수의 </a:t>
            </a:r>
            <a:r>
              <a:rPr lang="en-US" altLang="ko-KR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ost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꼭 들어보았으면 한다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9" name="그림 8" descr="텍스트, 노란색, 남자이(가) 표시된 사진&#10;&#10;자동 생성된 설명">
            <a:extLst>
              <a:ext uri="{FF2B5EF4-FFF2-40B4-BE49-F238E27FC236}">
                <a16:creationId xmlns:a16="http://schemas.microsoft.com/office/drawing/2014/main" id="{D66D7040-203E-435B-81CD-3245C3F9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630" y="1558182"/>
            <a:ext cx="3257369" cy="3121370"/>
          </a:xfrm>
          <a:prstGeom prst="rect">
            <a:avLst/>
          </a:prstGeom>
        </p:spPr>
      </p:pic>
      <p:pic>
        <p:nvPicPr>
          <p:cNvPr id="11" name="그림 10" descr="텍스트, 노란색이(가) 표시된 사진&#10;&#10;자동 생성된 설명">
            <a:extLst>
              <a:ext uri="{FF2B5EF4-FFF2-40B4-BE49-F238E27FC236}">
                <a16:creationId xmlns:a16="http://schemas.microsoft.com/office/drawing/2014/main" id="{2FAA3F8C-A35E-40CB-AF90-45BA3A7AF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90" y="435275"/>
            <a:ext cx="3257370" cy="2993725"/>
          </a:xfrm>
          <a:prstGeom prst="rect">
            <a:avLst/>
          </a:prstGeom>
        </p:spPr>
      </p:pic>
      <p:pic>
        <p:nvPicPr>
          <p:cNvPr id="13" name="그림 12" descr="텍스트이(가) 표시된 사진&#10;&#10;자동 생성된 설명">
            <a:extLst>
              <a:ext uri="{FF2B5EF4-FFF2-40B4-BE49-F238E27FC236}">
                <a16:creationId xmlns:a16="http://schemas.microsoft.com/office/drawing/2014/main" id="{29989F27-C64D-4865-A390-517FA65A8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45" y="3689859"/>
            <a:ext cx="3257370" cy="2869137"/>
          </a:xfrm>
          <a:prstGeom prst="rect">
            <a:avLst/>
          </a:prstGeom>
        </p:spPr>
      </p:pic>
      <p:sp>
        <p:nvSpPr>
          <p:cNvPr id="19" name="TextBox 18">
            <a:hlinkClick r:id="rId5"/>
            <a:extLst>
              <a:ext uri="{FF2B5EF4-FFF2-40B4-BE49-F238E27FC236}">
                <a16:creationId xmlns:a16="http://schemas.microsoft.com/office/drawing/2014/main" id="{DA670224-9D87-418B-ADD5-1553CE93F0B2}"/>
              </a:ext>
            </a:extLst>
          </p:cNvPr>
          <p:cNvSpPr txBox="1"/>
          <p:nvPr/>
        </p:nvSpPr>
        <p:spPr>
          <a:xfrm>
            <a:off x="3991649" y="876505"/>
            <a:ext cx="5671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  <a:hlinkClick r:id="rId5"/>
              </a:rPr>
              <a:t>https://www.youtube.com/watch?v=92pdJyzIGbw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Week End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43DC31-5714-4AAC-8E2D-2909935CE8A6}"/>
              </a:ext>
            </a:extLst>
          </p:cNvPr>
          <p:cNvSpPr txBox="1"/>
          <p:nvPr/>
        </p:nvSpPr>
        <p:spPr>
          <a:xfrm>
            <a:off x="4324539" y="3070327"/>
            <a:ext cx="5739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  <a:hlinkClick r:id="rId6"/>
              </a:rPr>
              <a:t>https://www.youtube.com/watch?v=jhOVibLEDhA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4970B5-D4C8-4D4B-BD36-3D926719592B}"/>
              </a:ext>
            </a:extLst>
          </p:cNvPr>
          <p:cNvSpPr txBox="1"/>
          <p:nvPr/>
        </p:nvSpPr>
        <p:spPr>
          <a:xfrm>
            <a:off x="3991649" y="4611184"/>
            <a:ext cx="5531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  <a:hlinkClick r:id="rId7"/>
              </a:rPr>
              <a:t>https://www.youtube.com/watch?v=RlUb2F-zLxw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ja-JP" altLang="en-US" b="0" i="0" dirty="0">
                <a:effectLst/>
                <a:latin typeface="HY헤드라인M" panose="02030600000101010101" pitchFamily="18" charset="-127"/>
              </a:rPr>
              <a:t>アイデア</a:t>
            </a:r>
          </a:p>
        </p:txBody>
      </p:sp>
    </p:spTree>
    <p:extLst>
      <p:ext uri="{BB962C8B-B14F-4D97-AF65-F5344CB8AC3E}">
        <p14:creationId xmlns:p14="http://schemas.microsoft.com/office/powerpoint/2010/main" val="77299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A71314-9ABB-4655-B299-5C68B7C0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애니매이션</a:t>
            </a:r>
            <a:endParaRPr lang="ko-KR" altLang="en-US" sz="4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924650-590F-4B13-B952-2E6301616998}"/>
              </a:ext>
            </a:extLst>
          </p:cNvPr>
          <p:cNvSpPr txBox="1"/>
          <p:nvPr/>
        </p:nvSpPr>
        <p:spPr>
          <a:xfrm>
            <a:off x="1258432" y="1620571"/>
            <a:ext cx="85374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DragonBall</a:t>
            </a:r>
            <a:endParaRPr lang="en-US" altLang="ko-KR" sz="3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제가 가장 좋아하는 일본의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애니매이션들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중 하나로 작가는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토리야마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아키라이고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앞으로 소개할 여러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애니매이션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작가들의 작화에 영향을 주었습니다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한편의 시리즈로 끝나는 것이 아닌 여러 시리즈들로 구성되어 있습니다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22460C5B-12D8-46EA-8D37-47D82F8FB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029" y="443296"/>
            <a:ext cx="3262312" cy="2711056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F610912D-4292-4A85-83F8-948B83C0B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854" y="3586510"/>
            <a:ext cx="3253227" cy="271105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8684A269-C571-4B74-AA6F-B5A62B8A3D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660" y="3586510"/>
            <a:ext cx="3252185" cy="2660417"/>
          </a:xfrm>
          <a:prstGeom prst="rect">
            <a:avLst/>
          </a:prstGeom>
        </p:spPr>
      </p:pic>
      <p:pic>
        <p:nvPicPr>
          <p:cNvPr id="28" name="그림 27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AE793BD6-FEF3-41F3-A52C-78405E60C3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963" y="445201"/>
            <a:ext cx="3252185" cy="2711056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3BDEB464-5695-4D3E-96E0-EDC6D22B1C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39" y="436147"/>
            <a:ext cx="3252185" cy="27110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384FA5F-ECA9-4A19-8046-019CBA7FAFA3}"/>
              </a:ext>
            </a:extLst>
          </p:cNvPr>
          <p:cNvSpPr txBox="1"/>
          <p:nvPr/>
        </p:nvSpPr>
        <p:spPr>
          <a:xfrm>
            <a:off x="-136123" y="3154352"/>
            <a:ext cx="5699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  <a:hlinkClick r:id="rId7"/>
              </a:rPr>
              <a:t>https://www.youtube.com/watch?v=y3jbcYEJCwc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제일 처음 시작한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무인편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15711E-BF01-4199-840D-B0B9D353776C}"/>
              </a:ext>
            </a:extLst>
          </p:cNvPr>
          <p:cNvSpPr txBox="1"/>
          <p:nvPr/>
        </p:nvSpPr>
        <p:spPr>
          <a:xfrm>
            <a:off x="4262043" y="3105834"/>
            <a:ext cx="5450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  <a:hlinkClick r:id="rId8"/>
              </a:rPr>
              <a:t>https://www.youtube.com/watch?v=JjNH6mQ4jJc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주인공의 아들들도 나오는 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편 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kai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CC7479C-BC54-4891-BC24-C0C6A087E897}"/>
              </a:ext>
            </a:extLst>
          </p:cNvPr>
          <p:cNvSpPr txBox="1"/>
          <p:nvPr/>
        </p:nvSpPr>
        <p:spPr>
          <a:xfrm>
            <a:off x="6632139" y="3232523"/>
            <a:ext cx="567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  <a:hlinkClick r:id="rId9"/>
              </a:rPr>
              <a:t>https://www.youtube.com/watch?v=OHXgiLEEnpM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마인부우의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편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0DD72D-3FA1-41C5-A5BF-7B3F38592D1B}"/>
              </a:ext>
            </a:extLst>
          </p:cNvPr>
          <p:cNvSpPr txBox="1"/>
          <p:nvPr/>
        </p:nvSpPr>
        <p:spPr>
          <a:xfrm>
            <a:off x="396536" y="6255981"/>
            <a:ext cx="5699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  <a:hlinkClick r:id="rId10"/>
              </a:rPr>
              <a:t>https://www.youtube.com/watch?v=-HVJRuRvp0E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드래곤볼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시리즈의 최고의 역작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20AEAB-D7DF-4ED7-A44A-CF9F14A93306}"/>
              </a:ext>
            </a:extLst>
          </p:cNvPr>
          <p:cNvSpPr txBox="1"/>
          <p:nvPr/>
        </p:nvSpPr>
        <p:spPr>
          <a:xfrm>
            <a:off x="6192570" y="6255981"/>
            <a:ext cx="592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11"/>
              </a:rPr>
              <a:t>https://www.youtube.com/watch?v=--m76bsAbIw</a:t>
            </a:r>
            <a:endParaRPr lang="en-US" altLang="ko-KR" dirty="0"/>
          </a:p>
          <a:p>
            <a:r>
              <a:rPr lang="ko-KR" altLang="en-US" dirty="0"/>
              <a:t>현재 방영중인 시리즈</a:t>
            </a:r>
          </a:p>
        </p:txBody>
      </p:sp>
    </p:spTree>
    <p:extLst>
      <p:ext uri="{BB962C8B-B14F-4D97-AF65-F5344CB8AC3E}">
        <p14:creationId xmlns:p14="http://schemas.microsoft.com/office/powerpoint/2010/main" val="99516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A71314-9ABB-4655-B299-5C68B7C0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애니매이션</a:t>
            </a:r>
            <a:endParaRPr lang="ko-KR" altLang="en-US" sz="4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77CA92-F5FA-4164-AC1B-7B296D3D796E}"/>
              </a:ext>
            </a:extLst>
          </p:cNvPr>
          <p:cNvSpPr txBox="1"/>
          <p:nvPr/>
        </p:nvSpPr>
        <p:spPr>
          <a:xfrm>
            <a:off x="964948" y="1872215"/>
            <a:ext cx="1013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遊☆戯☆王</a:t>
            </a:r>
            <a:endParaRPr lang="en-US" altLang="ko-KR" sz="3000" b="0" i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카드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배틀을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소재로 한 일본의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오컬트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판타지 만화이며 작가는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타카하시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카즈키이다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전 세계에서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가장많이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팔린 </a:t>
            </a:r>
            <a:r>
              <a:rPr lang="en-US" altLang="ko-KR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tcg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게임으로 기네스북에 등재되었으며 저도 즐겨하는 게임입니다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시리즈도 앞서 소개했던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드래곤볼만큼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많은 시리즈가 있습니다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F92E6BF-873B-4AB1-9761-2F571AEDE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61" y="286168"/>
            <a:ext cx="3380856" cy="1717839"/>
          </a:xfrm>
          <a:prstGeom prst="rect">
            <a:avLst/>
          </a:prstGeom>
        </p:spPr>
      </p:pic>
      <p:pic>
        <p:nvPicPr>
          <p:cNvPr id="8" name="그림 7" descr="텍스트, 장난감, 그래피티, 인형이(가) 표시된 사진&#10;&#10;자동 생성된 설명">
            <a:extLst>
              <a:ext uri="{FF2B5EF4-FFF2-40B4-BE49-F238E27FC236}">
                <a16:creationId xmlns:a16="http://schemas.microsoft.com/office/drawing/2014/main" id="{AF89CAEA-E0E4-4E66-912B-B18E3BE50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39" y="2602520"/>
            <a:ext cx="3360661" cy="1696259"/>
          </a:xfrm>
          <a:prstGeom prst="rect">
            <a:avLst/>
          </a:prstGeom>
        </p:spPr>
      </p:pic>
      <p:pic>
        <p:nvPicPr>
          <p:cNvPr id="10" name="그림 9" descr="텍스트이(가) 표시된 사진&#10;&#10;자동 생성된 설명">
            <a:extLst>
              <a:ext uri="{FF2B5EF4-FFF2-40B4-BE49-F238E27FC236}">
                <a16:creationId xmlns:a16="http://schemas.microsoft.com/office/drawing/2014/main" id="{EDD7AE4E-04B5-489A-9515-6CB43D774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95" y="2602519"/>
            <a:ext cx="3360661" cy="169626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22DAB65-B4E9-4BA6-B349-2A6B6E790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76" y="307747"/>
            <a:ext cx="3363325" cy="169626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B669113E-A9FB-49A2-9440-836D0FEC58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455" y="2602520"/>
            <a:ext cx="3380856" cy="169625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3E170834-4083-43D9-AD4E-76FB076404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455" y="286156"/>
            <a:ext cx="3380856" cy="17178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1F4B4A-B4B5-46A3-87FE-6516D997CD92}"/>
              </a:ext>
            </a:extLst>
          </p:cNvPr>
          <p:cNvSpPr txBox="1"/>
          <p:nvPr/>
        </p:nvSpPr>
        <p:spPr>
          <a:xfrm>
            <a:off x="102447" y="2061374"/>
            <a:ext cx="1198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</a:t>
            </a:r>
            <a:r>
              <a:rPr lang="ko-KR" altLang="en-US" dirty="0"/>
              <a:t>기 </a:t>
            </a:r>
            <a:r>
              <a:rPr lang="en-US" altLang="ko-KR" dirty="0"/>
              <a:t>DM</a:t>
            </a:r>
          </a:p>
          <a:p>
            <a:r>
              <a:rPr lang="en-US" altLang="ko-KR" dirty="0">
                <a:hlinkClick r:id="rId8"/>
              </a:rPr>
              <a:t>https://www.youtube.com/watch?v=1QlDAsdeSrE&amp;list=PLAt4wLqHLpmXbL9l3GdSRBH0HE8G9AMZg&amp;index=8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553AD0-8FFA-4626-96E5-5F6192EE6CD6}"/>
              </a:ext>
            </a:extLst>
          </p:cNvPr>
          <p:cNvSpPr txBox="1"/>
          <p:nvPr/>
        </p:nvSpPr>
        <p:spPr>
          <a:xfrm>
            <a:off x="4218915" y="2047168"/>
            <a:ext cx="6880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</a:t>
            </a:r>
            <a:r>
              <a:rPr lang="ko-KR" altLang="en-US" dirty="0"/>
              <a:t>기 </a:t>
            </a:r>
            <a:r>
              <a:rPr lang="en-US" altLang="ko-KR" dirty="0" err="1"/>
              <a:t>gx</a:t>
            </a:r>
            <a:r>
              <a:rPr lang="en-US" altLang="ko-KR" dirty="0"/>
              <a:t> </a:t>
            </a:r>
          </a:p>
          <a:p>
            <a:r>
              <a:rPr lang="en-US" altLang="ko-KR" dirty="0">
                <a:hlinkClick r:id="rId9"/>
              </a:rPr>
              <a:t>https://www.youtube.com/watch?v=PNNLWA4wViY</a:t>
            </a:r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F12421-BF1C-4827-A656-B0E0A2D0ED4F}"/>
              </a:ext>
            </a:extLst>
          </p:cNvPr>
          <p:cNvSpPr txBox="1"/>
          <p:nvPr/>
        </p:nvSpPr>
        <p:spPr>
          <a:xfrm>
            <a:off x="5925401" y="2226085"/>
            <a:ext cx="6308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3</a:t>
            </a:r>
            <a:r>
              <a:rPr lang="ko-KR" altLang="en-US" dirty="0"/>
              <a:t>기 </a:t>
            </a:r>
            <a:r>
              <a:rPr lang="en-US" altLang="ko-KR" dirty="0"/>
              <a:t>5d’s </a:t>
            </a:r>
            <a:r>
              <a:rPr lang="en-US" altLang="ko-KR" dirty="0">
                <a:hlinkClick r:id="rId10"/>
              </a:rPr>
              <a:t>https://www.youtube.com/watch?v=T1IcPH8Kbu0</a:t>
            </a:r>
            <a:endParaRPr lang="ko-KR" altLang="en-US" dirty="0"/>
          </a:p>
        </p:txBody>
      </p:sp>
      <p:sp>
        <p:nvSpPr>
          <p:cNvPr id="22" name="TextBox 21">
            <a:hlinkClick r:id="rId11"/>
            <a:extLst>
              <a:ext uri="{FF2B5EF4-FFF2-40B4-BE49-F238E27FC236}">
                <a16:creationId xmlns:a16="http://schemas.microsoft.com/office/drawing/2014/main" id="{C27926F1-2E38-461F-BED6-5ABB2B834387}"/>
              </a:ext>
            </a:extLst>
          </p:cNvPr>
          <p:cNvSpPr txBox="1"/>
          <p:nvPr/>
        </p:nvSpPr>
        <p:spPr>
          <a:xfrm>
            <a:off x="316870" y="4375046"/>
            <a:ext cx="655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4</a:t>
            </a:r>
            <a:r>
              <a:rPr lang="ko-KR" altLang="en-US" dirty="0"/>
              <a:t>기</a:t>
            </a:r>
            <a:r>
              <a:rPr lang="en-US" altLang="ko-KR" dirty="0">
                <a:hlinkClick r:id="rId11"/>
              </a:rPr>
              <a:t>https://www.youtube.com/watch?v=E0iFzC8YfD4&amp;t=17s</a:t>
            </a:r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BDCD3D-4ADE-4388-96C7-CE6C1DDBDFAF}"/>
              </a:ext>
            </a:extLst>
          </p:cNvPr>
          <p:cNvSpPr txBox="1"/>
          <p:nvPr/>
        </p:nvSpPr>
        <p:spPr>
          <a:xfrm>
            <a:off x="4084753" y="4372946"/>
            <a:ext cx="6228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5</a:t>
            </a:r>
            <a:r>
              <a:rPr lang="ko-KR" altLang="en-US" dirty="0"/>
              <a:t>기</a:t>
            </a:r>
            <a:r>
              <a:rPr lang="en-US" altLang="ko-KR" dirty="0">
                <a:hlinkClick r:id="rId12"/>
              </a:rPr>
              <a:t>https://www.youtube.com/watch?v=W4Ug9lEY_rY</a:t>
            </a:r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DC1DFC-92A8-4565-954A-BCCDD741F9A6}"/>
              </a:ext>
            </a:extLst>
          </p:cNvPr>
          <p:cNvSpPr txBox="1"/>
          <p:nvPr/>
        </p:nvSpPr>
        <p:spPr>
          <a:xfrm>
            <a:off x="6189472" y="4394650"/>
            <a:ext cx="6044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6</a:t>
            </a:r>
            <a:r>
              <a:rPr lang="ko-KR" altLang="en-US" dirty="0"/>
              <a:t>기</a:t>
            </a:r>
            <a:r>
              <a:rPr lang="en-US" altLang="ko-KR" dirty="0">
                <a:hlinkClick r:id="rId13"/>
              </a:rPr>
              <a:t>https://www.youtube.com/watch?v=Dm04-juN7ng&amp;list=PLi2T7NoJ_XDOWQcXzPDmz_pr8eTCxtK9R</a:t>
            </a:r>
            <a:endParaRPr lang="ko-KR" altLang="en-US" dirty="0"/>
          </a:p>
        </p:txBody>
      </p:sp>
      <p:pic>
        <p:nvPicPr>
          <p:cNvPr id="26" name="그림 25" descr="텍스트, 여러개이(가) 표시된 사진&#10;&#10;자동 생성된 설명">
            <a:extLst>
              <a:ext uri="{FF2B5EF4-FFF2-40B4-BE49-F238E27FC236}">
                <a16:creationId xmlns:a16="http://schemas.microsoft.com/office/drawing/2014/main" id="{FC0CB66B-998F-4C12-8CE9-47B4728E8F5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95" y="4952718"/>
            <a:ext cx="3380856" cy="169626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351574C-9E6C-432B-B422-6D88591E9F1F}"/>
              </a:ext>
            </a:extLst>
          </p:cNvPr>
          <p:cNvSpPr txBox="1"/>
          <p:nvPr/>
        </p:nvSpPr>
        <p:spPr>
          <a:xfrm>
            <a:off x="4336608" y="5451120"/>
            <a:ext cx="6319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7</a:t>
            </a:r>
            <a:r>
              <a:rPr lang="ko-KR" altLang="en-US" dirty="0"/>
              <a:t>기</a:t>
            </a:r>
            <a:r>
              <a:rPr lang="en-US" altLang="ko-KR" dirty="0">
                <a:hlinkClick r:id="rId15"/>
              </a:rPr>
              <a:t>https://www.youtube.com/watch?v=MMAF5lf3jBo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692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30" grpId="0"/>
      <p:bldP spid="3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A71314-9ABB-4655-B299-5C68B7C0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애니매이션</a:t>
            </a:r>
            <a:endParaRPr lang="ko-KR" altLang="en-US" sz="4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8DB960-BA07-4987-A532-C0AFECDF0EF6}"/>
              </a:ext>
            </a:extLst>
          </p:cNvPr>
          <p:cNvSpPr txBox="1"/>
          <p:nvPr/>
        </p:nvSpPr>
        <p:spPr>
          <a:xfrm>
            <a:off x="1358019" y="1865014"/>
            <a:ext cx="98954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b="1" i="0" dirty="0">
                <a:effectLst/>
                <a:latin typeface="HY헤드라인M" panose="02030600000101010101" pitchFamily="18" charset="-127"/>
              </a:rPr>
              <a:t>ワンピース</a:t>
            </a:r>
            <a:r>
              <a:rPr lang="en-US" altLang="ja-JP" sz="3000" b="1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en-US" altLang="ko-KR" sz="3000" b="1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ONE PIECE</a:t>
            </a:r>
          </a:p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해적을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소재로 한 일본의 모험 배틀 만화입니다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작가는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오다에이치로로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앞서 소개했던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드래곤볼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작가의 영향을 많이 받아 작화도 상당히 비슷하게 그려진 것이 특징입니다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현재 원피스는 세상에서 가장 많이 팔린 만화책 입니다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스토리내에 에피소드가 많은 것이 특징이고 현재도 연재중입니다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명대사도 많이 실린 편입니다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br>
              <a:rPr lang="ko-KR" altLang="en-US" sz="3200" dirty="0"/>
            </a:br>
            <a:endParaRPr lang="ko-KR" altLang="en-US" sz="3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0537E56-F234-4F21-897F-F84A462D4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4385"/>
            <a:ext cx="3937222" cy="2692606"/>
          </a:xfrm>
          <a:prstGeom prst="rect">
            <a:avLst/>
          </a:prstGeom>
        </p:spPr>
      </p:pic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A1DB7718-1321-4E7A-BAE7-D7AED6431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283" y="2263366"/>
            <a:ext cx="4173648" cy="269260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0AC81B8-00B9-43ED-8366-3CBCCB7A4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44" y="3821010"/>
            <a:ext cx="4173648" cy="26926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E43A06-4044-4DDA-99E6-DC615FD0B2D1}"/>
              </a:ext>
            </a:extLst>
          </p:cNvPr>
          <p:cNvSpPr txBox="1"/>
          <p:nvPr/>
        </p:nvSpPr>
        <p:spPr>
          <a:xfrm>
            <a:off x="1890670" y="3294081"/>
            <a:ext cx="560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  <a:hlinkClick r:id="rId5"/>
              </a:rPr>
              <a:t>https://www.youtube.com/watch?v=0PIUr6XSvyE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6A200A-E2AC-4215-806F-FCCAEA389945}"/>
              </a:ext>
            </a:extLst>
          </p:cNvPr>
          <p:cNvSpPr txBox="1"/>
          <p:nvPr/>
        </p:nvSpPr>
        <p:spPr>
          <a:xfrm>
            <a:off x="5253132" y="5092480"/>
            <a:ext cx="5646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6"/>
              </a:rPr>
              <a:t>https://www.youtube.com/watch?v=GH1HuMk4jUs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818C35-95CE-426A-9881-B448B156DF74}"/>
              </a:ext>
            </a:extLst>
          </p:cNvPr>
          <p:cNvSpPr txBox="1"/>
          <p:nvPr/>
        </p:nvSpPr>
        <p:spPr>
          <a:xfrm>
            <a:off x="5253132" y="1238592"/>
            <a:ext cx="552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7"/>
              </a:rPr>
              <a:t>https://www.youtube.com/watch?v=SIq4JLltG6g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579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A71314-9ABB-4655-B299-5C68B7C0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애니매이션</a:t>
            </a:r>
            <a:endParaRPr lang="ko-KR" altLang="en-US" sz="4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39C5FA-81FE-4BF3-A48B-F325713E0D52}"/>
              </a:ext>
            </a:extLst>
          </p:cNvPr>
          <p:cNvSpPr txBox="1"/>
          <p:nvPr/>
        </p:nvSpPr>
        <p:spPr>
          <a:xfrm>
            <a:off x="1005689" y="1910281"/>
            <a:ext cx="103481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鬼滅</a:t>
            </a:r>
            <a:r>
              <a:rPr lang="ja-JP" altLang="en-US" sz="3000" b="0" i="0" dirty="0">
                <a:effectLst/>
                <a:latin typeface="HY헤드라인M" panose="02030600000101010101" pitchFamily="18" charset="-127"/>
              </a:rPr>
              <a:t>の</a:t>
            </a:r>
            <a:r>
              <a:rPr lang="ko-KR" altLang="en-US" sz="3000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刃</a:t>
            </a:r>
            <a:r>
              <a:rPr lang="en-US" altLang="ko-KR" sz="3000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en-US" altLang="ko-KR" sz="3000" b="0" i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Kimetsu</a:t>
            </a:r>
            <a:r>
              <a:rPr lang="en-US" altLang="ko-KR" sz="3000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no </a:t>
            </a:r>
            <a:r>
              <a:rPr lang="en-US" altLang="ko-KR" sz="3000" b="0" i="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Yaiba</a:t>
            </a:r>
            <a:r>
              <a:rPr lang="en-US" altLang="ko-KR" sz="3000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일본의 주간 소년 점프에서 연재된 시대극 판타지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배틀물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장르으로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작가는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코토케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코요하루입니다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그의 첫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장편만화이고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2020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최고의 대표 흥행작이며 한국에서도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귀칼이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대유행을 하였습니다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07300583-CF86-4CC5-B126-CC141F88C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087" y="540412"/>
            <a:ext cx="3838669" cy="273973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7562669-8788-4D21-A94B-48C4DEF3F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086" y="3725152"/>
            <a:ext cx="3838669" cy="2767723"/>
          </a:xfrm>
          <a:prstGeom prst="rect">
            <a:avLst/>
          </a:prstGeom>
        </p:spPr>
      </p:pic>
      <p:pic>
        <p:nvPicPr>
          <p:cNvPr id="10" name="그림 9" descr="실내이(가) 표시된 사진&#10;&#10;자동 생성된 설명">
            <a:extLst>
              <a:ext uri="{FF2B5EF4-FFF2-40B4-BE49-F238E27FC236}">
                <a16:creationId xmlns:a16="http://schemas.microsoft.com/office/drawing/2014/main" id="{255C0FD5-27E7-4499-8DDD-19F046595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33" y="2502226"/>
            <a:ext cx="3838669" cy="27318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B24C40-6521-4FDB-ADDA-2BC4A86BB4A2}"/>
              </a:ext>
            </a:extLst>
          </p:cNvPr>
          <p:cNvSpPr txBox="1"/>
          <p:nvPr/>
        </p:nvSpPr>
        <p:spPr>
          <a:xfrm>
            <a:off x="2137371" y="1460308"/>
            <a:ext cx="537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5"/>
              </a:rPr>
              <a:t>https://www.youtube.com/watch?v=bObz4y3Ytdg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B01AA3-2EC5-4362-A9E3-1D07C2F23D77}"/>
              </a:ext>
            </a:extLst>
          </p:cNvPr>
          <p:cNvSpPr txBox="1"/>
          <p:nvPr/>
        </p:nvSpPr>
        <p:spPr>
          <a:xfrm>
            <a:off x="2426326" y="5114118"/>
            <a:ext cx="537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6"/>
              </a:rPr>
              <a:t>https://www.youtube.com/watch?v=gX0kXzyP4B8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7814C1-4BB8-440D-8AAE-3250FA410E76}"/>
              </a:ext>
            </a:extLst>
          </p:cNvPr>
          <p:cNvSpPr txBox="1"/>
          <p:nvPr/>
        </p:nvSpPr>
        <p:spPr>
          <a:xfrm>
            <a:off x="4662534" y="3702868"/>
            <a:ext cx="552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7"/>
              </a:rPr>
              <a:t>https://www.youtube.com/watch?v=mLM58d2-lqQ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414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4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</Words>
  <Application>Microsoft Office PowerPoint</Application>
  <PresentationFormat>와이드스크린</PresentationFormat>
  <Paragraphs>52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9" baseType="lpstr">
      <vt:lpstr>HY헤드라인M</vt:lpstr>
      <vt:lpstr>맑은 고딕</vt:lpstr>
      <vt:lpstr>Arial</vt:lpstr>
      <vt:lpstr>Office 테마</vt:lpstr>
      <vt:lpstr>J-POP</vt:lpstr>
      <vt:lpstr>애니매이션</vt:lpstr>
      <vt:lpstr>애니매이션</vt:lpstr>
      <vt:lpstr>애니매이션</vt:lpstr>
      <vt:lpstr>애니매이션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J-POP</dc:title>
  <dc:creator>김시홍</dc:creator>
  <cp:lastModifiedBy>김시홍</cp:lastModifiedBy>
  <cp:revision>1</cp:revision>
  <dcterms:created xsi:type="dcterms:W3CDTF">2021-10-06T14:20:01Z</dcterms:created>
  <dcterms:modified xsi:type="dcterms:W3CDTF">2021-10-06T14:20:18Z</dcterms:modified>
</cp:coreProperties>
</file>