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93" r:id="rId2"/>
    <p:sldId id="259" r:id="rId3"/>
    <p:sldId id="321" r:id="rId4"/>
    <p:sldId id="322" r:id="rId5"/>
    <p:sldId id="323" r:id="rId6"/>
    <p:sldId id="337" r:id="rId7"/>
    <p:sldId id="338" r:id="rId8"/>
    <p:sldId id="351" r:id="rId9"/>
    <p:sldId id="339" r:id="rId10"/>
    <p:sldId id="340" r:id="rId11"/>
    <p:sldId id="341" r:id="rId12"/>
    <p:sldId id="344" r:id="rId13"/>
    <p:sldId id="296" r:id="rId14"/>
    <p:sldId id="326" r:id="rId15"/>
    <p:sldId id="327" r:id="rId16"/>
    <p:sldId id="348" r:id="rId17"/>
    <p:sldId id="349" r:id="rId18"/>
    <p:sldId id="347" r:id="rId19"/>
    <p:sldId id="350" r:id="rId20"/>
    <p:sldId id="297" r:id="rId21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Calibri Light" panose="020F0302020204030204" pitchFamily="34" charset="0"/>
      <p:regular r:id="rId28"/>
      <p:italic r:id="rId29"/>
    </p:embeddedFont>
    <p:embeddedFont>
      <p:font typeface="맑은 고딕" panose="020B0503020000020004" pitchFamily="50" charset="-127"/>
      <p:regular r:id="rId30"/>
      <p:bold r:id="rId31"/>
    </p:embeddedFont>
    <p:embeddedFont>
      <p:font typeface="한컴산뜻돋움" panose="02000000000000000000" pitchFamily="2" charset="-127"/>
      <p:regular r:id="rId32"/>
      <p:bold r:id="rId3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959"/>
    <a:srgbClr val="EE6F10"/>
    <a:srgbClr val="396C87"/>
    <a:srgbClr val="F8AB4A"/>
    <a:srgbClr val="7C2A3B"/>
    <a:srgbClr val="3F6603"/>
    <a:srgbClr val="F07E28"/>
    <a:srgbClr val="070805"/>
    <a:srgbClr val="F6B100"/>
    <a:srgbClr val="D845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31" autoAdjust="0"/>
    <p:restoredTop sz="96005" autoAdjust="0"/>
  </p:normalViewPr>
  <p:slideViewPr>
    <p:cSldViewPr>
      <p:cViewPr varScale="1">
        <p:scale>
          <a:sx n="114" d="100"/>
          <a:sy n="114" d="100"/>
        </p:scale>
        <p:origin x="184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955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337240" y="2276872"/>
            <a:ext cx="4507119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29396"/>
            <a:ext cx="21336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29396"/>
            <a:ext cx="2895600" cy="292079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4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34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4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1927149" y="2803920"/>
            <a:ext cx="5289702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2020-09-27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29396"/>
            <a:ext cx="2895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한국영토인 </a:t>
            </a:r>
            <a:b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</a:b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역사적 지리적 근거와 </a:t>
            </a:r>
            <a:b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</a:b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국제법적 증거</a:t>
            </a:r>
            <a:endParaRPr lang="ko-KR" altLang="en-US" sz="3200" b="1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49992" y="4107620"/>
            <a:ext cx="376422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과목 </a:t>
            </a:r>
            <a:r>
              <a:rPr kumimoji="1" lang="en-US" altLang="ko-KR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: </a:t>
            </a: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독도영토학</a:t>
            </a:r>
            <a:endParaRPr kumimoji="1" lang="en-US" altLang="ko-KR" sz="1400" dirty="0">
              <a:solidFill>
                <a:schemeClr val="bg1">
                  <a:lumMod val="50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굴림" pitchFamily="50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학과</a:t>
            </a:r>
            <a:r>
              <a:rPr kumimoji="1" lang="en-US" altLang="ko-KR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 : </a:t>
            </a: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전자공학전공</a:t>
            </a:r>
            <a:endParaRPr kumimoji="1" lang="en-US" altLang="ko-KR" sz="1400" dirty="0">
              <a:solidFill>
                <a:schemeClr val="bg1">
                  <a:lumMod val="50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굴림" pitchFamily="50" charset="-127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학번</a:t>
            </a:r>
            <a:r>
              <a:rPr kumimoji="1" lang="en-US" altLang="ko-KR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 : 21528133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이름 </a:t>
            </a:r>
            <a:r>
              <a:rPr kumimoji="1" lang="en-US" altLang="ko-KR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: </a:t>
            </a:r>
            <a:r>
              <a:rPr kumimoji="1" lang="ko-KR" altLang="en-US" sz="1400" dirty="0">
                <a:solidFill>
                  <a:schemeClr val="bg1">
                    <a:lumMod val="50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  <a:cs typeface="굴림" pitchFamily="50" charset="-127"/>
              </a:rPr>
              <a:t>김진태</a:t>
            </a:r>
            <a:endParaRPr kumimoji="1" lang="en-US" altLang="ko-KR" sz="1400" dirty="0">
              <a:solidFill>
                <a:schemeClr val="bg1">
                  <a:lumMod val="50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  <a:cs typeface="굴림" pitchFamily="50" charset="-127"/>
            </a:endParaRPr>
          </a:p>
        </p:txBody>
      </p:sp>
      <p:grpSp>
        <p:nvGrpSpPr>
          <p:cNvPr id="30" name="그룹 29"/>
          <p:cNvGrpSpPr/>
          <p:nvPr/>
        </p:nvGrpSpPr>
        <p:grpSpPr>
          <a:xfrm>
            <a:off x="3904200" y="6166383"/>
            <a:ext cx="1335600" cy="338400"/>
            <a:chOff x="5427663" y="5711825"/>
            <a:chExt cx="1335600" cy="338400"/>
          </a:xfrm>
        </p:grpSpPr>
        <p:sp>
          <p:nvSpPr>
            <p:cNvPr id="3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429245" y="5711825"/>
              <a:ext cx="1332435" cy="338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5628635" y="5887235"/>
              <a:ext cx="85453" cy="130393"/>
            </a:xfrm>
            <a:custGeom>
              <a:avLst/>
              <a:gdLst>
                <a:gd name="T0" fmla="*/ 83 w 83"/>
                <a:gd name="T1" fmla="*/ 90 h 130"/>
                <a:gd name="T2" fmla="*/ 79 w 83"/>
                <a:gd name="T3" fmla="*/ 108 h 130"/>
                <a:gd name="T4" fmla="*/ 69 w 83"/>
                <a:gd name="T5" fmla="*/ 120 h 130"/>
                <a:gd name="T6" fmla="*/ 54 w 83"/>
                <a:gd name="T7" fmla="*/ 128 h 130"/>
                <a:gd name="T8" fmla="*/ 36 w 83"/>
                <a:gd name="T9" fmla="*/ 130 h 130"/>
                <a:gd name="T10" fmla="*/ 24 w 83"/>
                <a:gd name="T11" fmla="*/ 129 h 130"/>
                <a:gd name="T12" fmla="*/ 14 w 83"/>
                <a:gd name="T13" fmla="*/ 127 h 130"/>
                <a:gd name="T14" fmla="*/ 7 w 83"/>
                <a:gd name="T15" fmla="*/ 124 h 130"/>
                <a:gd name="T16" fmla="*/ 3 w 83"/>
                <a:gd name="T17" fmla="*/ 121 h 130"/>
                <a:gd name="T18" fmla="*/ 1 w 83"/>
                <a:gd name="T19" fmla="*/ 117 h 130"/>
                <a:gd name="T20" fmla="*/ 0 w 83"/>
                <a:gd name="T21" fmla="*/ 110 h 130"/>
                <a:gd name="T22" fmla="*/ 0 w 83"/>
                <a:gd name="T23" fmla="*/ 105 h 130"/>
                <a:gd name="T24" fmla="*/ 1 w 83"/>
                <a:gd name="T25" fmla="*/ 102 h 130"/>
                <a:gd name="T26" fmla="*/ 2 w 83"/>
                <a:gd name="T27" fmla="*/ 100 h 130"/>
                <a:gd name="T28" fmla="*/ 4 w 83"/>
                <a:gd name="T29" fmla="*/ 99 h 130"/>
                <a:gd name="T30" fmla="*/ 8 w 83"/>
                <a:gd name="T31" fmla="*/ 101 h 130"/>
                <a:gd name="T32" fmla="*/ 14 w 83"/>
                <a:gd name="T33" fmla="*/ 105 h 130"/>
                <a:gd name="T34" fmla="*/ 24 w 83"/>
                <a:gd name="T35" fmla="*/ 108 h 130"/>
                <a:gd name="T36" fmla="*/ 36 w 83"/>
                <a:gd name="T37" fmla="*/ 110 h 130"/>
                <a:gd name="T38" fmla="*/ 45 w 83"/>
                <a:gd name="T39" fmla="*/ 109 h 130"/>
                <a:gd name="T40" fmla="*/ 51 w 83"/>
                <a:gd name="T41" fmla="*/ 105 h 130"/>
                <a:gd name="T42" fmla="*/ 55 w 83"/>
                <a:gd name="T43" fmla="*/ 100 h 130"/>
                <a:gd name="T44" fmla="*/ 56 w 83"/>
                <a:gd name="T45" fmla="*/ 94 h 130"/>
                <a:gd name="T46" fmla="*/ 54 w 83"/>
                <a:gd name="T47" fmla="*/ 86 h 130"/>
                <a:gd name="T48" fmla="*/ 48 w 83"/>
                <a:gd name="T49" fmla="*/ 81 h 130"/>
                <a:gd name="T50" fmla="*/ 39 w 83"/>
                <a:gd name="T51" fmla="*/ 76 h 130"/>
                <a:gd name="T52" fmla="*/ 29 w 83"/>
                <a:gd name="T53" fmla="*/ 72 h 130"/>
                <a:gd name="T54" fmla="*/ 19 w 83"/>
                <a:gd name="T55" fmla="*/ 66 h 130"/>
                <a:gd name="T56" fmla="*/ 11 w 83"/>
                <a:gd name="T57" fmla="*/ 59 h 130"/>
                <a:gd name="T58" fmla="*/ 5 w 83"/>
                <a:gd name="T59" fmla="*/ 50 h 130"/>
                <a:gd name="T60" fmla="*/ 2 w 83"/>
                <a:gd name="T61" fmla="*/ 36 h 130"/>
                <a:gd name="T62" fmla="*/ 6 w 83"/>
                <a:gd name="T63" fmla="*/ 20 h 130"/>
                <a:gd name="T64" fmla="*/ 15 w 83"/>
                <a:gd name="T65" fmla="*/ 9 h 130"/>
                <a:gd name="T66" fmla="*/ 28 w 83"/>
                <a:gd name="T67" fmla="*/ 2 h 130"/>
                <a:gd name="T68" fmla="*/ 45 w 83"/>
                <a:gd name="T69" fmla="*/ 0 h 130"/>
                <a:gd name="T70" fmla="*/ 54 w 83"/>
                <a:gd name="T71" fmla="*/ 0 h 130"/>
                <a:gd name="T72" fmla="*/ 62 w 83"/>
                <a:gd name="T73" fmla="*/ 2 h 130"/>
                <a:gd name="T74" fmla="*/ 69 w 83"/>
                <a:gd name="T75" fmla="*/ 5 h 130"/>
                <a:gd name="T76" fmla="*/ 73 w 83"/>
                <a:gd name="T77" fmla="*/ 7 h 130"/>
                <a:gd name="T78" fmla="*/ 75 w 83"/>
                <a:gd name="T79" fmla="*/ 9 h 130"/>
                <a:gd name="T80" fmla="*/ 75 w 83"/>
                <a:gd name="T81" fmla="*/ 11 h 130"/>
                <a:gd name="T82" fmla="*/ 75 w 83"/>
                <a:gd name="T83" fmla="*/ 13 h 130"/>
                <a:gd name="T84" fmla="*/ 76 w 83"/>
                <a:gd name="T85" fmla="*/ 18 h 130"/>
                <a:gd name="T86" fmla="*/ 75 w 83"/>
                <a:gd name="T87" fmla="*/ 22 h 130"/>
                <a:gd name="T88" fmla="*/ 75 w 83"/>
                <a:gd name="T89" fmla="*/ 26 h 130"/>
                <a:gd name="T90" fmla="*/ 74 w 83"/>
                <a:gd name="T91" fmla="*/ 28 h 130"/>
                <a:gd name="T92" fmla="*/ 72 w 83"/>
                <a:gd name="T93" fmla="*/ 28 h 130"/>
                <a:gd name="T94" fmla="*/ 69 w 83"/>
                <a:gd name="T95" fmla="*/ 27 h 130"/>
                <a:gd name="T96" fmla="*/ 63 w 83"/>
                <a:gd name="T97" fmla="*/ 24 h 130"/>
                <a:gd name="T98" fmla="*/ 55 w 83"/>
                <a:gd name="T99" fmla="*/ 21 h 130"/>
                <a:gd name="T100" fmla="*/ 45 w 83"/>
                <a:gd name="T101" fmla="*/ 20 h 130"/>
                <a:gd name="T102" fmla="*/ 38 w 83"/>
                <a:gd name="T103" fmla="*/ 21 h 130"/>
                <a:gd name="T104" fmla="*/ 33 w 83"/>
                <a:gd name="T105" fmla="*/ 23 h 130"/>
                <a:gd name="T106" fmla="*/ 30 w 83"/>
                <a:gd name="T107" fmla="*/ 28 h 130"/>
                <a:gd name="T108" fmla="*/ 28 w 83"/>
                <a:gd name="T109" fmla="*/ 33 h 130"/>
                <a:gd name="T110" fmla="*/ 31 w 83"/>
                <a:gd name="T111" fmla="*/ 40 h 130"/>
                <a:gd name="T112" fmla="*/ 37 w 83"/>
                <a:gd name="T113" fmla="*/ 46 h 130"/>
                <a:gd name="T114" fmla="*/ 46 w 83"/>
                <a:gd name="T115" fmla="*/ 50 h 130"/>
                <a:gd name="T116" fmla="*/ 56 w 83"/>
                <a:gd name="T117" fmla="*/ 55 h 130"/>
                <a:gd name="T118" fmla="*/ 66 w 83"/>
                <a:gd name="T119" fmla="*/ 60 h 130"/>
                <a:gd name="T120" fmla="*/ 74 w 83"/>
                <a:gd name="T121" fmla="*/ 67 h 130"/>
                <a:gd name="T122" fmla="*/ 81 w 83"/>
                <a:gd name="T123" fmla="*/ 77 h 130"/>
                <a:gd name="T124" fmla="*/ 83 w 83"/>
                <a:gd name="T125" fmla="*/ 9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" h="130">
                  <a:moveTo>
                    <a:pt x="83" y="90"/>
                  </a:moveTo>
                  <a:cubicBezTo>
                    <a:pt x="83" y="97"/>
                    <a:pt x="82" y="103"/>
                    <a:pt x="79" y="108"/>
                  </a:cubicBezTo>
                  <a:cubicBezTo>
                    <a:pt x="77" y="113"/>
                    <a:pt x="73" y="117"/>
                    <a:pt x="69" y="120"/>
                  </a:cubicBezTo>
                  <a:cubicBezTo>
                    <a:pt x="65" y="124"/>
                    <a:pt x="60" y="126"/>
                    <a:pt x="54" y="128"/>
                  </a:cubicBezTo>
                  <a:cubicBezTo>
                    <a:pt x="49" y="130"/>
                    <a:pt x="42" y="130"/>
                    <a:pt x="36" y="130"/>
                  </a:cubicBezTo>
                  <a:cubicBezTo>
                    <a:pt x="32" y="130"/>
                    <a:pt x="28" y="130"/>
                    <a:pt x="24" y="129"/>
                  </a:cubicBezTo>
                  <a:cubicBezTo>
                    <a:pt x="20" y="129"/>
                    <a:pt x="17" y="128"/>
                    <a:pt x="14" y="127"/>
                  </a:cubicBezTo>
                  <a:cubicBezTo>
                    <a:pt x="11" y="126"/>
                    <a:pt x="9" y="125"/>
                    <a:pt x="7" y="124"/>
                  </a:cubicBezTo>
                  <a:cubicBezTo>
                    <a:pt x="5" y="122"/>
                    <a:pt x="3" y="121"/>
                    <a:pt x="3" y="121"/>
                  </a:cubicBezTo>
                  <a:cubicBezTo>
                    <a:pt x="2" y="120"/>
                    <a:pt x="1" y="119"/>
                    <a:pt x="1" y="117"/>
                  </a:cubicBezTo>
                  <a:cubicBezTo>
                    <a:pt x="0" y="115"/>
                    <a:pt x="0" y="113"/>
                    <a:pt x="0" y="110"/>
                  </a:cubicBezTo>
                  <a:cubicBezTo>
                    <a:pt x="0" y="108"/>
                    <a:pt x="0" y="106"/>
                    <a:pt x="0" y="105"/>
                  </a:cubicBezTo>
                  <a:cubicBezTo>
                    <a:pt x="1" y="104"/>
                    <a:pt x="1" y="103"/>
                    <a:pt x="1" y="102"/>
                  </a:cubicBezTo>
                  <a:cubicBezTo>
                    <a:pt x="1" y="101"/>
                    <a:pt x="2" y="100"/>
                    <a:pt x="2" y="100"/>
                  </a:cubicBezTo>
                  <a:cubicBezTo>
                    <a:pt x="3" y="100"/>
                    <a:pt x="3" y="99"/>
                    <a:pt x="4" y="99"/>
                  </a:cubicBezTo>
                  <a:cubicBezTo>
                    <a:pt x="5" y="99"/>
                    <a:pt x="6" y="100"/>
                    <a:pt x="8" y="101"/>
                  </a:cubicBezTo>
                  <a:cubicBezTo>
                    <a:pt x="9" y="102"/>
                    <a:pt x="12" y="103"/>
                    <a:pt x="14" y="105"/>
                  </a:cubicBezTo>
                  <a:cubicBezTo>
                    <a:pt x="17" y="106"/>
                    <a:pt x="20" y="107"/>
                    <a:pt x="24" y="108"/>
                  </a:cubicBezTo>
                  <a:cubicBezTo>
                    <a:pt x="27" y="109"/>
                    <a:pt x="31" y="110"/>
                    <a:pt x="36" y="110"/>
                  </a:cubicBezTo>
                  <a:cubicBezTo>
                    <a:pt x="39" y="110"/>
                    <a:pt x="42" y="109"/>
                    <a:pt x="45" y="109"/>
                  </a:cubicBezTo>
                  <a:cubicBezTo>
                    <a:pt x="47" y="108"/>
                    <a:pt x="49" y="107"/>
                    <a:pt x="51" y="105"/>
                  </a:cubicBezTo>
                  <a:cubicBezTo>
                    <a:pt x="53" y="104"/>
                    <a:pt x="54" y="102"/>
                    <a:pt x="55" y="100"/>
                  </a:cubicBezTo>
                  <a:cubicBezTo>
                    <a:pt x="56" y="98"/>
                    <a:pt x="56" y="96"/>
                    <a:pt x="56" y="94"/>
                  </a:cubicBezTo>
                  <a:cubicBezTo>
                    <a:pt x="56" y="91"/>
                    <a:pt x="55" y="88"/>
                    <a:pt x="54" y="86"/>
                  </a:cubicBezTo>
                  <a:cubicBezTo>
                    <a:pt x="52" y="84"/>
                    <a:pt x="50" y="82"/>
                    <a:pt x="48" y="81"/>
                  </a:cubicBezTo>
                  <a:cubicBezTo>
                    <a:pt x="45" y="79"/>
                    <a:pt x="42" y="78"/>
                    <a:pt x="39" y="76"/>
                  </a:cubicBezTo>
                  <a:cubicBezTo>
                    <a:pt x="36" y="75"/>
                    <a:pt x="33" y="73"/>
                    <a:pt x="29" y="72"/>
                  </a:cubicBezTo>
                  <a:cubicBezTo>
                    <a:pt x="26" y="70"/>
                    <a:pt x="23" y="68"/>
                    <a:pt x="19" y="66"/>
                  </a:cubicBezTo>
                  <a:cubicBezTo>
                    <a:pt x="16" y="65"/>
                    <a:pt x="13" y="62"/>
                    <a:pt x="11" y="59"/>
                  </a:cubicBezTo>
                  <a:cubicBezTo>
                    <a:pt x="8" y="57"/>
                    <a:pt x="6" y="53"/>
                    <a:pt x="5" y="50"/>
                  </a:cubicBezTo>
                  <a:cubicBezTo>
                    <a:pt x="3" y="46"/>
                    <a:pt x="2" y="41"/>
                    <a:pt x="2" y="36"/>
                  </a:cubicBezTo>
                  <a:cubicBezTo>
                    <a:pt x="2" y="30"/>
                    <a:pt x="3" y="25"/>
                    <a:pt x="6" y="20"/>
                  </a:cubicBezTo>
                  <a:cubicBezTo>
                    <a:pt x="8" y="15"/>
                    <a:pt x="11" y="12"/>
                    <a:pt x="15" y="9"/>
                  </a:cubicBezTo>
                  <a:cubicBezTo>
                    <a:pt x="19" y="6"/>
                    <a:pt x="23" y="3"/>
                    <a:pt x="28" y="2"/>
                  </a:cubicBezTo>
                  <a:cubicBezTo>
                    <a:pt x="34" y="0"/>
                    <a:pt x="39" y="0"/>
                    <a:pt x="45" y="0"/>
                  </a:cubicBezTo>
                  <a:cubicBezTo>
                    <a:pt x="48" y="0"/>
                    <a:pt x="51" y="0"/>
                    <a:pt x="54" y="0"/>
                  </a:cubicBezTo>
                  <a:cubicBezTo>
                    <a:pt x="57" y="1"/>
                    <a:pt x="60" y="1"/>
                    <a:pt x="62" y="2"/>
                  </a:cubicBezTo>
                  <a:cubicBezTo>
                    <a:pt x="65" y="3"/>
                    <a:pt x="67" y="4"/>
                    <a:pt x="69" y="5"/>
                  </a:cubicBezTo>
                  <a:cubicBezTo>
                    <a:pt x="71" y="6"/>
                    <a:pt x="73" y="7"/>
                    <a:pt x="73" y="7"/>
                  </a:cubicBezTo>
                  <a:cubicBezTo>
                    <a:pt x="74" y="8"/>
                    <a:pt x="74" y="8"/>
                    <a:pt x="75" y="9"/>
                  </a:cubicBezTo>
                  <a:cubicBezTo>
                    <a:pt x="75" y="9"/>
                    <a:pt x="75" y="10"/>
                    <a:pt x="75" y="11"/>
                  </a:cubicBezTo>
                  <a:cubicBezTo>
                    <a:pt x="75" y="11"/>
                    <a:pt x="75" y="12"/>
                    <a:pt x="75" y="13"/>
                  </a:cubicBezTo>
                  <a:cubicBezTo>
                    <a:pt x="76" y="15"/>
                    <a:pt x="76" y="16"/>
                    <a:pt x="76" y="18"/>
                  </a:cubicBezTo>
                  <a:cubicBezTo>
                    <a:pt x="76" y="20"/>
                    <a:pt x="76" y="21"/>
                    <a:pt x="75" y="22"/>
                  </a:cubicBezTo>
                  <a:cubicBezTo>
                    <a:pt x="75" y="24"/>
                    <a:pt x="75" y="25"/>
                    <a:pt x="75" y="26"/>
                  </a:cubicBezTo>
                  <a:cubicBezTo>
                    <a:pt x="75" y="27"/>
                    <a:pt x="74" y="27"/>
                    <a:pt x="74" y="28"/>
                  </a:cubicBezTo>
                  <a:cubicBezTo>
                    <a:pt x="74" y="28"/>
                    <a:pt x="73" y="28"/>
                    <a:pt x="72" y="28"/>
                  </a:cubicBezTo>
                  <a:cubicBezTo>
                    <a:pt x="72" y="28"/>
                    <a:pt x="70" y="28"/>
                    <a:pt x="69" y="27"/>
                  </a:cubicBezTo>
                  <a:cubicBezTo>
                    <a:pt x="67" y="26"/>
                    <a:pt x="65" y="25"/>
                    <a:pt x="63" y="24"/>
                  </a:cubicBezTo>
                  <a:cubicBezTo>
                    <a:pt x="61" y="23"/>
                    <a:pt x="58" y="22"/>
                    <a:pt x="55" y="21"/>
                  </a:cubicBezTo>
                  <a:cubicBezTo>
                    <a:pt x="52" y="20"/>
                    <a:pt x="49" y="20"/>
                    <a:pt x="45" y="20"/>
                  </a:cubicBezTo>
                  <a:cubicBezTo>
                    <a:pt x="42" y="20"/>
                    <a:pt x="40" y="20"/>
                    <a:pt x="38" y="21"/>
                  </a:cubicBezTo>
                  <a:cubicBezTo>
                    <a:pt x="36" y="21"/>
                    <a:pt x="34" y="22"/>
                    <a:pt x="33" y="23"/>
                  </a:cubicBezTo>
                  <a:cubicBezTo>
                    <a:pt x="31" y="25"/>
                    <a:pt x="30" y="26"/>
                    <a:pt x="30" y="28"/>
                  </a:cubicBezTo>
                  <a:cubicBezTo>
                    <a:pt x="29" y="29"/>
                    <a:pt x="28" y="31"/>
                    <a:pt x="28" y="33"/>
                  </a:cubicBezTo>
                  <a:cubicBezTo>
                    <a:pt x="28" y="36"/>
                    <a:pt x="29" y="38"/>
                    <a:pt x="31" y="40"/>
                  </a:cubicBezTo>
                  <a:cubicBezTo>
                    <a:pt x="32" y="42"/>
                    <a:pt x="34" y="44"/>
                    <a:pt x="37" y="46"/>
                  </a:cubicBezTo>
                  <a:cubicBezTo>
                    <a:pt x="40" y="47"/>
                    <a:pt x="42" y="49"/>
                    <a:pt x="46" y="50"/>
                  </a:cubicBezTo>
                  <a:cubicBezTo>
                    <a:pt x="49" y="52"/>
                    <a:pt x="52" y="53"/>
                    <a:pt x="56" y="55"/>
                  </a:cubicBezTo>
                  <a:cubicBezTo>
                    <a:pt x="59" y="56"/>
                    <a:pt x="62" y="58"/>
                    <a:pt x="66" y="60"/>
                  </a:cubicBezTo>
                  <a:cubicBezTo>
                    <a:pt x="69" y="62"/>
                    <a:pt x="72" y="65"/>
                    <a:pt x="74" y="67"/>
                  </a:cubicBezTo>
                  <a:cubicBezTo>
                    <a:pt x="77" y="70"/>
                    <a:pt x="79" y="73"/>
                    <a:pt x="81" y="77"/>
                  </a:cubicBezTo>
                  <a:cubicBezTo>
                    <a:pt x="82" y="81"/>
                    <a:pt x="83" y="85"/>
                    <a:pt x="83" y="90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5726748" y="5879473"/>
              <a:ext cx="26902" cy="138155"/>
            </a:xfrm>
            <a:custGeom>
              <a:avLst/>
              <a:gdLst>
                <a:gd name="T0" fmla="*/ 25 w 25"/>
                <a:gd name="T1" fmla="*/ 133 h 137"/>
                <a:gd name="T2" fmla="*/ 24 w 25"/>
                <a:gd name="T3" fmla="*/ 135 h 137"/>
                <a:gd name="T4" fmla="*/ 22 w 25"/>
                <a:gd name="T5" fmla="*/ 136 h 137"/>
                <a:gd name="T6" fmla="*/ 18 w 25"/>
                <a:gd name="T7" fmla="*/ 137 h 137"/>
                <a:gd name="T8" fmla="*/ 12 w 25"/>
                <a:gd name="T9" fmla="*/ 137 h 137"/>
                <a:gd name="T10" fmla="*/ 7 w 25"/>
                <a:gd name="T11" fmla="*/ 137 h 137"/>
                <a:gd name="T12" fmla="*/ 3 w 25"/>
                <a:gd name="T13" fmla="*/ 136 h 137"/>
                <a:gd name="T14" fmla="*/ 1 w 25"/>
                <a:gd name="T15" fmla="*/ 135 h 137"/>
                <a:gd name="T16" fmla="*/ 0 w 25"/>
                <a:gd name="T17" fmla="*/ 133 h 137"/>
                <a:gd name="T18" fmla="*/ 0 w 25"/>
                <a:gd name="T19" fmla="*/ 4 h 137"/>
                <a:gd name="T20" fmla="*/ 1 w 25"/>
                <a:gd name="T21" fmla="*/ 3 h 137"/>
                <a:gd name="T22" fmla="*/ 3 w 25"/>
                <a:gd name="T23" fmla="*/ 1 h 137"/>
                <a:gd name="T24" fmla="*/ 7 w 25"/>
                <a:gd name="T25" fmla="*/ 1 h 137"/>
                <a:gd name="T26" fmla="*/ 12 w 25"/>
                <a:gd name="T27" fmla="*/ 0 h 137"/>
                <a:gd name="T28" fmla="*/ 18 w 25"/>
                <a:gd name="T29" fmla="*/ 1 h 137"/>
                <a:gd name="T30" fmla="*/ 22 w 25"/>
                <a:gd name="T31" fmla="*/ 1 h 137"/>
                <a:gd name="T32" fmla="*/ 24 w 25"/>
                <a:gd name="T33" fmla="*/ 3 h 137"/>
                <a:gd name="T34" fmla="*/ 25 w 25"/>
                <a:gd name="T35" fmla="*/ 4 h 137"/>
                <a:gd name="T36" fmla="*/ 25 w 25"/>
                <a:gd name="T37" fmla="*/ 13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37">
                  <a:moveTo>
                    <a:pt x="25" y="133"/>
                  </a:moveTo>
                  <a:cubicBezTo>
                    <a:pt x="25" y="133"/>
                    <a:pt x="25" y="134"/>
                    <a:pt x="24" y="135"/>
                  </a:cubicBezTo>
                  <a:cubicBezTo>
                    <a:pt x="24" y="135"/>
                    <a:pt x="23" y="135"/>
                    <a:pt x="22" y="136"/>
                  </a:cubicBezTo>
                  <a:cubicBezTo>
                    <a:pt x="21" y="136"/>
                    <a:pt x="20" y="136"/>
                    <a:pt x="18" y="137"/>
                  </a:cubicBezTo>
                  <a:cubicBezTo>
                    <a:pt x="17" y="137"/>
                    <a:pt x="15" y="137"/>
                    <a:pt x="12" y="137"/>
                  </a:cubicBezTo>
                  <a:cubicBezTo>
                    <a:pt x="10" y="137"/>
                    <a:pt x="8" y="137"/>
                    <a:pt x="7" y="137"/>
                  </a:cubicBezTo>
                  <a:cubicBezTo>
                    <a:pt x="5" y="136"/>
                    <a:pt x="4" y="136"/>
                    <a:pt x="3" y="136"/>
                  </a:cubicBezTo>
                  <a:cubicBezTo>
                    <a:pt x="2" y="135"/>
                    <a:pt x="1" y="135"/>
                    <a:pt x="1" y="135"/>
                  </a:cubicBezTo>
                  <a:cubicBezTo>
                    <a:pt x="0" y="134"/>
                    <a:pt x="0" y="133"/>
                    <a:pt x="0" y="1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8" y="0"/>
                    <a:pt x="10" y="0"/>
                    <a:pt x="12" y="0"/>
                  </a:cubicBezTo>
                  <a:cubicBezTo>
                    <a:pt x="15" y="0"/>
                    <a:pt x="17" y="0"/>
                    <a:pt x="18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3" y="2"/>
                    <a:pt x="24" y="2"/>
                    <a:pt x="24" y="3"/>
                  </a:cubicBezTo>
                  <a:cubicBezTo>
                    <a:pt x="25" y="3"/>
                    <a:pt x="25" y="4"/>
                    <a:pt x="25" y="4"/>
                  </a:cubicBezTo>
                  <a:lnTo>
                    <a:pt x="25" y="133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7"/>
            <p:cNvSpPr>
              <a:spLocks noEditPoints="1"/>
            </p:cNvSpPr>
            <p:nvPr/>
          </p:nvSpPr>
          <p:spPr bwMode="auto">
            <a:xfrm>
              <a:off x="5771057" y="5882577"/>
              <a:ext cx="28484" cy="135050"/>
            </a:xfrm>
            <a:custGeom>
              <a:avLst/>
              <a:gdLst>
                <a:gd name="T0" fmla="*/ 28 w 28"/>
                <a:gd name="T1" fmla="*/ 12 h 133"/>
                <a:gd name="T2" fmla="*/ 25 w 28"/>
                <a:gd name="T3" fmla="*/ 22 h 133"/>
                <a:gd name="T4" fmla="*/ 14 w 28"/>
                <a:gd name="T5" fmla="*/ 25 h 133"/>
                <a:gd name="T6" fmla="*/ 2 w 28"/>
                <a:gd name="T7" fmla="*/ 23 h 133"/>
                <a:gd name="T8" fmla="*/ 0 w 28"/>
                <a:gd name="T9" fmla="*/ 13 h 133"/>
                <a:gd name="T10" fmla="*/ 3 w 28"/>
                <a:gd name="T11" fmla="*/ 2 h 133"/>
                <a:gd name="T12" fmla="*/ 14 w 28"/>
                <a:gd name="T13" fmla="*/ 0 h 133"/>
                <a:gd name="T14" fmla="*/ 25 w 28"/>
                <a:gd name="T15" fmla="*/ 2 h 133"/>
                <a:gd name="T16" fmla="*/ 28 w 28"/>
                <a:gd name="T17" fmla="*/ 12 h 133"/>
                <a:gd name="T18" fmla="*/ 26 w 28"/>
                <a:gd name="T19" fmla="*/ 129 h 133"/>
                <a:gd name="T20" fmla="*/ 25 w 28"/>
                <a:gd name="T21" fmla="*/ 131 h 133"/>
                <a:gd name="T22" fmla="*/ 23 w 28"/>
                <a:gd name="T23" fmla="*/ 132 h 133"/>
                <a:gd name="T24" fmla="*/ 20 w 28"/>
                <a:gd name="T25" fmla="*/ 133 h 133"/>
                <a:gd name="T26" fmla="*/ 14 w 28"/>
                <a:gd name="T27" fmla="*/ 133 h 133"/>
                <a:gd name="T28" fmla="*/ 8 w 28"/>
                <a:gd name="T29" fmla="*/ 133 h 133"/>
                <a:gd name="T30" fmla="*/ 4 w 28"/>
                <a:gd name="T31" fmla="*/ 132 h 133"/>
                <a:gd name="T32" fmla="*/ 2 w 28"/>
                <a:gd name="T33" fmla="*/ 131 h 133"/>
                <a:gd name="T34" fmla="*/ 1 w 28"/>
                <a:gd name="T35" fmla="*/ 129 h 133"/>
                <a:gd name="T36" fmla="*/ 1 w 28"/>
                <a:gd name="T37" fmla="*/ 42 h 133"/>
                <a:gd name="T38" fmla="*/ 2 w 28"/>
                <a:gd name="T39" fmla="*/ 40 h 133"/>
                <a:gd name="T40" fmla="*/ 4 w 28"/>
                <a:gd name="T41" fmla="*/ 39 h 133"/>
                <a:gd name="T42" fmla="*/ 8 w 28"/>
                <a:gd name="T43" fmla="*/ 38 h 133"/>
                <a:gd name="T44" fmla="*/ 14 w 28"/>
                <a:gd name="T45" fmla="*/ 38 h 133"/>
                <a:gd name="T46" fmla="*/ 20 w 28"/>
                <a:gd name="T47" fmla="*/ 38 h 133"/>
                <a:gd name="T48" fmla="*/ 23 w 28"/>
                <a:gd name="T49" fmla="*/ 39 h 133"/>
                <a:gd name="T50" fmla="*/ 25 w 28"/>
                <a:gd name="T51" fmla="*/ 40 h 133"/>
                <a:gd name="T52" fmla="*/ 26 w 28"/>
                <a:gd name="T53" fmla="*/ 42 h 133"/>
                <a:gd name="T54" fmla="*/ 26 w 28"/>
                <a:gd name="T55" fmla="*/ 129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8" h="133">
                  <a:moveTo>
                    <a:pt x="28" y="12"/>
                  </a:moveTo>
                  <a:cubicBezTo>
                    <a:pt x="28" y="17"/>
                    <a:pt x="27" y="21"/>
                    <a:pt x="25" y="22"/>
                  </a:cubicBezTo>
                  <a:cubicBezTo>
                    <a:pt x="23" y="24"/>
                    <a:pt x="19" y="25"/>
                    <a:pt x="14" y="25"/>
                  </a:cubicBezTo>
                  <a:cubicBezTo>
                    <a:pt x="8" y="25"/>
                    <a:pt x="4" y="24"/>
                    <a:pt x="2" y="23"/>
                  </a:cubicBezTo>
                  <a:cubicBezTo>
                    <a:pt x="0" y="21"/>
                    <a:pt x="0" y="17"/>
                    <a:pt x="0" y="13"/>
                  </a:cubicBezTo>
                  <a:cubicBezTo>
                    <a:pt x="0" y="8"/>
                    <a:pt x="1" y="4"/>
                    <a:pt x="3" y="2"/>
                  </a:cubicBezTo>
                  <a:cubicBezTo>
                    <a:pt x="5" y="1"/>
                    <a:pt x="8" y="0"/>
                    <a:pt x="14" y="0"/>
                  </a:cubicBezTo>
                  <a:cubicBezTo>
                    <a:pt x="19" y="0"/>
                    <a:pt x="23" y="0"/>
                    <a:pt x="25" y="2"/>
                  </a:cubicBezTo>
                  <a:cubicBezTo>
                    <a:pt x="27" y="4"/>
                    <a:pt x="28" y="7"/>
                    <a:pt x="28" y="12"/>
                  </a:cubicBezTo>
                  <a:close/>
                  <a:moveTo>
                    <a:pt x="26" y="129"/>
                  </a:moveTo>
                  <a:cubicBezTo>
                    <a:pt x="26" y="129"/>
                    <a:pt x="26" y="130"/>
                    <a:pt x="25" y="131"/>
                  </a:cubicBezTo>
                  <a:cubicBezTo>
                    <a:pt x="25" y="131"/>
                    <a:pt x="24" y="131"/>
                    <a:pt x="23" y="132"/>
                  </a:cubicBezTo>
                  <a:cubicBezTo>
                    <a:pt x="23" y="132"/>
                    <a:pt x="21" y="132"/>
                    <a:pt x="20" y="133"/>
                  </a:cubicBezTo>
                  <a:cubicBezTo>
                    <a:pt x="18" y="133"/>
                    <a:pt x="16" y="133"/>
                    <a:pt x="14" y="133"/>
                  </a:cubicBezTo>
                  <a:cubicBezTo>
                    <a:pt x="11" y="133"/>
                    <a:pt x="9" y="133"/>
                    <a:pt x="8" y="133"/>
                  </a:cubicBezTo>
                  <a:cubicBezTo>
                    <a:pt x="6" y="132"/>
                    <a:pt x="5" y="132"/>
                    <a:pt x="4" y="132"/>
                  </a:cubicBezTo>
                  <a:cubicBezTo>
                    <a:pt x="3" y="131"/>
                    <a:pt x="2" y="131"/>
                    <a:pt x="2" y="131"/>
                  </a:cubicBezTo>
                  <a:cubicBezTo>
                    <a:pt x="2" y="130"/>
                    <a:pt x="1" y="129"/>
                    <a:pt x="1" y="129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1"/>
                    <a:pt x="2" y="41"/>
                    <a:pt x="2" y="40"/>
                  </a:cubicBezTo>
                  <a:cubicBezTo>
                    <a:pt x="2" y="40"/>
                    <a:pt x="3" y="39"/>
                    <a:pt x="4" y="39"/>
                  </a:cubicBezTo>
                  <a:cubicBezTo>
                    <a:pt x="5" y="39"/>
                    <a:pt x="6" y="38"/>
                    <a:pt x="8" y="38"/>
                  </a:cubicBezTo>
                  <a:cubicBezTo>
                    <a:pt x="9" y="38"/>
                    <a:pt x="11" y="38"/>
                    <a:pt x="14" y="38"/>
                  </a:cubicBezTo>
                  <a:cubicBezTo>
                    <a:pt x="16" y="38"/>
                    <a:pt x="18" y="38"/>
                    <a:pt x="20" y="38"/>
                  </a:cubicBezTo>
                  <a:cubicBezTo>
                    <a:pt x="21" y="38"/>
                    <a:pt x="23" y="39"/>
                    <a:pt x="23" y="39"/>
                  </a:cubicBezTo>
                  <a:cubicBezTo>
                    <a:pt x="24" y="39"/>
                    <a:pt x="25" y="40"/>
                    <a:pt x="25" y="40"/>
                  </a:cubicBezTo>
                  <a:cubicBezTo>
                    <a:pt x="26" y="41"/>
                    <a:pt x="26" y="41"/>
                    <a:pt x="26" y="42"/>
                  </a:cubicBezTo>
                  <a:lnTo>
                    <a:pt x="26" y="129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8"/>
            <p:cNvSpPr>
              <a:spLocks noEditPoints="1"/>
            </p:cNvSpPr>
            <p:nvPr/>
          </p:nvSpPr>
          <p:spPr bwMode="auto">
            <a:xfrm>
              <a:off x="5813784" y="5879473"/>
              <a:ext cx="88618" cy="138155"/>
            </a:xfrm>
            <a:custGeom>
              <a:avLst/>
              <a:gdLst>
                <a:gd name="T0" fmla="*/ 88 w 88"/>
                <a:gd name="T1" fmla="*/ 132 h 137"/>
                <a:gd name="T2" fmla="*/ 87 w 88"/>
                <a:gd name="T3" fmla="*/ 134 h 137"/>
                <a:gd name="T4" fmla="*/ 85 w 88"/>
                <a:gd name="T5" fmla="*/ 135 h 137"/>
                <a:gd name="T6" fmla="*/ 82 w 88"/>
                <a:gd name="T7" fmla="*/ 136 h 137"/>
                <a:gd name="T8" fmla="*/ 77 w 88"/>
                <a:gd name="T9" fmla="*/ 136 h 137"/>
                <a:gd name="T10" fmla="*/ 72 w 88"/>
                <a:gd name="T11" fmla="*/ 136 h 137"/>
                <a:gd name="T12" fmla="*/ 69 w 88"/>
                <a:gd name="T13" fmla="*/ 135 h 137"/>
                <a:gd name="T14" fmla="*/ 67 w 88"/>
                <a:gd name="T15" fmla="*/ 134 h 137"/>
                <a:gd name="T16" fmla="*/ 67 w 88"/>
                <a:gd name="T17" fmla="*/ 132 h 137"/>
                <a:gd name="T18" fmla="*/ 67 w 88"/>
                <a:gd name="T19" fmla="*/ 122 h 137"/>
                <a:gd name="T20" fmla="*/ 52 w 88"/>
                <a:gd name="T21" fmla="*/ 133 h 137"/>
                <a:gd name="T22" fmla="*/ 36 w 88"/>
                <a:gd name="T23" fmla="*/ 137 h 137"/>
                <a:gd name="T24" fmla="*/ 19 w 88"/>
                <a:gd name="T25" fmla="*/ 134 h 137"/>
                <a:gd name="T26" fmla="*/ 8 w 88"/>
                <a:gd name="T27" fmla="*/ 123 h 137"/>
                <a:gd name="T28" fmla="*/ 2 w 88"/>
                <a:gd name="T29" fmla="*/ 108 h 137"/>
                <a:gd name="T30" fmla="*/ 0 w 88"/>
                <a:gd name="T31" fmla="*/ 89 h 137"/>
                <a:gd name="T32" fmla="*/ 2 w 88"/>
                <a:gd name="T33" fmla="*/ 69 h 137"/>
                <a:gd name="T34" fmla="*/ 9 w 88"/>
                <a:gd name="T35" fmla="*/ 53 h 137"/>
                <a:gd name="T36" fmla="*/ 21 w 88"/>
                <a:gd name="T37" fmla="*/ 43 h 137"/>
                <a:gd name="T38" fmla="*/ 38 w 88"/>
                <a:gd name="T39" fmla="*/ 39 h 137"/>
                <a:gd name="T40" fmla="*/ 51 w 88"/>
                <a:gd name="T41" fmla="*/ 42 h 137"/>
                <a:gd name="T42" fmla="*/ 63 w 88"/>
                <a:gd name="T43" fmla="*/ 51 h 137"/>
                <a:gd name="T44" fmla="*/ 63 w 88"/>
                <a:gd name="T45" fmla="*/ 4 h 137"/>
                <a:gd name="T46" fmla="*/ 64 w 88"/>
                <a:gd name="T47" fmla="*/ 2 h 137"/>
                <a:gd name="T48" fmla="*/ 66 w 88"/>
                <a:gd name="T49" fmla="*/ 1 h 137"/>
                <a:gd name="T50" fmla="*/ 69 w 88"/>
                <a:gd name="T51" fmla="*/ 0 h 137"/>
                <a:gd name="T52" fmla="*/ 75 w 88"/>
                <a:gd name="T53" fmla="*/ 0 h 137"/>
                <a:gd name="T54" fmla="*/ 81 w 88"/>
                <a:gd name="T55" fmla="*/ 0 h 137"/>
                <a:gd name="T56" fmla="*/ 85 w 88"/>
                <a:gd name="T57" fmla="*/ 1 h 137"/>
                <a:gd name="T58" fmla="*/ 87 w 88"/>
                <a:gd name="T59" fmla="*/ 2 h 137"/>
                <a:gd name="T60" fmla="*/ 88 w 88"/>
                <a:gd name="T61" fmla="*/ 4 h 137"/>
                <a:gd name="T62" fmla="*/ 88 w 88"/>
                <a:gd name="T63" fmla="*/ 132 h 137"/>
                <a:gd name="T64" fmla="*/ 63 w 88"/>
                <a:gd name="T65" fmla="*/ 74 h 137"/>
                <a:gd name="T66" fmla="*/ 53 w 88"/>
                <a:gd name="T67" fmla="*/ 63 h 137"/>
                <a:gd name="T68" fmla="*/ 43 w 88"/>
                <a:gd name="T69" fmla="*/ 60 h 137"/>
                <a:gd name="T70" fmla="*/ 34 w 88"/>
                <a:gd name="T71" fmla="*/ 62 h 137"/>
                <a:gd name="T72" fmla="*/ 29 w 88"/>
                <a:gd name="T73" fmla="*/ 69 h 137"/>
                <a:gd name="T74" fmla="*/ 26 w 88"/>
                <a:gd name="T75" fmla="*/ 78 h 137"/>
                <a:gd name="T76" fmla="*/ 25 w 88"/>
                <a:gd name="T77" fmla="*/ 88 h 137"/>
                <a:gd name="T78" fmla="*/ 26 w 88"/>
                <a:gd name="T79" fmla="*/ 98 h 137"/>
                <a:gd name="T80" fmla="*/ 28 w 88"/>
                <a:gd name="T81" fmla="*/ 108 h 137"/>
                <a:gd name="T82" fmla="*/ 34 w 88"/>
                <a:gd name="T83" fmla="*/ 114 h 137"/>
                <a:gd name="T84" fmla="*/ 42 w 88"/>
                <a:gd name="T85" fmla="*/ 117 h 137"/>
                <a:gd name="T86" fmla="*/ 47 w 88"/>
                <a:gd name="T87" fmla="*/ 116 h 137"/>
                <a:gd name="T88" fmla="*/ 52 w 88"/>
                <a:gd name="T89" fmla="*/ 113 h 137"/>
                <a:gd name="T90" fmla="*/ 57 w 88"/>
                <a:gd name="T91" fmla="*/ 109 h 137"/>
                <a:gd name="T92" fmla="*/ 63 w 88"/>
                <a:gd name="T93" fmla="*/ 103 h 137"/>
                <a:gd name="T94" fmla="*/ 63 w 88"/>
                <a:gd name="T95" fmla="*/ 74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137">
                  <a:moveTo>
                    <a:pt x="88" y="132"/>
                  </a:moveTo>
                  <a:cubicBezTo>
                    <a:pt x="88" y="133"/>
                    <a:pt x="87" y="133"/>
                    <a:pt x="87" y="134"/>
                  </a:cubicBezTo>
                  <a:cubicBezTo>
                    <a:pt x="87" y="134"/>
                    <a:pt x="86" y="135"/>
                    <a:pt x="85" y="135"/>
                  </a:cubicBezTo>
                  <a:cubicBezTo>
                    <a:pt x="85" y="135"/>
                    <a:pt x="84" y="135"/>
                    <a:pt x="82" y="136"/>
                  </a:cubicBezTo>
                  <a:cubicBezTo>
                    <a:pt x="81" y="136"/>
                    <a:pt x="79" y="136"/>
                    <a:pt x="77" y="136"/>
                  </a:cubicBezTo>
                  <a:cubicBezTo>
                    <a:pt x="75" y="136"/>
                    <a:pt x="73" y="136"/>
                    <a:pt x="72" y="136"/>
                  </a:cubicBezTo>
                  <a:cubicBezTo>
                    <a:pt x="71" y="135"/>
                    <a:pt x="70" y="135"/>
                    <a:pt x="69" y="135"/>
                  </a:cubicBezTo>
                  <a:cubicBezTo>
                    <a:pt x="68" y="135"/>
                    <a:pt x="68" y="134"/>
                    <a:pt x="67" y="134"/>
                  </a:cubicBezTo>
                  <a:cubicBezTo>
                    <a:pt x="67" y="133"/>
                    <a:pt x="67" y="133"/>
                    <a:pt x="67" y="132"/>
                  </a:cubicBezTo>
                  <a:cubicBezTo>
                    <a:pt x="67" y="122"/>
                    <a:pt x="67" y="122"/>
                    <a:pt x="67" y="122"/>
                  </a:cubicBezTo>
                  <a:cubicBezTo>
                    <a:pt x="62" y="127"/>
                    <a:pt x="57" y="131"/>
                    <a:pt x="52" y="133"/>
                  </a:cubicBezTo>
                  <a:cubicBezTo>
                    <a:pt x="48" y="136"/>
                    <a:pt x="42" y="137"/>
                    <a:pt x="36" y="137"/>
                  </a:cubicBezTo>
                  <a:cubicBezTo>
                    <a:pt x="29" y="137"/>
                    <a:pt x="24" y="136"/>
                    <a:pt x="19" y="134"/>
                  </a:cubicBezTo>
                  <a:cubicBezTo>
                    <a:pt x="15" y="131"/>
                    <a:pt x="11" y="128"/>
                    <a:pt x="8" y="123"/>
                  </a:cubicBezTo>
                  <a:cubicBezTo>
                    <a:pt x="5" y="119"/>
                    <a:pt x="3" y="114"/>
                    <a:pt x="2" y="108"/>
                  </a:cubicBezTo>
                  <a:cubicBezTo>
                    <a:pt x="0" y="102"/>
                    <a:pt x="0" y="96"/>
                    <a:pt x="0" y="89"/>
                  </a:cubicBezTo>
                  <a:cubicBezTo>
                    <a:pt x="0" y="82"/>
                    <a:pt x="0" y="75"/>
                    <a:pt x="2" y="69"/>
                  </a:cubicBezTo>
                  <a:cubicBezTo>
                    <a:pt x="4" y="62"/>
                    <a:pt x="6" y="57"/>
                    <a:pt x="9" y="53"/>
                  </a:cubicBezTo>
                  <a:cubicBezTo>
                    <a:pt x="13" y="48"/>
                    <a:pt x="17" y="45"/>
                    <a:pt x="21" y="43"/>
                  </a:cubicBezTo>
                  <a:cubicBezTo>
                    <a:pt x="26" y="40"/>
                    <a:pt x="32" y="39"/>
                    <a:pt x="38" y="39"/>
                  </a:cubicBezTo>
                  <a:cubicBezTo>
                    <a:pt x="43" y="39"/>
                    <a:pt x="47" y="40"/>
                    <a:pt x="51" y="42"/>
                  </a:cubicBezTo>
                  <a:cubicBezTo>
                    <a:pt x="55" y="44"/>
                    <a:pt x="59" y="47"/>
                    <a:pt x="63" y="51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3"/>
                    <a:pt x="63" y="2"/>
                    <a:pt x="64" y="2"/>
                  </a:cubicBezTo>
                  <a:cubicBezTo>
                    <a:pt x="64" y="1"/>
                    <a:pt x="65" y="1"/>
                    <a:pt x="66" y="1"/>
                  </a:cubicBezTo>
                  <a:cubicBezTo>
                    <a:pt x="66" y="0"/>
                    <a:pt x="68" y="0"/>
                    <a:pt x="69" y="0"/>
                  </a:cubicBezTo>
                  <a:cubicBezTo>
                    <a:pt x="71" y="0"/>
                    <a:pt x="73" y="0"/>
                    <a:pt x="75" y="0"/>
                  </a:cubicBezTo>
                  <a:cubicBezTo>
                    <a:pt x="78" y="0"/>
                    <a:pt x="80" y="0"/>
                    <a:pt x="81" y="0"/>
                  </a:cubicBezTo>
                  <a:cubicBezTo>
                    <a:pt x="83" y="0"/>
                    <a:pt x="84" y="0"/>
                    <a:pt x="85" y="1"/>
                  </a:cubicBezTo>
                  <a:cubicBezTo>
                    <a:pt x="86" y="1"/>
                    <a:pt x="87" y="1"/>
                    <a:pt x="87" y="2"/>
                  </a:cubicBezTo>
                  <a:cubicBezTo>
                    <a:pt x="87" y="2"/>
                    <a:pt x="88" y="3"/>
                    <a:pt x="88" y="4"/>
                  </a:cubicBezTo>
                  <a:lnTo>
                    <a:pt x="88" y="132"/>
                  </a:lnTo>
                  <a:close/>
                  <a:moveTo>
                    <a:pt x="63" y="74"/>
                  </a:moveTo>
                  <a:cubicBezTo>
                    <a:pt x="59" y="69"/>
                    <a:pt x="56" y="66"/>
                    <a:pt x="53" y="63"/>
                  </a:cubicBezTo>
                  <a:cubicBezTo>
                    <a:pt x="50" y="61"/>
                    <a:pt x="46" y="60"/>
                    <a:pt x="43" y="60"/>
                  </a:cubicBezTo>
                  <a:cubicBezTo>
                    <a:pt x="40" y="60"/>
                    <a:pt x="37" y="61"/>
                    <a:pt x="34" y="62"/>
                  </a:cubicBezTo>
                  <a:cubicBezTo>
                    <a:pt x="32" y="64"/>
                    <a:pt x="30" y="66"/>
                    <a:pt x="29" y="69"/>
                  </a:cubicBezTo>
                  <a:cubicBezTo>
                    <a:pt x="27" y="71"/>
                    <a:pt x="26" y="74"/>
                    <a:pt x="26" y="78"/>
                  </a:cubicBezTo>
                  <a:cubicBezTo>
                    <a:pt x="25" y="81"/>
                    <a:pt x="25" y="84"/>
                    <a:pt x="25" y="88"/>
                  </a:cubicBezTo>
                  <a:cubicBezTo>
                    <a:pt x="25" y="91"/>
                    <a:pt x="25" y="95"/>
                    <a:pt x="26" y="98"/>
                  </a:cubicBezTo>
                  <a:cubicBezTo>
                    <a:pt x="26" y="102"/>
                    <a:pt x="27" y="105"/>
                    <a:pt x="28" y="108"/>
                  </a:cubicBezTo>
                  <a:cubicBezTo>
                    <a:pt x="30" y="110"/>
                    <a:pt x="32" y="113"/>
                    <a:pt x="34" y="114"/>
                  </a:cubicBezTo>
                  <a:cubicBezTo>
                    <a:pt x="36" y="116"/>
                    <a:pt x="39" y="117"/>
                    <a:pt x="42" y="117"/>
                  </a:cubicBezTo>
                  <a:cubicBezTo>
                    <a:pt x="44" y="117"/>
                    <a:pt x="46" y="116"/>
                    <a:pt x="47" y="116"/>
                  </a:cubicBezTo>
                  <a:cubicBezTo>
                    <a:pt x="49" y="115"/>
                    <a:pt x="50" y="115"/>
                    <a:pt x="52" y="113"/>
                  </a:cubicBezTo>
                  <a:cubicBezTo>
                    <a:pt x="54" y="112"/>
                    <a:pt x="55" y="111"/>
                    <a:pt x="57" y="109"/>
                  </a:cubicBezTo>
                  <a:cubicBezTo>
                    <a:pt x="59" y="107"/>
                    <a:pt x="61" y="105"/>
                    <a:pt x="63" y="103"/>
                  </a:cubicBezTo>
                  <a:lnTo>
                    <a:pt x="63" y="74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9"/>
            <p:cNvSpPr>
              <a:spLocks noEditPoints="1"/>
            </p:cNvSpPr>
            <p:nvPr/>
          </p:nvSpPr>
          <p:spPr bwMode="auto">
            <a:xfrm>
              <a:off x="5916644" y="5919832"/>
              <a:ext cx="88618" cy="97795"/>
            </a:xfrm>
            <a:custGeom>
              <a:avLst/>
              <a:gdLst>
                <a:gd name="T0" fmla="*/ 86 w 86"/>
                <a:gd name="T1" fmla="*/ 47 h 98"/>
                <a:gd name="T2" fmla="*/ 84 w 86"/>
                <a:gd name="T3" fmla="*/ 53 h 98"/>
                <a:gd name="T4" fmla="*/ 78 w 86"/>
                <a:gd name="T5" fmla="*/ 56 h 98"/>
                <a:gd name="T6" fmla="*/ 25 w 86"/>
                <a:gd name="T7" fmla="*/ 56 h 98"/>
                <a:gd name="T8" fmla="*/ 27 w 86"/>
                <a:gd name="T9" fmla="*/ 66 h 98"/>
                <a:gd name="T10" fmla="*/ 31 w 86"/>
                <a:gd name="T11" fmla="*/ 73 h 98"/>
                <a:gd name="T12" fmla="*/ 38 w 86"/>
                <a:gd name="T13" fmla="*/ 78 h 98"/>
                <a:gd name="T14" fmla="*/ 49 w 86"/>
                <a:gd name="T15" fmla="*/ 80 h 98"/>
                <a:gd name="T16" fmla="*/ 61 w 86"/>
                <a:gd name="T17" fmla="*/ 79 h 98"/>
                <a:gd name="T18" fmla="*/ 69 w 86"/>
                <a:gd name="T19" fmla="*/ 77 h 98"/>
                <a:gd name="T20" fmla="*/ 75 w 86"/>
                <a:gd name="T21" fmla="*/ 75 h 98"/>
                <a:gd name="T22" fmla="*/ 79 w 86"/>
                <a:gd name="T23" fmla="*/ 74 h 98"/>
                <a:gd name="T24" fmla="*/ 80 w 86"/>
                <a:gd name="T25" fmla="*/ 74 h 98"/>
                <a:gd name="T26" fmla="*/ 81 w 86"/>
                <a:gd name="T27" fmla="*/ 75 h 98"/>
                <a:gd name="T28" fmla="*/ 82 w 86"/>
                <a:gd name="T29" fmla="*/ 78 h 98"/>
                <a:gd name="T30" fmla="*/ 82 w 86"/>
                <a:gd name="T31" fmla="*/ 82 h 98"/>
                <a:gd name="T32" fmla="*/ 82 w 86"/>
                <a:gd name="T33" fmla="*/ 86 h 98"/>
                <a:gd name="T34" fmla="*/ 81 w 86"/>
                <a:gd name="T35" fmla="*/ 88 h 98"/>
                <a:gd name="T36" fmla="*/ 81 w 86"/>
                <a:gd name="T37" fmla="*/ 90 h 98"/>
                <a:gd name="T38" fmla="*/ 80 w 86"/>
                <a:gd name="T39" fmla="*/ 91 h 98"/>
                <a:gd name="T40" fmla="*/ 76 w 86"/>
                <a:gd name="T41" fmla="*/ 93 h 98"/>
                <a:gd name="T42" fmla="*/ 69 w 86"/>
                <a:gd name="T43" fmla="*/ 96 h 98"/>
                <a:gd name="T44" fmla="*/ 59 w 86"/>
                <a:gd name="T45" fmla="*/ 98 h 98"/>
                <a:gd name="T46" fmla="*/ 47 w 86"/>
                <a:gd name="T47" fmla="*/ 98 h 98"/>
                <a:gd name="T48" fmla="*/ 26 w 86"/>
                <a:gd name="T49" fmla="*/ 95 h 98"/>
                <a:gd name="T50" fmla="*/ 12 w 86"/>
                <a:gd name="T51" fmla="*/ 87 h 98"/>
                <a:gd name="T52" fmla="*/ 3 w 86"/>
                <a:gd name="T53" fmla="*/ 72 h 98"/>
                <a:gd name="T54" fmla="*/ 0 w 86"/>
                <a:gd name="T55" fmla="*/ 50 h 98"/>
                <a:gd name="T56" fmla="*/ 3 w 86"/>
                <a:gd name="T57" fmla="*/ 29 h 98"/>
                <a:gd name="T58" fmla="*/ 12 w 86"/>
                <a:gd name="T59" fmla="*/ 13 h 98"/>
                <a:gd name="T60" fmla="*/ 26 w 86"/>
                <a:gd name="T61" fmla="*/ 4 h 98"/>
                <a:gd name="T62" fmla="*/ 45 w 86"/>
                <a:gd name="T63" fmla="*/ 0 h 98"/>
                <a:gd name="T64" fmla="*/ 63 w 86"/>
                <a:gd name="T65" fmla="*/ 3 h 98"/>
                <a:gd name="T66" fmla="*/ 76 w 86"/>
                <a:gd name="T67" fmla="*/ 12 h 98"/>
                <a:gd name="T68" fmla="*/ 84 w 86"/>
                <a:gd name="T69" fmla="*/ 26 h 98"/>
                <a:gd name="T70" fmla="*/ 86 w 86"/>
                <a:gd name="T71" fmla="*/ 43 h 98"/>
                <a:gd name="T72" fmla="*/ 86 w 86"/>
                <a:gd name="T73" fmla="*/ 47 h 98"/>
                <a:gd name="T74" fmla="*/ 62 w 86"/>
                <a:gd name="T75" fmla="*/ 40 h 98"/>
                <a:gd name="T76" fmla="*/ 58 w 86"/>
                <a:gd name="T77" fmla="*/ 23 h 98"/>
                <a:gd name="T78" fmla="*/ 44 w 86"/>
                <a:gd name="T79" fmla="*/ 18 h 98"/>
                <a:gd name="T80" fmla="*/ 36 w 86"/>
                <a:gd name="T81" fmla="*/ 19 h 98"/>
                <a:gd name="T82" fmla="*/ 30 w 86"/>
                <a:gd name="T83" fmla="*/ 24 h 98"/>
                <a:gd name="T84" fmla="*/ 27 w 86"/>
                <a:gd name="T85" fmla="*/ 31 h 98"/>
                <a:gd name="T86" fmla="*/ 25 w 86"/>
                <a:gd name="T87" fmla="*/ 40 h 98"/>
                <a:gd name="T88" fmla="*/ 62 w 86"/>
                <a:gd name="T89" fmla="*/ 4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6" h="98">
                  <a:moveTo>
                    <a:pt x="86" y="47"/>
                  </a:moveTo>
                  <a:cubicBezTo>
                    <a:pt x="86" y="50"/>
                    <a:pt x="85" y="52"/>
                    <a:pt x="84" y="53"/>
                  </a:cubicBezTo>
                  <a:cubicBezTo>
                    <a:pt x="83" y="55"/>
                    <a:pt x="81" y="56"/>
                    <a:pt x="78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9"/>
                    <a:pt x="26" y="63"/>
                    <a:pt x="27" y="66"/>
                  </a:cubicBezTo>
                  <a:cubicBezTo>
                    <a:pt x="27" y="69"/>
                    <a:pt x="29" y="71"/>
                    <a:pt x="31" y="73"/>
                  </a:cubicBezTo>
                  <a:cubicBezTo>
                    <a:pt x="33" y="75"/>
                    <a:pt x="35" y="77"/>
                    <a:pt x="38" y="78"/>
                  </a:cubicBezTo>
                  <a:cubicBezTo>
                    <a:pt x="41" y="79"/>
                    <a:pt x="45" y="80"/>
                    <a:pt x="49" y="80"/>
                  </a:cubicBezTo>
                  <a:cubicBezTo>
                    <a:pt x="53" y="80"/>
                    <a:pt x="57" y="80"/>
                    <a:pt x="61" y="79"/>
                  </a:cubicBezTo>
                  <a:cubicBezTo>
                    <a:pt x="64" y="78"/>
                    <a:pt x="67" y="78"/>
                    <a:pt x="69" y="77"/>
                  </a:cubicBezTo>
                  <a:cubicBezTo>
                    <a:pt x="71" y="76"/>
                    <a:pt x="73" y="75"/>
                    <a:pt x="75" y="75"/>
                  </a:cubicBezTo>
                  <a:cubicBezTo>
                    <a:pt x="76" y="74"/>
                    <a:pt x="78" y="74"/>
                    <a:pt x="79" y="74"/>
                  </a:cubicBezTo>
                  <a:cubicBezTo>
                    <a:pt x="79" y="74"/>
                    <a:pt x="80" y="74"/>
                    <a:pt x="80" y="74"/>
                  </a:cubicBezTo>
                  <a:cubicBezTo>
                    <a:pt x="81" y="74"/>
                    <a:pt x="81" y="75"/>
                    <a:pt x="81" y="75"/>
                  </a:cubicBezTo>
                  <a:cubicBezTo>
                    <a:pt x="81" y="76"/>
                    <a:pt x="82" y="77"/>
                    <a:pt x="82" y="78"/>
                  </a:cubicBezTo>
                  <a:cubicBezTo>
                    <a:pt x="82" y="79"/>
                    <a:pt x="82" y="80"/>
                    <a:pt x="82" y="82"/>
                  </a:cubicBezTo>
                  <a:cubicBezTo>
                    <a:pt x="82" y="83"/>
                    <a:pt x="82" y="85"/>
                    <a:pt x="82" y="86"/>
                  </a:cubicBezTo>
                  <a:cubicBezTo>
                    <a:pt x="82" y="87"/>
                    <a:pt x="82" y="88"/>
                    <a:pt x="81" y="88"/>
                  </a:cubicBezTo>
                  <a:cubicBezTo>
                    <a:pt x="81" y="89"/>
                    <a:pt x="81" y="90"/>
                    <a:pt x="81" y="90"/>
                  </a:cubicBezTo>
                  <a:cubicBezTo>
                    <a:pt x="81" y="91"/>
                    <a:pt x="80" y="91"/>
                    <a:pt x="80" y="91"/>
                  </a:cubicBezTo>
                  <a:cubicBezTo>
                    <a:pt x="79" y="92"/>
                    <a:pt x="78" y="93"/>
                    <a:pt x="76" y="93"/>
                  </a:cubicBezTo>
                  <a:cubicBezTo>
                    <a:pt x="74" y="94"/>
                    <a:pt x="72" y="95"/>
                    <a:pt x="69" y="96"/>
                  </a:cubicBezTo>
                  <a:cubicBezTo>
                    <a:pt x="66" y="96"/>
                    <a:pt x="63" y="97"/>
                    <a:pt x="59" y="98"/>
                  </a:cubicBezTo>
                  <a:cubicBezTo>
                    <a:pt x="55" y="98"/>
                    <a:pt x="51" y="98"/>
                    <a:pt x="47" y="98"/>
                  </a:cubicBezTo>
                  <a:cubicBezTo>
                    <a:pt x="39" y="98"/>
                    <a:pt x="32" y="97"/>
                    <a:pt x="26" y="95"/>
                  </a:cubicBezTo>
                  <a:cubicBezTo>
                    <a:pt x="21" y="94"/>
                    <a:pt x="16" y="91"/>
                    <a:pt x="12" y="87"/>
                  </a:cubicBezTo>
                  <a:cubicBezTo>
                    <a:pt x="8" y="83"/>
                    <a:pt x="5" y="78"/>
                    <a:pt x="3" y="72"/>
                  </a:cubicBezTo>
                  <a:cubicBezTo>
                    <a:pt x="1" y="65"/>
                    <a:pt x="0" y="58"/>
                    <a:pt x="0" y="50"/>
                  </a:cubicBezTo>
                  <a:cubicBezTo>
                    <a:pt x="0" y="43"/>
                    <a:pt x="1" y="36"/>
                    <a:pt x="3" y="29"/>
                  </a:cubicBezTo>
                  <a:cubicBezTo>
                    <a:pt x="5" y="23"/>
                    <a:pt x="8" y="18"/>
                    <a:pt x="12" y="13"/>
                  </a:cubicBezTo>
                  <a:cubicBezTo>
                    <a:pt x="16" y="9"/>
                    <a:pt x="21" y="6"/>
                    <a:pt x="26" y="4"/>
                  </a:cubicBezTo>
                  <a:cubicBezTo>
                    <a:pt x="32" y="1"/>
                    <a:pt x="38" y="0"/>
                    <a:pt x="45" y="0"/>
                  </a:cubicBezTo>
                  <a:cubicBezTo>
                    <a:pt x="52" y="0"/>
                    <a:pt x="58" y="1"/>
                    <a:pt x="63" y="3"/>
                  </a:cubicBezTo>
                  <a:cubicBezTo>
                    <a:pt x="69" y="6"/>
                    <a:pt x="73" y="9"/>
                    <a:pt x="76" y="12"/>
                  </a:cubicBezTo>
                  <a:cubicBezTo>
                    <a:pt x="80" y="16"/>
                    <a:pt x="82" y="21"/>
                    <a:pt x="84" y="26"/>
                  </a:cubicBezTo>
                  <a:cubicBezTo>
                    <a:pt x="85" y="31"/>
                    <a:pt x="86" y="37"/>
                    <a:pt x="86" y="43"/>
                  </a:cubicBezTo>
                  <a:lnTo>
                    <a:pt x="86" y="47"/>
                  </a:lnTo>
                  <a:close/>
                  <a:moveTo>
                    <a:pt x="62" y="40"/>
                  </a:moveTo>
                  <a:cubicBezTo>
                    <a:pt x="62" y="33"/>
                    <a:pt x="61" y="27"/>
                    <a:pt x="58" y="23"/>
                  </a:cubicBezTo>
                  <a:cubicBezTo>
                    <a:pt x="55" y="20"/>
                    <a:pt x="50" y="18"/>
                    <a:pt x="44" y="18"/>
                  </a:cubicBezTo>
                  <a:cubicBezTo>
                    <a:pt x="41" y="18"/>
                    <a:pt x="38" y="18"/>
                    <a:pt x="36" y="19"/>
                  </a:cubicBezTo>
                  <a:cubicBezTo>
                    <a:pt x="34" y="20"/>
                    <a:pt x="32" y="22"/>
                    <a:pt x="30" y="24"/>
                  </a:cubicBezTo>
                  <a:cubicBezTo>
                    <a:pt x="29" y="26"/>
                    <a:pt x="27" y="28"/>
                    <a:pt x="27" y="31"/>
                  </a:cubicBezTo>
                  <a:cubicBezTo>
                    <a:pt x="26" y="34"/>
                    <a:pt x="25" y="37"/>
                    <a:pt x="25" y="40"/>
                  </a:cubicBezTo>
                  <a:lnTo>
                    <a:pt x="62" y="40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0"/>
            <p:cNvSpPr>
              <a:spLocks/>
            </p:cNvSpPr>
            <p:nvPr/>
          </p:nvSpPr>
          <p:spPr bwMode="auto">
            <a:xfrm>
              <a:off x="6063814" y="5888786"/>
              <a:ext cx="134510" cy="128841"/>
            </a:xfrm>
            <a:custGeom>
              <a:avLst/>
              <a:gdLst>
                <a:gd name="T0" fmla="*/ 132 w 132"/>
                <a:gd name="T1" fmla="*/ 124 h 127"/>
                <a:gd name="T2" fmla="*/ 132 w 132"/>
                <a:gd name="T3" fmla="*/ 125 h 127"/>
                <a:gd name="T4" fmla="*/ 131 w 132"/>
                <a:gd name="T5" fmla="*/ 126 h 127"/>
                <a:gd name="T6" fmla="*/ 129 w 132"/>
                <a:gd name="T7" fmla="*/ 127 h 127"/>
                <a:gd name="T8" fmla="*/ 126 w 132"/>
                <a:gd name="T9" fmla="*/ 127 h 127"/>
                <a:gd name="T10" fmla="*/ 123 w 132"/>
                <a:gd name="T11" fmla="*/ 127 h 127"/>
                <a:gd name="T12" fmla="*/ 121 w 132"/>
                <a:gd name="T13" fmla="*/ 126 h 127"/>
                <a:gd name="T14" fmla="*/ 120 w 132"/>
                <a:gd name="T15" fmla="*/ 125 h 127"/>
                <a:gd name="T16" fmla="*/ 120 w 132"/>
                <a:gd name="T17" fmla="*/ 124 h 127"/>
                <a:gd name="T18" fmla="*/ 120 w 132"/>
                <a:gd name="T19" fmla="*/ 10 h 127"/>
                <a:gd name="T20" fmla="*/ 120 w 132"/>
                <a:gd name="T21" fmla="*/ 10 h 127"/>
                <a:gd name="T22" fmla="*/ 70 w 132"/>
                <a:gd name="T23" fmla="*/ 125 h 127"/>
                <a:gd name="T24" fmla="*/ 70 w 132"/>
                <a:gd name="T25" fmla="*/ 126 h 127"/>
                <a:gd name="T26" fmla="*/ 68 w 132"/>
                <a:gd name="T27" fmla="*/ 126 h 127"/>
                <a:gd name="T28" fmla="*/ 67 w 132"/>
                <a:gd name="T29" fmla="*/ 127 h 127"/>
                <a:gd name="T30" fmla="*/ 65 w 132"/>
                <a:gd name="T31" fmla="*/ 127 h 127"/>
                <a:gd name="T32" fmla="*/ 62 w 132"/>
                <a:gd name="T33" fmla="*/ 127 h 127"/>
                <a:gd name="T34" fmla="*/ 61 w 132"/>
                <a:gd name="T35" fmla="*/ 126 h 127"/>
                <a:gd name="T36" fmla="*/ 60 w 132"/>
                <a:gd name="T37" fmla="*/ 126 h 127"/>
                <a:gd name="T38" fmla="*/ 59 w 132"/>
                <a:gd name="T39" fmla="*/ 125 h 127"/>
                <a:gd name="T40" fmla="*/ 12 w 132"/>
                <a:gd name="T41" fmla="*/ 10 h 127"/>
                <a:gd name="T42" fmla="*/ 12 w 132"/>
                <a:gd name="T43" fmla="*/ 10 h 127"/>
                <a:gd name="T44" fmla="*/ 12 w 132"/>
                <a:gd name="T45" fmla="*/ 124 h 127"/>
                <a:gd name="T46" fmla="*/ 11 w 132"/>
                <a:gd name="T47" fmla="*/ 125 h 127"/>
                <a:gd name="T48" fmla="*/ 10 w 132"/>
                <a:gd name="T49" fmla="*/ 126 h 127"/>
                <a:gd name="T50" fmla="*/ 8 w 132"/>
                <a:gd name="T51" fmla="*/ 127 h 127"/>
                <a:gd name="T52" fmla="*/ 5 w 132"/>
                <a:gd name="T53" fmla="*/ 127 h 127"/>
                <a:gd name="T54" fmla="*/ 3 w 132"/>
                <a:gd name="T55" fmla="*/ 127 h 127"/>
                <a:gd name="T56" fmla="*/ 1 w 132"/>
                <a:gd name="T57" fmla="*/ 126 h 127"/>
                <a:gd name="T58" fmla="*/ 0 w 132"/>
                <a:gd name="T59" fmla="*/ 125 h 127"/>
                <a:gd name="T60" fmla="*/ 0 w 132"/>
                <a:gd name="T61" fmla="*/ 124 h 127"/>
                <a:gd name="T62" fmla="*/ 0 w 132"/>
                <a:gd name="T63" fmla="*/ 6 h 127"/>
                <a:gd name="T64" fmla="*/ 2 w 132"/>
                <a:gd name="T65" fmla="*/ 1 h 127"/>
                <a:gd name="T66" fmla="*/ 5 w 132"/>
                <a:gd name="T67" fmla="*/ 0 h 127"/>
                <a:gd name="T68" fmla="*/ 12 w 132"/>
                <a:gd name="T69" fmla="*/ 0 h 127"/>
                <a:gd name="T70" fmla="*/ 16 w 132"/>
                <a:gd name="T71" fmla="*/ 0 h 127"/>
                <a:gd name="T72" fmla="*/ 19 w 132"/>
                <a:gd name="T73" fmla="*/ 2 h 127"/>
                <a:gd name="T74" fmla="*/ 22 w 132"/>
                <a:gd name="T75" fmla="*/ 4 h 127"/>
                <a:gd name="T76" fmla="*/ 23 w 132"/>
                <a:gd name="T77" fmla="*/ 8 h 127"/>
                <a:gd name="T78" fmla="*/ 65 w 132"/>
                <a:gd name="T79" fmla="*/ 108 h 127"/>
                <a:gd name="T80" fmla="*/ 66 w 132"/>
                <a:gd name="T81" fmla="*/ 108 h 127"/>
                <a:gd name="T82" fmla="*/ 109 w 132"/>
                <a:gd name="T83" fmla="*/ 8 h 127"/>
                <a:gd name="T84" fmla="*/ 111 w 132"/>
                <a:gd name="T85" fmla="*/ 4 h 127"/>
                <a:gd name="T86" fmla="*/ 114 w 132"/>
                <a:gd name="T87" fmla="*/ 2 h 127"/>
                <a:gd name="T88" fmla="*/ 116 w 132"/>
                <a:gd name="T89" fmla="*/ 0 h 127"/>
                <a:gd name="T90" fmla="*/ 120 w 132"/>
                <a:gd name="T91" fmla="*/ 0 h 127"/>
                <a:gd name="T92" fmla="*/ 127 w 132"/>
                <a:gd name="T93" fmla="*/ 0 h 127"/>
                <a:gd name="T94" fmla="*/ 129 w 132"/>
                <a:gd name="T95" fmla="*/ 0 h 127"/>
                <a:gd name="T96" fmla="*/ 130 w 132"/>
                <a:gd name="T97" fmla="*/ 1 h 127"/>
                <a:gd name="T98" fmla="*/ 132 w 132"/>
                <a:gd name="T99" fmla="*/ 3 h 127"/>
                <a:gd name="T100" fmla="*/ 132 w 132"/>
                <a:gd name="T101" fmla="*/ 6 h 127"/>
                <a:gd name="T102" fmla="*/ 132 w 132"/>
                <a:gd name="T103" fmla="*/ 12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2" h="127">
                  <a:moveTo>
                    <a:pt x="132" y="124"/>
                  </a:move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29" y="127"/>
                  </a:cubicBezTo>
                  <a:cubicBezTo>
                    <a:pt x="128" y="127"/>
                    <a:pt x="127" y="127"/>
                    <a:pt x="126" y="127"/>
                  </a:cubicBezTo>
                  <a:cubicBezTo>
                    <a:pt x="125" y="127"/>
                    <a:pt x="124" y="127"/>
                    <a:pt x="123" y="127"/>
                  </a:cubicBezTo>
                  <a:cubicBezTo>
                    <a:pt x="123" y="126"/>
                    <a:pt x="122" y="126"/>
                    <a:pt x="121" y="126"/>
                  </a:cubicBezTo>
                  <a:cubicBezTo>
                    <a:pt x="121" y="126"/>
                    <a:pt x="121" y="126"/>
                    <a:pt x="120" y="125"/>
                  </a:cubicBezTo>
                  <a:cubicBezTo>
                    <a:pt x="120" y="125"/>
                    <a:pt x="120" y="125"/>
                    <a:pt x="120" y="124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120" y="10"/>
                    <a:pt x="120" y="10"/>
                    <a:pt x="120" y="10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0" y="125"/>
                    <a:pt x="70" y="125"/>
                    <a:pt x="70" y="126"/>
                  </a:cubicBezTo>
                  <a:cubicBezTo>
                    <a:pt x="69" y="126"/>
                    <a:pt x="69" y="126"/>
                    <a:pt x="68" y="126"/>
                  </a:cubicBezTo>
                  <a:cubicBezTo>
                    <a:pt x="68" y="126"/>
                    <a:pt x="67" y="127"/>
                    <a:pt x="67" y="127"/>
                  </a:cubicBezTo>
                  <a:cubicBezTo>
                    <a:pt x="66" y="127"/>
                    <a:pt x="66" y="127"/>
                    <a:pt x="65" y="127"/>
                  </a:cubicBezTo>
                  <a:cubicBezTo>
                    <a:pt x="64" y="127"/>
                    <a:pt x="63" y="127"/>
                    <a:pt x="62" y="127"/>
                  </a:cubicBezTo>
                  <a:cubicBezTo>
                    <a:pt x="62" y="127"/>
                    <a:pt x="61" y="126"/>
                    <a:pt x="61" y="126"/>
                  </a:cubicBezTo>
                  <a:cubicBezTo>
                    <a:pt x="60" y="126"/>
                    <a:pt x="60" y="126"/>
                    <a:pt x="60" y="126"/>
                  </a:cubicBezTo>
                  <a:cubicBezTo>
                    <a:pt x="59" y="125"/>
                    <a:pt x="59" y="125"/>
                    <a:pt x="59" y="125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2" y="125"/>
                    <a:pt x="12" y="125"/>
                    <a:pt x="11" y="125"/>
                  </a:cubicBezTo>
                  <a:cubicBezTo>
                    <a:pt x="11" y="126"/>
                    <a:pt x="11" y="126"/>
                    <a:pt x="10" y="126"/>
                  </a:cubicBezTo>
                  <a:cubicBezTo>
                    <a:pt x="10" y="126"/>
                    <a:pt x="9" y="126"/>
                    <a:pt x="8" y="127"/>
                  </a:cubicBezTo>
                  <a:cubicBezTo>
                    <a:pt x="8" y="127"/>
                    <a:pt x="7" y="127"/>
                    <a:pt x="5" y="127"/>
                  </a:cubicBezTo>
                  <a:cubicBezTo>
                    <a:pt x="4" y="127"/>
                    <a:pt x="3" y="127"/>
                    <a:pt x="3" y="127"/>
                  </a:cubicBezTo>
                  <a:cubicBezTo>
                    <a:pt x="2" y="126"/>
                    <a:pt x="1" y="126"/>
                    <a:pt x="1" y="126"/>
                  </a:cubicBezTo>
                  <a:cubicBezTo>
                    <a:pt x="0" y="126"/>
                    <a:pt x="0" y="126"/>
                    <a:pt x="0" y="125"/>
                  </a:cubicBezTo>
                  <a:cubicBezTo>
                    <a:pt x="0" y="125"/>
                    <a:pt x="0" y="125"/>
                    <a:pt x="0" y="12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2"/>
                    <a:pt x="2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0"/>
                    <a:pt x="16" y="0"/>
                  </a:cubicBezTo>
                  <a:cubicBezTo>
                    <a:pt x="17" y="1"/>
                    <a:pt x="18" y="1"/>
                    <a:pt x="19" y="2"/>
                  </a:cubicBezTo>
                  <a:cubicBezTo>
                    <a:pt x="20" y="3"/>
                    <a:pt x="21" y="3"/>
                    <a:pt x="22" y="4"/>
                  </a:cubicBezTo>
                  <a:cubicBezTo>
                    <a:pt x="22" y="5"/>
                    <a:pt x="23" y="6"/>
                    <a:pt x="23" y="8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7"/>
                    <a:pt x="111" y="5"/>
                    <a:pt x="111" y="4"/>
                  </a:cubicBezTo>
                  <a:cubicBezTo>
                    <a:pt x="112" y="3"/>
                    <a:pt x="113" y="2"/>
                    <a:pt x="114" y="2"/>
                  </a:cubicBezTo>
                  <a:cubicBezTo>
                    <a:pt x="115" y="1"/>
                    <a:pt x="115" y="0"/>
                    <a:pt x="116" y="0"/>
                  </a:cubicBezTo>
                  <a:cubicBezTo>
                    <a:pt x="117" y="0"/>
                    <a:pt x="118" y="0"/>
                    <a:pt x="120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8" y="0"/>
                    <a:pt x="129" y="0"/>
                  </a:cubicBezTo>
                  <a:cubicBezTo>
                    <a:pt x="129" y="0"/>
                    <a:pt x="130" y="1"/>
                    <a:pt x="130" y="1"/>
                  </a:cubicBezTo>
                  <a:cubicBezTo>
                    <a:pt x="131" y="2"/>
                    <a:pt x="131" y="2"/>
                    <a:pt x="132" y="3"/>
                  </a:cubicBezTo>
                  <a:cubicBezTo>
                    <a:pt x="132" y="4"/>
                    <a:pt x="132" y="5"/>
                    <a:pt x="132" y="6"/>
                  </a:cubicBezTo>
                  <a:lnTo>
                    <a:pt x="132" y="124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1"/>
            <p:cNvSpPr>
              <a:spLocks noEditPoints="1"/>
            </p:cNvSpPr>
            <p:nvPr/>
          </p:nvSpPr>
          <p:spPr bwMode="auto">
            <a:xfrm>
              <a:off x="6217312" y="5921385"/>
              <a:ext cx="79123" cy="96242"/>
            </a:xfrm>
            <a:custGeom>
              <a:avLst/>
              <a:gdLst>
                <a:gd name="T0" fmla="*/ 78 w 78"/>
                <a:gd name="T1" fmla="*/ 43 h 96"/>
                <a:gd name="T2" fmla="*/ 76 w 78"/>
                <a:gd name="T3" fmla="*/ 48 h 96"/>
                <a:gd name="T4" fmla="*/ 73 w 78"/>
                <a:gd name="T5" fmla="*/ 50 h 96"/>
                <a:gd name="T6" fmla="*/ 12 w 78"/>
                <a:gd name="T7" fmla="*/ 50 h 96"/>
                <a:gd name="T8" fmla="*/ 14 w 78"/>
                <a:gd name="T9" fmla="*/ 64 h 96"/>
                <a:gd name="T10" fmla="*/ 19 w 78"/>
                <a:gd name="T11" fmla="*/ 76 h 96"/>
                <a:gd name="T12" fmla="*/ 29 w 78"/>
                <a:gd name="T13" fmla="*/ 83 h 96"/>
                <a:gd name="T14" fmla="*/ 44 w 78"/>
                <a:gd name="T15" fmla="*/ 86 h 96"/>
                <a:gd name="T16" fmla="*/ 55 w 78"/>
                <a:gd name="T17" fmla="*/ 85 h 96"/>
                <a:gd name="T18" fmla="*/ 63 w 78"/>
                <a:gd name="T19" fmla="*/ 82 h 96"/>
                <a:gd name="T20" fmla="*/ 69 w 78"/>
                <a:gd name="T21" fmla="*/ 80 h 96"/>
                <a:gd name="T22" fmla="*/ 72 w 78"/>
                <a:gd name="T23" fmla="*/ 79 h 96"/>
                <a:gd name="T24" fmla="*/ 73 w 78"/>
                <a:gd name="T25" fmla="*/ 79 h 96"/>
                <a:gd name="T26" fmla="*/ 74 w 78"/>
                <a:gd name="T27" fmla="*/ 80 h 96"/>
                <a:gd name="T28" fmla="*/ 75 w 78"/>
                <a:gd name="T29" fmla="*/ 82 h 96"/>
                <a:gd name="T30" fmla="*/ 75 w 78"/>
                <a:gd name="T31" fmla="*/ 84 h 96"/>
                <a:gd name="T32" fmla="*/ 75 w 78"/>
                <a:gd name="T33" fmla="*/ 85 h 96"/>
                <a:gd name="T34" fmla="*/ 74 w 78"/>
                <a:gd name="T35" fmla="*/ 86 h 96"/>
                <a:gd name="T36" fmla="*/ 74 w 78"/>
                <a:gd name="T37" fmla="*/ 88 h 96"/>
                <a:gd name="T38" fmla="*/ 73 w 78"/>
                <a:gd name="T39" fmla="*/ 88 h 96"/>
                <a:gd name="T40" fmla="*/ 70 w 78"/>
                <a:gd name="T41" fmla="*/ 90 h 96"/>
                <a:gd name="T42" fmla="*/ 64 w 78"/>
                <a:gd name="T43" fmla="*/ 93 h 96"/>
                <a:gd name="T44" fmla="*/ 54 w 78"/>
                <a:gd name="T45" fmla="*/ 95 h 96"/>
                <a:gd name="T46" fmla="*/ 42 w 78"/>
                <a:gd name="T47" fmla="*/ 96 h 96"/>
                <a:gd name="T48" fmla="*/ 24 w 78"/>
                <a:gd name="T49" fmla="*/ 93 h 96"/>
                <a:gd name="T50" fmla="*/ 11 w 78"/>
                <a:gd name="T51" fmla="*/ 84 h 96"/>
                <a:gd name="T52" fmla="*/ 3 w 78"/>
                <a:gd name="T53" fmla="*/ 69 h 96"/>
                <a:gd name="T54" fmla="*/ 0 w 78"/>
                <a:gd name="T55" fmla="*/ 48 h 96"/>
                <a:gd name="T56" fmla="*/ 3 w 78"/>
                <a:gd name="T57" fmla="*/ 28 h 96"/>
                <a:gd name="T58" fmla="*/ 11 w 78"/>
                <a:gd name="T59" fmla="*/ 13 h 96"/>
                <a:gd name="T60" fmla="*/ 24 w 78"/>
                <a:gd name="T61" fmla="*/ 3 h 96"/>
                <a:gd name="T62" fmla="*/ 41 w 78"/>
                <a:gd name="T63" fmla="*/ 0 h 96"/>
                <a:gd name="T64" fmla="*/ 58 w 78"/>
                <a:gd name="T65" fmla="*/ 4 h 96"/>
                <a:gd name="T66" fmla="*/ 69 w 78"/>
                <a:gd name="T67" fmla="*/ 12 h 96"/>
                <a:gd name="T68" fmla="*/ 76 w 78"/>
                <a:gd name="T69" fmla="*/ 26 h 96"/>
                <a:gd name="T70" fmla="*/ 78 w 78"/>
                <a:gd name="T71" fmla="*/ 41 h 96"/>
                <a:gd name="T72" fmla="*/ 78 w 78"/>
                <a:gd name="T73" fmla="*/ 43 h 96"/>
                <a:gd name="T74" fmla="*/ 66 w 78"/>
                <a:gd name="T75" fmla="*/ 40 h 96"/>
                <a:gd name="T76" fmla="*/ 60 w 78"/>
                <a:gd name="T77" fmla="*/ 18 h 96"/>
                <a:gd name="T78" fmla="*/ 40 w 78"/>
                <a:gd name="T79" fmla="*/ 10 h 96"/>
                <a:gd name="T80" fmla="*/ 28 w 78"/>
                <a:gd name="T81" fmla="*/ 13 h 96"/>
                <a:gd name="T82" fmla="*/ 20 w 78"/>
                <a:gd name="T83" fmla="*/ 19 h 96"/>
                <a:gd name="T84" fmla="*/ 14 w 78"/>
                <a:gd name="T85" fmla="*/ 29 h 96"/>
                <a:gd name="T86" fmla="*/ 12 w 78"/>
                <a:gd name="T87" fmla="*/ 40 h 96"/>
                <a:gd name="T88" fmla="*/ 66 w 78"/>
                <a:gd name="T89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96">
                  <a:moveTo>
                    <a:pt x="78" y="43"/>
                  </a:moveTo>
                  <a:cubicBezTo>
                    <a:pt x="78" y="46"/>
                    <a:pt x="78" y="47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5"/>
                    <a:pt x="13" y="60"/>
                    <a:pt x="14" y="64"/>
                  </a:cubicBezTo>
                  <a:cubicBezTo>
                    <a:pt x="15" y="69"/>
                    <a:pt x="17" y="73"/>
                    <a:pt x="19" y="76"/>
                  </a:cubicBezTo>
                  <a:cubicBezTo>
                    <a:pt x="22" y="79"/>
                    <a:pt x="25" y="81"/>
                    <a:pt x="29" y="83"/>
                  </a:cubicBezTo>
                  <a:cubicBezTo>
                    <a:pt x="33" y="85"/>
                    <a:pt x="38" y="86"/>
                    <a:pt x="44" y="86"/>
                  </a:cubicBezTo>
                  <a:cubicBezTo>
                    <a:pt x="48" y="86"/>
                    <a:pt x="51" y="85"/>
                    <a:pt x="55" y="85"/>
                  </a:cubicBezTo>
                  <a:cubicBezTo>
                    <a:pt x="58" y="84"/>
                    <a:pt x="61" y="83"/>
                    <a:pt x="63" y="82"/>
                  </a:cubicBezTo>
                  <a:cubicBezTo>
                    <a:pt x="66" y="81"/>
                    <a:pt x="68" y="81"/>
                    <a:pt x="69" y="80"/>
                  </a:cubicBezTo>
                  <a:cubicBezTo>
                    <a:pt x="71" y="79"/>
                    <a:pt x="72" y="79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80"/>
                    <a:pt x="74" y="80"/>
                  </a:cubicBezTo>
                  <a:cubicBezTo>
                    <a:pt x="74" y="80"/>
                    <a:pt x="75" y="81"/>
                    <a:pt x="75" y="82"/>
                  </a:cubicBezTo>
                  <a:cubicBezTo>
                    <a:pt x="75" y="82"/>
                    <a:pt x="75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6"/>
                    <a:pt x="75" y="86"/>
                    <a:pt x="74" y="86"/>
                  </a:cubicBezTo>
                  <a:cubicBezTo>
                    <a:pt x="74" y="87"/>
                    <a:pt x="74" y="87"/>
                    <a:pt x="74" y="88"/>
                  </a:cubicBezTo>
                  <a:cubicBezTo>
                    <a:pt x="74" y="88"/>
                    <a:pt x="74" y="88"/>
                    <a:pt x="73" y="88"/>
                  </a:cubicBezTo>
                  <a:cubicBezTo>
                    <a:pt x="73" y="89"/>
                    <a:pt x="72" y="89"/>
                    <a:pt x="70" y="90"/>
                  </a:cubicBezTo>
                  <a:cubicBezTo>
                    <a:pt x="69" y="91"/>
                    <a:pt x="66" y="92"/>
                    <a:pt x="64" y="93"/>
                  </a:cubicBezTo>
                  <a:cubicBezTo>
                    <a:pt x="61" y="93"/>
                    <a:pt x="58" y="94"/>
                    <a:pt x="54" y="95"/>
                  </a:cubicBezTo>
                  <a:cubicBezTo>
                    <a:pt x="50" y="95"/>
                    <a:pt x="46" y="96"/>
                    <a:pt x="42" y="96"/>
                  </a:cubicBezTo>
                  <a:cubicBezTo>
                    <a:pt x="35" y="96"/>
                    <a:pt x="29" y="95"/>
                    <a:pt x="24" y="93"/>
                  </a:cubicBezTo>
                  <a:cubicBezTo>
                    <a:pt x="19" y="91"/>
                    <a:pt x="14" y="88"/>
                    <a:pt x="11" y="84"/>
                  </a:cubicBezTo>
                  <a:cubicBezTo>
                    <a:pt x="7" y="80"/>
                    <a:pt x="4" y="75"/>
                    <a:pt x="3" y="69"/>
                  </a:cubicBezTo>
                  <a:cubicBezTo>
                    <a:pt x="1" y="63"/>
                    <a:pt x="0" y="56"/>
                    <a:pt x="0" y="48"/>
                  </a:cubicBezTo>
                  <a:cubicBezTo>
                    <a:pt x="0" y="41"/>
                    <a:pt x="1" y="34"/>
                    <a:pt x="3" y="28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5" y="9"/>
                    <a:pt x="19" y="6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8" y="0"/>
                    <a:pt x="53" y="1"/>
                    <a:pt x="58" y="4"/>
                  </a:cubicBezTo>
                  <a:cubicBezTo>
                    <a:pt x="63" y="6"/>
                    <a:pt x="66" y="9"/>
                    <a:pt x="69" y="12"/>
                  </a:cubicBezTo>
                  <a:cubicBezTo>
                    <a:pt x="73" y="16"/>
                    <a:pt x="75" y="21"/>
                    <a:pt x="76" y="26"/>
                  </a:cubicBezTo>
                  <a:cubicBezTo>
                    <a:pt x="78" y="30"/>
                    <a:pt x="78" y="36"/>
                    <a:pt x="78" y="41"/>
                  </a:cubicBezTo>
                  <a:lnTo>
                    <a:pt x="78" y="43"/>
                  </a:lnTo>
                  <a:close/>
                  <a:moveTo>
                    <a:pt x="66" y="40"/>
                  </a:moveTo>
                  <a:cubicBezTo>
                    <a:pt x="66" y="31"/>
                    <a:pt x="64" y="23"/>
                    <a:pt x="60" y="18"/>
                  </a:cubicBezTo>
                  <a:cubicBezTo>
                    <a:pt x="55" y="13"/>
                    <a:pt x="49" y="10"/>
                    <a:pt x="40" y="10"/>
                  </a:cubicBezTo>
                  <a:cubicBezTo>
                    <a:pt x="36" y="10"/>
                    <a:pt x="32" y="11"/>
                    <a:pt x="28" y="13"/>
                  </a:cubicBezTo>
                  <a:cubicBezTo>
                    <a:pt x="25" y="14"/>
                    <a:pt x="22" y="17"/>
                    <a:pt x="20" y="19"/>
                  </a:cubicBezTo>
                  <a:cubicBezTo>
                    <a:pt x="18" y="22"/>
                    <a:pt x="16" y="25"/>
                    <a:pt x="14" y="29"/>
                  </a:cubicBezTo>
                  <a:cubicBezTo>
                    <a:pt x="13" y="32"/>
                    <a:pt x="13" y="36"/>
                    <a:pt x="12" y="40"/>
                  </a:cubicBezTo>
                  <a:lnTo>
                    <a:pt x="66" y="40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2"/>
            <p:cNvSpPr>
              <a:spLocks/>
            </p:cNvSpPr>
            <p:nvPr/>
          </p:nvSpPr>
          <p:spPr bwMode="auto">
            <a:xfrm>
              <a:off x="6313843" y="5921385"/>
              <a:ext cx="129762" cy="96242"/>
            </a:xfrm>
            <a:custGeom>
              <a:avLst/>
              <a:gdLst>
                <a:gd name="T0" fmla="*/ 126 w 126"/>
                <a:gd name="T1" fmla="*/ 93 h 95"/>
                <a:gd name="T2" fmla="*/ 123 w 126"/>
                <a:gd name="T3" fmla="*/ 95 h 95"/>
                <a:gd name="T4" fmla="*/ 118 w 126"/>
                <a:gd name="T5" fmla="*/ 95 h 95"/>
                <a:gd name="T6" fmla="*/ 115 w 126"/>
                <a:gd name="T7" fmla="*/ 93 h 95"/>
                <a:gd name="T8" fmla="*/ 115 w 126"/>
                <a:gd name="T9" fmla="*/ 38 h 95"/>
                <a:gd name="T10" fmla="*/ 110 w 126"/>
                <a:gd name="T11" fmla="*/ 18 h 95"/>
                <a:gd name="T12" fmla="*/ 95 w 126"/>
                <a:gd name="T13" fmla="*/ 10 h 95"/>
                <a:gd name="T14" fmla="*/ 69 w 126"/>
                <a:gd name="T15" fmla="*/ 29 h 95"/>
                <a:gd name="T16" fmla="*/ 69 w 126"/>
                <a:gd name="T17" fmla="*/ 93 h 95"/>
                <a:gd name="T18" fmla="*/ 66 w 126"/>
                <a:gd name="T19" fmla="*/ 95 h 95"/>
                <a:gd name="T20" fmla="*/ 60 w 126"/>
                <a:gd name="T21" fmla="*/ 95 h 95"/>
                <a:gd name="T22" fmla="*/ 58 w 126"/>
                <a:gd name="T23" fmla="*/ 93 h 95"/>
                <a:gd name="T24" fmla="*/ 57 w 126"/>
                <a:gd name="T25" fmla="*/ 38 h 95"/>
                <a:gd name="T26" fmla="*/ 53 w 126"/>
                <a:gd name="T27" fmla="*/ 18 h 95"/>
                <a:gd name="T28" fmla="*/ 38 w 126"/>
                <a:gd name="T29" fmla="*/ 10 h 95"/>
                <a:gd name="T30" fmla="*/ 12 w 126"/>
                <a:gd name="T31" fmla="*/ 29 h 95"/>
                <a:gd name="T32" fmla="*/ 11 w 126"/>
                <a:gd name="T33" fmla="*/ 93 h 95"/>
                <a:gd name="T34" fmla="*/ 9 w 126"/>
                <a:gd name="T35" fmla="*/ 95 h 95"/>
                <a:gd name="T36" fmla="*/ 3 w 126"/>
                <a:gd name="T37" fmla="*/ 95 h 95"/>
                <a:gd name="T38" fmla="*/ 0 w 126"/>
                <a:gd name="T39" fmla="*/ 93 h 95"/>
                <a:gd name="T40" fmla="*/ 0 w 126"/>
                <a:gd name="T41" fmla="*/ 4 h 95"/>
                <a:gd name="T42" fmla="*/ 1 w 126"/>
                <a:gd name="T43" fmla="*/ 2 h 95"/>
                <a:gd name="T44" fmla="*/ 6 w 126"/>
                <a:gd name="T45" fmla="*/ 1 h 95"/>
                <a:gd name="T46" fmla="*/ 10 w 126"/>
                <a:gd name="T47" fmla="*/ 2 h 95"/>
                <a:gd name="T48" fmla="*/ 11 w 126"/>
                <a:gd name="T49" fmla="*/ 4 h 95"/>
                <a:gd name="T50" fmla="*/ 26 w 126"/>
                <a:gd name="T51" fmla="*/ 4 h 95"/>
                <a:gd name="T52" fmla="*/ 49 w 126"/>
                <a:gd name="T53" fmla="*/ 2 h 95"/>
                <a:gd name="T54" fmla="*/ 63 w 126"/>
                <a:gd name="T55" fmla="*/ 11 h 95"/>
                <a:gd name="T56" fmla="*/ 75 w 126"/>
                <a:gd name="T57" fmla="*/ 10 h 95"/>
                <a:gd name="T58" fmla="*/ 90 w 126"/>
                <a:gd name="T59" fmla="*/ 1 h 95"/>
                <a:gd name="T60" fmla="*/ 111 w 126"/>
                <a:gd name="T61" fmla="*/ 3 h 95"/>
                <a:gd name="T62" fmla="*/ 125 w 126"/>
                <a:gd name="T63" fmla="*/ 23 h 95"/>
                <a:gd name="T64" fmla="*/ 126 w 126"/>
                <a:gd name="T65" fmla="*/ 9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6" h="95">
                  <a:moveTo>
                    <a:pt x="126" y="92"/>
                  </a:moveTo>
                  <a:cubicBezTo>
                    <a:pt x="126" y="93"/>
                    <a:pt x="126" y="93"/>
                    <a:pt x="126" y="93"/>
                  </a:cubicBezTo>
                  <a:cubicBezTo>
                    <a:pt x="126" y="94"/>
                    <a:pt x="126" y="94"/>
                    <a:pt x="125" y="94"/>
                  </a:cubicBezTo>
                  <a:cubicBezTo>
                    <a:pt x="125" y="94"/>
                    <a:pt x="124" y="94"/>
                    <a:pt x="123" y="95"/>
                  </a:cubicBezTo>
                  <a:cubicBezTo>
                    <a:pt x="123" y="95"/>
                    <a:pt x="122" y="95"/>
                    <a:pt x="121" y="95"/>
                  </a:cubicBezTo>
                  <a:cubicBezTo>
                    <a:pt x="119" y="95"/>
                    <a:pt x="118" y="95"/>
                    <a:pt x="118" y="95"/>
                  </a:cubicBezTo>
                  <a:cubicBezTo>
                    <a:pt x="117" y="94"/>
                    <a:pt x="116" y="94"/>
                    <a:pt x="116" y="94"/>
                  </a:cubicBezTo>
                  <a:cubicBezTo>
                    <a:pt x="115" y="94"/>
                    <a:pt x="115" y="94"/>
                    <a:pt x="115" y="93"/>
                  </a:cubicBezTo>
                  <a:cubicBezTo>
                    <a:pt x="115" y="93"/>
                    <a:pt x="115" y="93"/>
                    <a:pt x="115" y="92"/>
                  </a:cubicBezTo>
                  <a:cubicBezTo>
                    <a:pt x="115" y="38"/>
                    <a:pt x="115" y="38"/>
                    <a:pt x="115" y="38"/>
                  </a:cubicBezTo>
                  <a:cubicBezTo>
                    <a:pt x="115" y="34"/>
                    <a:pt x="114" y="30"/>
                    <a:pt x="114" y="26"/>
                  </a:cubicBezTo>
                  <a:cubicBezTo>
                    <a:pt x="113" y="23"/>
                    <a:pt x="112" y="20"/>
                    <a:pt x="110" y="18"/>
                  </a:cubicBezTo>
                  <a:cubicBezTo>
                    <a:pt x="109" y="15"/>
                    <a:pt x="106" y="13"/>
                    <a:pt x="104" y="12"/>
                  </a:cubicBezTo>
                  <a:cubicBezTo>
                    <a:pt x="102" y="11"/>
                    <a:pt x="99" y="10"/>
                    <a:pt x="95" y="10"/>
                  </a:cubicBezTo>
                  <a:cubicBezTo>
                    <a:pt x="91" y="10"/>
                    <a:pt x="87" y="12"/>
                    <a:pt x="83" y="15"/>
                  </a:cubicBezTo>
                  <a:cubicBezTo>
                    <a:pt x="79" y="18"/>
                    <a:pt x="74" y="23"/>
                    <a:pt x="69" y="29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69" y="93"/>
                    <a:pt x="69" y="93"/>
                    <a:pt x="69" y="93"/>
                  </a:cubicBezTo>
                  <a:cubicBezTo>
                    <a:pt x="69" y="94"/>
                    <a:pt x="68" y="94"/>
                    <a:pt x="68" y="94"/>
                  </a:cubicBezTo>
                  <a:cubicBezTo>
                    <a:pt x="67" y="94"/>
                    <a:pt x="67" y="94"/>
                    <a:pt x="66" y="95"/>
                  </a:cubicBezTo>
                  <a:cubicBezTo>
                    <a:pt x="65" y="95"/>
                    <a:pt x="64" y="95"/>
                    <a:pt x="63" y="95"/>
                  </a:cubicBezTo>
                  <a:cubicBezTo>
                    <a:pt x="62" y="95"/>
                    <a:pt x="61" y="95"/>
                    <a:pt x="60" y="95"/>
                  </a:cubicBezTo>
                  <a:cubicBezTo>
                    <a:pt x="60" y="94"/>
                    <a:pt x="59" y="94"/>
                    <a:pt x="59" y="94"/>
                  </a:cubicBezTo>
                  <a:cubicBezTo>
                    <a:pt x="58" y="94"/>
                    <a:pt x="58" y="94"/>
                    <a:pt x="58" y="93"/>
                  </a:cubicBezTo>
                  <a:cubicBezTo>
                    <a:pt x="58" y="93"/>
                    <a:pt x="57" y="93"/>
                    <a:pt x="57" y="92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7" y="34"/>
                    <a:pt x="57" y="30"/>
                    <a:pt x="56" y="26"/>
                  </a:cubicBezTo>
                  <a:cubicBezTo>
                    <a:pt x="56" y="23"/>
                    <a:pt x="54" y="20"/>
                    <a:pt x="53" y="18"/>
                  </a:cubicBezTo>
                  <a:cubicBezTo>
                    <a:pt x="51" y="15"/>
                    <a:pt x="49" y="13"/>
                    <a:pt x="47" y="12"/>
                  </a:cubicBezTo>
                  <a:cubicBezTo>
                    <a:pt x="44" y="11"/>
                    <a:pt x="41" y="10"/>
                    <a:pt x="38" y="10"/>
                  </a:cubicBezTo>
                  <a:cubicBezTo>
                    <a:pt x="34" y="10"/>
                    <a:pt x="30" y="12"/>
                    <a:pt x="25" y="15"/>
                  </a:cubicBezTo>
                  <a:cubicBezTo>
                    <a:pt x="21" y="18"/>
                    <a:pt x="17" y="23"/>
                    <a:pt x="12" y="29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9" y="94"/>
                    <a:pt x="9" y="95"/>
                  </a:cubicBezTo>
                  <a:cubicBezTo>
                    <a:pt x="8" y="95"/>
                    <a:pt x="7" y="95"/>
                    <a:pt x="6" y="95"/>
                  </a:cubicBezTo>
                  <a:cubicBezTo>
                    <a:pt x="5" y="95"/>
                    <a:pt x="4" y="95"/>
                    <a:pt x="3" y="95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1" y="94"/>
                    <a:pt x="0" y="94"/>
                    <a:pt x="0" y="93"/>
                  </a:cubicBezTo>
                  <a:cubicBezTo>
                    <a:pt x="0" y="93"/>
                    <a:pt x="0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6" y="11"/>
                    <a:pt x="21" y="7"/>
                    <a:pt x="26" y="4"/>
                  </a:cubicBezTo>
                  <a:cubicBezTo>
                    <a:pt x="30" y="1"/>
                    <a:pt x="35" y="0"/>
                    <a:pt x="39" y="0"/>
                  </a:cubicBezTo>
                  <a:cubicBezTo>
                    <a:pt x="43" y="0"/>
                    <a:pt x="46" y="1"/>
                    <a:pt x="49" y="2"/>
                  </a:cubicBezTo>
                  <a:cubicBezTo>
                    <a:pt x="52" y="2"/>
                    <a:pt x="55" y="4"/>
                    <a:pt x="57" y="5"/>
                  </a:cubicBezTo>
                  <a:cubicBezTo>
                    <a:pt x="59" y="7"/>
                    <a:pt x="61" y="9"/>
                    <a:pt x="63" y="11"/>
                  </a:cubicBezTo>
                  <a:cubicBezTo>
                    <a:pt x="64" y="13"/>
                    <a:pt x="65" y="16"/>
                    <a:pt x="66" y="18"/>
                  </a:cubicBezTo>
                  <a:cubicBezTo>
                    <a:pt x="69" y="15"/>
                    <a:pt x="72" y="12"/>
                    <a:pt x="75" y="10"/>
                  </a:cubicBezTo>
                  <a:cubicBezTo>
                    <a:pt x="78" y="7"/>
                    <a:pt x="80" y="6"/>
                    <a:pt x="83" y="4"/>
                  </a:cubicBezTo>
                  <a:cubicBezTo>
                    <a:pt x="85" y="3"/>
                    <a:pt x="88" y="2"/>
                    <a:pt x="90" y="1"/>
                  </a:cubicBezTo>
                  <a:cubicBezTo>
                    <a:pt x="92" y="1"/>
                    <a:pt x="94" y="0"/>
                    <a:pt x="97" y="0"/>
                  </a:cubicBezTo>
                  <a:cubicBezTo>
                    <a:pt x="102" y="0"/>
                    <a:pt x="107" y="1"/>
                    <a:pt x="111" y="3"/>
                  </a:cubicBezTo>
                  <a:cubicBezTo>
                    <a:pt x="115" y="5"/>
                    <a:pt x="118" y="8"/>
                    <a:pt x="120" y="11"/>
                  </a:cubicBezTo>
                  <a:cubicBezTo>
                    <a:pt x="122" y="14"/>
                    <a:pt x="124" y="18"/>
                    <a:pt x="125" y="23"/>
                  </a:cubicBezTo>
                  <a:cubicBezTo>
                    <a:pt x="126" y="27"/>
                    <a:pt x="126" y="32"/>
                    <a:pt x="126" y="37"/>
                  </a:cubicBezTo>
                  <a:lnTo>
                    <a:pt x="126" y="92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3"/>
            <p:cNvSpPr>
              <a:spLocks noEditPoints="1"/>
            </p:cNvSpPr>
            <p:nvPr/>
          </p:nvSpPr>
          <p:spPr bwMode="auto">
            <a:xfrm>
              <a:off x="6467342" y="5879473"/>
              <a:ext cx="77541" cy="138155"/>
            </a:xfrm>
            <a:custGeom>
              <a:avLst/>
              <a:gdLst>
                <a:gd name="T0" fmla="*/ 77 w 77"/>
                <a:gd name="T1" fmla="*/ 89 h 138"/>
                <a:gd name="T2" fmla="*/ 75 w 77"/>
                <a:gd name="T3" fmla="*/ 109 h 138"/>
                <a:gd name="T4" fmla="*/ 67 w 77"/>
                <a:gd name="T5" fmla="*/ 125 h 138"/>
                <a:gd name="T6" fmla="*/ 55 w 77"/>
                <a:gd name="T7" fmla="*/ 134 h 138"/>
                <a:gd name="T8" fmla="*/ 39 w 77"/>
                <a:gd name="T9" fmla="*/ 138 h 138"/>
                <a:gd name="T10" fmla="*/ 31 w 77"/>
                <a:gd name="T11" fmla="*/ 137 h 138"/>
                <a:gd name="T12" fmla="*/ 25 w 77"/>
                <a:gd name="T13" fmla="*/ 134 h 138"/>
                <a:gd name="T14" fmla="*/ 18 w 77"/>
                <a:gd name="T15" fmla="*/ 130 h 138"/>
                <a:gd name="T16" fmla="*/ 10 w 77"/>
                <a:gd name="T17" fmla="*/ 123 h 138"/>
                <a:gd name="T18" fmla="*/ 10 w 77"/>
                <a:gd name="T19" fmla="*/ 134 h 138"/>
                <a:gd name="T20" fmla="*/ 10 w 77"/>
                <a:gd name="T21" fmla="*/ 135 h 138"/>
                <a:gd name="T22" fmla="*/ 9 w 77"/>
                <a:gd name="T23" fmla="*/ 136 h 138"/>
                <a:gd name="T24" fmla="*/ 7 w 77"/>
                <a:gd name="T25" fmla="*/ 137 h 138"/>
                <a:gd name="T26" fmla="*/ 5 w 77"/>
                <a:gd name="T27" fmla="*/ 137 h 138"/>
                <a:gd name="T28" fmla="*/ 2 w 77"/>
                <a:gd name="T29" fmla="*/ 137 h 138"/>
                <a:gd name="T30" fmla="*/ 1 w 77"/>
                <a:gd name="T31" fmla="*/ 136 h 138"/>
                <a:gd name="T32" fmla="*/ 0 w 77"/>
                <a:gd name="T33" fmla="*/ 135 h 138"/>
                <a:gd name="T34" fmla="*/ 0 w 77"/>
                <a:gd name="T35" fmla="*/ 134 h 138"/>
                <a:gd name="T36" fmla="*/ 0 w 77"/>
                <a:gd name="T37" fmla="*/ 3 h 138"/>
                <a:gd name="T38" fmla="*/ 0 w 77"/>
                <a:gd name="T39" fmla="*/ 1 h 138"/>
                <a:gd name="T40" fmla="*/ 1 w 77"/>
                <a:gd name="T41" fmla="*/ 1 h 138"/>
                <a:gd name="T42" fmla="*/ 3 w 77"/>
                <a:gd name="T43" fmla="*/ 0 h 138"/>
                <a:gd name="T44" fmla="*/ 5 w 77"/>
                <a:gd name="T45" fmla="*/ 0 h 138"/>
                <a:gd name="T46" fmla="*/ 8 w 77"/>
                <a:gd name="T47" fmla="*/ 0 h 138"/>
                <a:gd name="T48" fmla="*/ 10 w 77"/>
                <a:gd name="T49" fmla="*/ 1 h 138"/>
                <a:gd name="T50" fmla="*/ 11 w 77"/>
                <a:gd name="T51" fmla="*/ 1 h 138"/>
                <a:gd name="T52" fmla="*/ 11 w 77"/>
                <a:gd name="T53" fmla="*/ 3 h 138"/>
                <a:gd name="T54" fmla="*/ 11 w 77"/>
                <a:gd name="T55" fmla="*/ 58 h 138"/>
                <a:gd name="T56" fmla="*/ 19 w 77"/>
                <a:gd name="T57" fmla="*/ 50 h 138"/>
                <a:gd name="T58" fmla="*/ 27 w 77"/>
                <a:gd name="T59" fmla="*/ 46 h 138"/>
                <a:gd name="T60" fmla="*/ 34 w 77"/>
                <a:gd name="T61" fmla="*/ 43 h 138"/>
                <a:gd name="T62" fmla="*/ 41 w 77"/>
                <a:gd name="T63" fmla="*/ 42 h 138"/>
                <a:gd name="T64" fmla="*/ 58 w 77"/>
                <a:gd name="T65" fmla="*/ 46 h 138"/>
                <a:gd name="T66" fmla="*/ 69 w 77"/>
                <a:gd name="T67" fmla="*/ 56 h 138"/>
                <a:gd name="T68" fmla="*/ 75 w 77"/>
                <a:gd name="T69" fmla="*/ 71 h 138"/>
                <a:gd name="T70" fmla="*/ 77 w 77"/>
                <a:gd name="T71" fmla="*/ 89 h 138"/>
                <a:gd name="T72" fmla="*/ 65 w 77"/>
                <a:gd name="T73" fmla="*/ 91 h 138"/>
                <a:gd name="T74" fmla="*/ 64 w 77"/>
                <a:gd name="T75" fmla="*/ 76 h 138"/>
                <a:gd name="T76" fmla="*/ 60 w 77"/>
                <a:gd name="T77" fmla="*/ 64 h 138"/>
                <a:gd name="T78" fmla="*/ 52 w 77"/>
                <a:gd name="T79" fmla="*/ 55 h 138"/>
                <a:gd name="T80" fmla="*/ 40 w 77"/>
                <a:gd name="T81" fmla="*/ 52 h 138"/>
                <a:gd name="T82" fmla="*/ 34 w 77"/>
                <a:gd name="T83" fmla="*/ 53 h 138"/>
                <a:gd name="T84" fmla="*/ 27 w 77"/>
                <a:gd name="T85" fmla="*/ 56 h 138"/>
                <a:gd name="T86" fmla="*/ 19 w 77"/>
                <a:gd name="T87" fmla="*/ 62 h 138"/>
                <a:gd name="T88" fmla="*/ 11 w 77"/>
                <a:gd name="T89" fmla="*/ 71 h 138"/>
                <a:gd name="T90" fmla="*/ 11 w 77"/>
                <a:gd name="T91" fmla="*/ 110 h 138"/>
                <a:gd name="T92" fmla="*/ 26 w 77"/>
                <a:gd name="T93" fmla="*/ 123 h 138"/>
                <a:gd name="T94" fmla="*/ 40 w 77"/>
                <a:gd name="T95" fmla="*/ 128 h 138"/>
                <a:gd name="T96" fmla="*/ 51 w 77"/>
                <a:gd name="T97" fmla="*/ 125 h 138"/>
                <a:gd name="T98" fmla="*/ 59 w 77"/>
                <a:gd name="T99" fmla="*/ 116 h 138"/>
                <a:gd name="T100" fmla="*/ 63 w 77"/>
                <a:gd name="T101" fmla="*/ 104 h 138"/>
                <a:gd name="T102" fmla="*/ 65 w 77"/>
                <a:gd name="T103" fmla="*/ 91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7" h="138">
                  <a:moveTo>
                    <a:pt x="77" y="89"/>
                  </a:moveTo>
                  <a:cubicBezTo>
                    <a:pt x="77" y="96"/>
                    <a:pt x="76" y="103"/>
                    <a:pt x="75" y="109"/>
                  </a:cubicBezTo>
                  <a:cubicBezTo>
                    <a:pt x="73" y="115"/>
                    <a:pt x="71" y="120"/>
                    <a:pt x="67" y="125"/>
                  </a:cubicBezTo>
                  <a:cubicBezTo>
                    <a:pt x="64" y="129"/>
                    <a:pt x="60" y="132"/>
                    <a:pt x="55" y="134"/>
                  </a:cubicBezTo>
                  <a:cubicBezTo>
                    <a:pt x="51" y="137"/>
                    <a:pt x="45" y="138"/>
                    <a:pt x="39" y="138"/>
                  </a:cubicBezTo>
                  <a:cubicBezTo>
                    <a:pt x="36" y="138"/>
                    <a:pt x="34" y="138"/>
                    <a:pt x="31" y="137"/>
                  </a:cubicBezTo>
                  <a:cubicBezTo>
                    <a:pt x="29" y="136"/>
                    <a:pt x="27" y="136"/>
                    <a:pt x="25" y="134"/>
                  </a:cubicBezTo>
                  <a:cubicBezTo>
                    <a:pt x="22" y="133"/>
                    <a:pt x="20" y="132"/>
                    <a:pt x="18" y="130"/>
                  </a:cubicBezTo>
                  <a:cubicBezTo>
                    <a:pt x="16" y="128"/>
                    <a:pt x="13" y="125"/>
                    <a:pt x="10" y="123"/>
                  </a:cubicBezTo>
                  <a:cubicBezTo>
                    <a:pt x="10" y="134"/>
                    <a:pt x="10" y="134"/>
                    <a:pt x="10" y="134"/>
                  </a:cubicBezTo>
                  <a:cubicBezTo>
                    <a:pt x="10" y="135"/>
                    <a:pt x="10" y="135"/>
                    <a:pt x="10" y="135"/>
                  </a:cubicBezTo>
                  <a:cubicBezTo>
                    <a:pt x="10" y="136"/>
                    <a:pt x="10" y="136"/>
                    <a:pt x="9" y="136"/>
                  </a:cubicBezTo>
                  <a:cubicBezTo>
                    <a:pt x="9" y="136"/>
                    <a:pt x="8" y="137"/>
                    <a:pt x="7" y="137"/>
                  </a:cubicBezTo>
                  <a:cubicBezTo>
                    <a:pt x="7" y="137"/>
                    <a:pt x="6" y="137"/>
                    <a:pt x="5" y="137"/>
                  </a:cubicBezTo>
                  <a:cubicBezTo>
                    <a:pt x="4" y="137"/>
                    <a:pt x="3" y="137"/>
                    <a:pt x="2" y="137"/>
                  </a:cubicBezTo>
                  <a:cubicBezTo>
                    <a:pt x="2" y="137"/>
                    <a:pt x="1" y="136"/>
                    <a:pt x="1" y="136"/>
                  </a:cubicBezTo>
                  <a:cubicBezTo>
                    <a:pt x="0" y="136"/>
                    <a:pt x="0" y="136"/>
                    <a:pt x="0" y="135"/>
                  </a:cubicBezTo>
                  <a:cubicBezTo>
                    <a:pt x="0" y="135"/>
                    <a:pt x="0" y="135"/>
                    <a:pt x="0" y="13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9" y="0"/>
                    <a:pt x="10" y="0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3"/>
                  </a:cubicBezTo>
                  <a:cubicBezTo>
                    <a:pt x="11" y="58"/>
                    <a:pt x="11" y="58"/>
                    <a:pt x="11" y="58"/>
                  </a:cubicBezTo>
                  <a:cubicBezTo>
                    <a:pt x="14" y="55"/>
                    <a:pt x="17" y="52"/>
                    <a:pt x="19" y="50"/>
                  </a:cubicBezTo>
                  <a:cubicBezTo>
                    <a:pt x="22" y="48"/>
                    <a:pt x="24" y="47"/>
                    <a:pt x="27" y="46"/>
                  </a:cubicBezTo>
                  <a:cubicBezTo>
                    <a:pt x="29" y="44"/>
                    <a:pt x="32" y="44"/>
                    <a:pt x="34" y="43"/>
                  </a:cubicBezTo>
                  <a:cubicBezTo>
                    <a:pt x="36" y="42"/>
                    <a:pt x="39" y="42"/>
                    <a:pt x="41" y="42"/>
                  </a:cubicBezTo>
                  <a:cubicBezTo>
                    <a:pt x="48" y="42"/>
                    <a:pt x="53" y="43"/>
                    <a:pt x="58" y="46"/>
                  </a:cubicBezTo>
                  <a:cubicBezTo>
                    <a:pt x="62" y="48"/>
                    <a:pt x="66" y="52"/>
                    <a:pt x="69" y="56"/>
                  </a:cubicBezTo>
                  <a:cubicBezTo>
                    <a:pt x="72" y="60"/>
                    <a:pt x="74" y="65"/>
                    <a:pt x="75" y="71"/>
                  </a:cubicBezTo>
                  <a:cubicBezTo>
                    <a:pt x="76" y="76"/>
                    <a:pt x="77" y="83"/>
                    <a:pt x="77" y="89"/>
                  </a:cubicBezTo>
                  <a:close/>
                  <a:moveTo>
                    <a:pt x="65" y="91"/>
                  </a:moveTo>
                  <a:cubicBezTo>
                    <a:pt x="65" y="86"/>
                    <a:pt x="64" y="81"/>
                    <a:pt x="64" y="76"/>
                  </a:cubicBezTo>
                  <a:cubicBezTo>
                    <a:pt x="63" y="72"/>
                    <a:pt x="62" y="68"/>
                    <a:pt x="60" y="64"/>
                  </a:cubicBezTo>
                  <a:cubicBezTo>
                    <a:pt x="58" y="61"/>
                    <a:pt x="55" y="58"/>
                    <a:pt x="52" y="55"/>
                  </a:cubicBezTo>
                  <a:cubicBezTo>
                    <a:pt x="49" y="53"/>
                    <a:pt x="45" y="52"/>
                    <a:pt x="40" y="52"/>
                  </a:cubicBezTo>
                  <a:cubicBezTo>
                    <a:pt x="38" y="52"/>
                    <a:pt x="36" y="53"/>
                    <a:pt x="34" y="53"/>
                  </a:cubicBezTo>
                  <a:cubicBezTo>
                    <a:pt x="31" y="54"/>
                    <a:pt x="29" y="55"/>
                    <a:pt x="27" y="56"/>
                  </a:cubicBezTo>
                  <a:cubicBezTo>
                    <a:pt x="24" y="58"/>
                    <a:pt x="22" y="60"/>
                    <a:pt x="19" y="62"/>
                  </a:cubicBezTo>
                  <a:cubicBezTo>
                    <a:pt x="17" y="65"/>
                    <a:pt x="14" y="68"/>
                    <a:pt x="11" y="71"/>
                  </a:cubicBezTo>
                  <a:cubicBezTo>
                    <a:pt x="11" y="110"/>
                    <a:pt x="11" y="110"/>
                    <a:pt x="11" y="110"/>
                  </a:cubicBezTo>
                  <a:cubicBezTo>
                    <a:pt x="16" y="115"/>
                    <a:pt x="21" y="120"/>
                    <a:pt x="26" y="123"/>
                  </a:cubicBezTo>
                  <a:cubicBezTo>
                    <a:pt x="30" y="126"/>
                    <a:pt x="35" y="128"/>
                    <a:pt x="40" y="128"/>
                  </a:cubicBezTo>
                  <a:cubicBezTo>
                    <a:pt x="44" y="128"/>
                    <a:pt x="48" y="127"/>
                    <a:pt x="51" y="125"/>
                  </a:cubicBezTo>
                  <a:cubicBezTo>
                    <a:pt x="54" y="122"/>
                    <a:pt x="57" y="120"/>
                    <a:pt x="59" y="116"/>
                  </a:cubicBezTo>
                  <a:cubicBezTo>
                    <a:pt x="61" y="113"/>
                    <a:pt x="63" y="109"/>
                    <a:pt x="63" y="104"/>
                  </a:cubicBezTo>
                  <a:cubicBezTo>
                    <a:pt x="64" y="100"/>
                    <a:pt x="65" y="95"/>
                    <a:pt x="65" y="91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4"/>
            <p:cNvSpPr>
              <a:spLocks noEditPoints="1"/>
            </p:cNvSpPr>
            <p:nvPr/>
          </p:nvSpPr>
          <p:spPr bwMode="auto">
            <a:xfrm>
              <a:off x="6555960" y="5921385"/>
              <a:ext cx="80706" cy="96242"/>
            </a:xfrm>
            <a:custGeom>
              <a:avLst/>
              <a:gdLst>
                <a:gd name="T0" fmla="*/ 78 w 78"/>
                <a:gd name="T1" fmla="*/ 43 h 96"/>
                <a:gd name="T2" fmla="*/ 76 w 78"/>
                <a:gd name="T3" fmla="*/ 48 h 96"/>
                <a:gd name="T4" fmla="*/ 73 w 78"/>
                <a:gd name="T5" fmla="*/ 50 h 96"/>
                <a:gd name="T6" fmla="*/ 12 w 78"/>
                <a:gd name="T7" fmla="*/ 50 h 96"/>
                <a:gd name="T8" fmla="*/ 14 w 78"/>
                <a:gd name="T9" fmla="*/ 64 h 96"/>
                <a:gd name="T10" fmla="*/ 19 w 78"/>
                <a:gd name="T11" fmla="*/ 76 h 96"/>
                <a:gd name="T12" fmla="*/ 29 w 78"/>
                <a:gd name="T13" fmla="*/ 83 h 96"/>
                <a:gd name="T14" fmla="*/ 44 w 78"/>
                <a:gd name="T15" fmla="*/ 86 h 96"/>
                <a:gd name="T16" fmla="*/ 55 w 78"/>
                <a:gd name="T17" fmla="*/ 85 h 96"/>
                <a:gd name="T18" fmla="*/ 63 w 78"/>
                <a:gd name="T19" fmla="*/ 82 h 96"/>
                <a:gd name="T20" fmla="*/ 69 w 78"/>
                <a:gd name="T21" fmla="*/ 80 h 96"/>
                <a:gd name="T22" fmla="*/ 72 w 78"/>
                <a:gd name="T23" fmla="*/ 79 h 96"/>
                <a:gd name="T24" fmla="*/ 73 w 78"/>
                <a:gd name="T25" fmla="*/ 79 h 96"/>
                <a:gd name="T26" fmla="*/ 74 w 78"/>
                <a:gd name="T27" fmla="*/ 80 h 96"/>
                <a:gd name="T28" fmla="*/ 75 w 78"/>
                <a:gd name="T29" fmla="*/ 82 h 96"/>
                <a:gd name="T30" fmla="*/ 75 w 78"/>
                <a:gd name="T31" fmla="*/ 84 h 96"/>
                <a:gd name="T32" fmla="*/ 75 w 78"/>
                <a:gd name="T33" fmla="*/ 85 h 96"/>
                <a:gd name="T34" fmla="*/ 74 w 78"/>
                <a:gd name="T35" fmla="*/ 86 h 96"/>
                <a:gd name="T36" fmla="*/ 74 w 78"/>
                <a:gd name="T37" fmla="*/ 88 h 96"/>
                <a:gd name="T38" fmla="*/ 73 w 78"/>
                <a:gd name="T39" fmla="*/ 88 h 96"/>
                <a:gd name="T40" fmla="*/ 70 w 78"/>
                <a:gd name="T41" fmla="*/ 90 h 96"/>
                <a:gd name="T42" fmla="*/ 63 w 78"/>
                <a:gd name="T43" fmla="*/ 93 h 96"/>
                <a:gd name="T44" fmla="*/ 54 w 78"/>
                <a:gd name="T45" fmla="*/ 95 h 96"/>
                <a:gd name="T46" fmla="*/ 42 w 78"/>
                <a:gd name="T47" fmla="*/ 96 h 96"/>
                <a:gd name="T48" fmla="*/ 24 w 78"/>
                <a:gd name="T49" fmla="*/ 93 h 96"/>
                <a:gd name="T50" fmla="*/ 11 w 78"/>
                <a:gd name="T51" fmla="*/ 84 h 96"/>
                <a:gd name="T52" fmla="*/ 3 w 78"/>
                <a:gd name="T53" fmla="*/ 69 h 96"/>
                <a:gd name="T54" fmla="*/ 0 w 78"/>
                <a:gd name="T55" fmla="*/ 48 h 96"/>
                <a:gd name="T56" fmla="*/ 3 w 78"/>
                <a:gd name="T57" fmla="*/ 28 h 96"/>
                <a:gd name="T58" fmla="*/ 11 w 78"/>
                <a:gd name="T59" fmla="*/ 13 h 96"/>
                <a:gd name="T60" fmla="*/ 24 w 78"/>
                <a:gd name="T61" fmla="*/ 3 h 96"/>
                <a:gd name="T62" fmla="*/ 41 w 78"/>
                <a:gd name="T63" fmla="*/ 0 h 96"/>
                <a:gd name="T64" fmla="*/ 58 w 78"/>
                <a:gd name="T65" fmla="*/ 4 h 96"/>
                <a:gd name="T66" fmla="*/ 69 w 78"/>
                <a:gd name="T67" fmla="*/ 12 h 96"/>
                <a:gd name="T68" fmla="*/ 76 w 78"/>
                <a:gd name="T69" fmla="*/ 26 h 96"/>
                <a:gd name="T70" fmla="*/ 78 w 78"/>
                <a:gd name="T71" fmla="*/ 41 h 96"/>
                <a:gd name="T72" fmla="*/ 78 w 78"/>
                <a:gd name="T73" fmla="*/ 43 h 96"/>
                <a:gd name="T74" fmla="*/ 66 w 78"/>
                <a:gd name="T75" fmla="*/ 40 h 96"/>
                <a:gd name="T76" fmla="*/ 60 w 78"/>
                <a:gd name="T77" fmla="*/ 18 h 96"/>
                <a:gd name="T78" fmla="*/ 40 w 78"/>
                <a:gd name="T79" fmla="*/ 10 h 96"/>
                <a:gd name="T80" fmla="*/ 28 w 78"/>
                <a:gd name="T81" fmla="*/ 13 h 96"/>
                <a:gd name="T82" fmla="*/ 20 w 78"/>
                <a:gd name="T83" fmla="*/ 19 h 96"/>
                <a:gd name="T84" fmla="*/ 14 w 78"/>
                <a:gd name="T85" fmla="*/ 29 h 96"/>
                <a:gd name="T86" fmla="*/ 12 w 78"/>
                <a:gd name="T87" fmla="*/ 40 h 96"/>
                <a:gd name="T88" fmla="*/ 66 w 78"/>
                <a:gd name="T89" fmla="*/ 4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8" h="96">
                  <a:moveTo>
                    <a:pt x="78" y="43"/>
                  </a:moveTo>
                  <a:cubicBezTo>
                    <a:pt x="78" y="46"/>
                    <a:pt x="78" y="47"/>
                    <a:pt x="76" y="48"/>
                  </a:cubicBezTo>
                  <a:cubicBezTo>
                    <a:pt x="75" y="49"/>
                    <a:pt x="74" y="50"/>
                    <a:pt x="7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5"/>
                    <a:pt x="13" y="60"/>
                    <a:pt x="14" y="64"/>
                  </a:cubicBezTo>
                  <a:cubicBezTo>
                    <a:pt x="15" y="69"/>
                    <a:pt x="17" y="73"/>
                    <a:pt x="19" y="76"/>
                  </a:cubicBezTo>
                  <a:cubicBezTo>
                    <a:pt x="22" y="79"/>
                    <a:pt x="25" y="81"/>
                    <a:pt x="29" y="83"/>
                  </a:cubicBezTo>
                  <a:cubicBezTo>
                    <a:pt x="33" y="85"/>
                    <a:pt x="38" y="86"/>
                    <a:pt x="44" y="86"/>
                  </a:cubicBezTo>
                  <a:cubicBezTo>
                    <a:pt x="48" y="86"/>
                    <a:pt x="51" y="85"/>
                    <a:pt x="55" y="85"/>
                  </a:cubicBezTo>
                  <a:cubicBezTo>
                    <a:pt x="58" y="84"/>
                    <a:pt x="61" y="83"/>
                    <a:pt x="63" y="82"/>
                  </a:cubicBezTo>
                  <a:cubicBezTo>
                    <a:pt x="66" y="81"/>
                    <a:pt x="67" y="81"/>
                    <a:pt x="69" y="80"/>
                  </a:cubicBezTo>
                  <a:cubicBezTo>
                    <a:pt x="71" y="79"/>
                    <a:pt x="72" y="79"/>
                    <a:pt x="72" y="79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4" y="79"/>
                    <a:pt x="74" y="80"/>
                    <a:pt x="74" y="80"/>
                  </a:cubicBezTo>
                  <a:cubicBezTo>
                    <a:pt x="74" y="80"/>
                    <a:pt x="74" y="81"/>
                    <a:pt x="75" y="82"/>
                  </a:cubicBezTo>
                  <a:cubicBezTo>
                    <a:pt x="75" y="82"/>
                    <a:pt x="75" y="83"/>
                    <a:pt x="75" y="84"/>
                  </a:cubicBezTo>
                  <a:cubicBezTo>
                    <a:pt x="75" y="84"/>
                    <a:pt x="75" y="85"/>
                    <a:pt x="75" y="85"/>
                  </a:cubicBezTo>
                  <a:cubicBezTo>
                    <a:pt x="75" y="86"/>
                    <a:pt x="74" y="86"/>
                    <a:pt x="74" y="86"/>
                  </a:cubicBezTo>
                  <a:cubicBezTo>
                    <a:pt x="74" y="87"/>
                    <a:pt x="74" y="87"/>
                    <a:pt x="74" y="88"/>
                  </a:cubicBezTo>
                  <a:cubicBezTo>
                    <a:pt x="74" y="88"/>
                    <a:pt x="73" y="88"/>
                    <a:pt x="73" y="88"/>
                  </a:cubicBezTo>
                  <a:cubicBezTo>
                    <a:pt x="73" y="89"/>
                    <a:pt x="72" y="89"/>
                    <a:pt x="70" y="90"/>
                  </a:cubicBezTo>
                  <a:cubicBezTo>
                    <a:pt x="68" y="91"/>
                    <a:pt x="66" y="92"/>
                    <a:pt x="63" y="93"/>
                  </a:cubicBezTo>
                  <a:cubicBezTo>
                    <a:pt x="61" y="93"/>
                    <a:pt x="58" y="94"/>
                    <a:pt x="54" y="95"/>
                  </a:cubicBezTo>
                  <a:cubicBezTo>
                    <a:pt x="50" y="95"/>
                    <a:pt x="46" y="96"/>
                    <a:pt x="42" y="96"/>
                  </a:cubicBezTo>
                  <a:cubicBezTo>
                    <a:pt x="35" y="96"/>
                    <a:pt x="29" y="95"/>
                    <a:pt x="24" y="93"/>
                  </a:cubicBezTo>
                  <a:cubicBezTo>
                    <a:pt x="19" y="91"/>
                    <a:pt x="14" y="88"/>
                    <a:pt x="11" y="84"/>
                  </a:cubicBezTo>
                  <a:cubicBezTo>
                    <a:pt x="7" y="80"/>
                    <a:pt x="4" y="75"/>
                    <a:pt x="3" y="69"/>
                  </a:cubicBezTo>
                  <a:cubicBezTo>
                    <a:pt x="1" y="63"/>
                    <a:pt x="0" y="56"/>
                    <a:pt x="0" y="48"/>
                  </a:cubicBezTo>
                  <a:cubicBezTo>
                    <a:pt x="0" y="41"/>
                    <a:pt x="1" y="34"/>
                    <a:pt x="3" y="28"/>
                  </a:cubicBezTo>
                  <a:cubicBezTo>
                    <a:pt x="5" y="22"/>
                    <a:pt x="7" y="17"/>
                    <a:pt x="11" y="13"/>
                  </a:cubicBezTo>
                  <a:cubicBezTo>
                    <a:pt x="14" y="9"/>
                    <a:pt x="19" y="6"/>
                    <a:pt x="24" y="3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7" y="0"/>
                    <a:pt x="53" y="1"/>
                    <a:pt x="58" y="4"/>
                  </a:cubicBezTo>
                  <a:cubicBezTo>
                    <a:pt x="62" y="6"/>
                    <a:pt x="66" y="9"/>
                    <a:pt x="69" y="12"/>
                  </a:cubicBezTo>
                  <a:cubicBezTo>
                    <a:pt x="72" y="16"/>
                    <a:pt x="75" y="21"/>
                    <a:pt x="76" y="26"/>
                  </a:cubicBezTo>
                  <a:cubicBezTo>
                    <a:pt x="77" y="30"/>
                    <a:pt x="78" y="36"/>
                    <a:pt x="78" y="41"/>
                  </a:cubicBezTo>
                  <a:lnTo>
                    <a:pt x="78" y="43"/>
                  </a:lnTo>
                  <a:close/>
                  <a:moveTo>
                    <a:pt x="66" y="40"/>
                  </a:moveTo>
                  <a:cubicBezTo>
                    <a:pt x="66" y="31"/>
                    <a:pt x="64" y="23"/>
                    <a:pt x="60" y="18"/>
                  </a:cubicBezTo>
                  <a:cubicBezTo>
                    <a:pt x="55" y="13"/>
                    <a:pt x="49" y="10"/>
                    <a:pt x="40" y="10"/>
                  </a:cubicBezTo>
                  <a:cubicBezTo>
                    <a:pt x="36" y="10"/>
                    <a:pt x="32" y="11"/>
                    <a:pt x="28" y="13"/>
                  </a:cubicBezTo>
                  <a:cubicBezTo>
                    <a:pt x="25" y="14"/>
                    <a:pt x="22" y="17"/>
                    <a:pt x="20" y="19"/>
                  </a:cubicBezTo>
                  <a:cubicBezTo>
                    <a:pt x="17" y="22"/>
                    <a:pt x="16" y="25"/>
                    <a:pt x="14" y="29"/>
                  </a:cubicBezTo>
                  <a:cubicBezTo>
                    <a:pt x="13" y="32"/>
                    <a:pt x="12" y="36"/>
                    <a:pt x="12" y="40"/>
                  </a:cubicBezTo>
                  <a:lnTo>
                    <a:pt x="66" y="40"/>
                  </a:ln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Freeform 15"/>
            <p:cNvSpPr>
              <a:spLocks/>
            </p:cNvSpPr>
            <p:nvPr/>
          </p:nvSpPr>
          <p:spPr bwMode="auto">
            <a:xfrm>
              <a:off x="6654072" y="5921385"/>
              <a:ext cx="49057" cy="96242"/>
            </a:xfrm>
            <a:custGeom>
              <a:avLst/>
              <a:gdLst>
                <a:gd name="T0" fmla="*/ 49 w 49"/>
                <a:gd name="T1" fmla="*/ 8 h 95"/>
                <a:gd name="T2" fmla="*/ 49 w 49"/>
                <a:gd name="T3" fmla="*/ 11 h 95"/>
                <a:gd name="T4" fmla="*/ 49 w 49"/>
                <a:gd name="T5" fmla="*/ 12 h 95"/>
                <a:gd name="T6" fmla="*/ 48 w 49"/>
                <a:gd name="T7" fmla="*/ 13 h 95"/>
                <a:gd name="T8" fmla="*/ 47 w 49"/>
                <a:gd name="T9" fmla="*/ 14 h 95"/>
                <a:gd name="T10" fmla="*/ 45 w 49"/>
                <a:gd name="T11" fmla="*/ 13 h 95"/>
                <a:gd name="T12" fmla="*/ 42 w 49"/>
                <a:gd name="T13" fmla="*/ 12 h 95"/>
                <a:gd name="T14" fmla="*/ 39 w 49"/>
                <a:gd name="T15" fmla="*/ 11 h 95"/>
                <a:gd name="T16" fmla="*/ 35 w 49"/>
                <a:gd name="T17" fmla="*/ 11 h 95"/>
                <a:gd name="T18" fmla="*/ 30 w 49"/>
                <a:gd name="T19" fmla="*/ 12 h 95"/>
                <a:gd name="T20" fmla="*/ 24 w 49"/>
                <a:gd name="T21" fmla="*/ 16 h 95"/>
                <a:gd name="T22" fmla="*/ 18 w 49"/>
                <a:gd name="T23" fmla="*/ 22 h 95"/>
                <a:gd name="T24" fmla="*/ 12 w 49"/>
                <a:gd name="T25" fmla="*/ 32 h 95"/>
                <a:gd name="T26" fmla="*/ 12 w 49"/>
                <a:gd name="T27" fmla="*/ 92 h 95"/>
                <a:gd name="T28" fmla="*/ 11 w 49"/>
                <a:gd name="T29" fmla="*/ 93 h 95"/>
                <a:gd name="T30" fmla="*/ 10 w 49"/>
                <a:gd name="T31" fmla="*/ 94 h 95"/>
                <a:gd name="T32" fmla="*/ 9 w 49"/>
                <a:gd name="T33" fmla="*/ 95 h 95"/>
                <a:gd name="T34" fmla="*/ 6 w 49"/>
                <a:gd name="T35" fmla="*/ 95 h 95"/>
                <a:gd name="T36" fmla="*/ 3 w 49"/>
                <a:gd name="T37" fmla="*/ 95 h 95"/>
                <a:gd name="T38" fmla="*/ 1 w 49"/>
                <a:gd name="T39" fmla="*/ 94 h 95"/>
                <a:gd name="T40" fmla="*/ 0 w 49"/>
                <a:gd name="T41" fmla="*/ 93 h 95"/>
                <a:gd name="T42" fmla="*/ 0 w 49"/>
                <a:gd name="T43" fmla="*/ 92 h 95"/>
                <a:gd name="T44" fmla="*/ 0 w 49"/>
                <a:gd name="T45" fmla="*/ 4 h 95"/>
                <a:gd name="T46" fmla="*/ 0 w 49"/>
                <a:gd name="T47" fmla="*/ 3 h 95"/>
                <a:gd name="T48" fmla="*/ 1 w 49"/>
                <a:gd name="T49" fmla="*/ 2 h 95"/>
                <a:gd name="T50" fmla="*/ 3 w 49"/>
                <a:gd name="T51" fmla="*/ 1 h 95"/>
                <a:gd name="T52" fmla="*/ 6 w 49"/>
                <a:gd name="T53" fmla="*/ 1 h 95"/>
                <a:gd name="T54" fmla="*/ 8 w 49"/>
                <a:gd name="T55" fmla="*/ 1 h 95"/>
                <a:gd name="T56" fmla="*/ 10 w 49"/>
                <a:gd name="T57" fmla="*/ 2 h 95"/>
                <a:gd name="T58" fmla="*/ 11 w 49"/>
                <a:gd name="T59" fmla="*/ 3 h 95"/>
                <a:gd name="T60" fmla="*/ 11 w 49"/>
                <a:gd name="T61" fmla="*/ 4 h 95"/>
                <a:gd name="T62" fmla="*/ 11 w 49"/>
                <a:gd name="T63" fmla="*/ 18 h 95"/>
                <a:gd name="T64" fmla="*/ 18 w 49"/>
                <a:gd name="T65" fmla="*/ 9 h 95"/>
                <a:gd name="T66" fmla="*/ 24 w 49"/>
                <a:gd name="T67" fmla="*/ 3 h 95"/>
                <a:gd name="T68" fmla="*/ 30 w 49"/>
                <a:gd name="T69" fmla="*/ 1 h 95"/>
                <a:gd name="T70" fmla="*/ 36 w 49"/>
                <a:gd name="T71" fmla="*/ 0 h 95"/>
                <a:gd name="T72" fmla="*/ 39 w 49"/>
                <a:gd name="T73" fmla="*/ 0 h 95"/>
                <a:gd name="T74" fmla="*/ 42 w 49"/>
                <a:gd name="T75" fmla="*/ 1 h 95"/>
                <a:gd name="T76" fmla="*/ 46 w 49"/>
                <a:gd name="T77" fmla="*/ 2 h 95"/>
                <a:gd name="T78" fmla="*/ 48 w 49"/>
                <a:gd name="T79" fmla="*/ 3 h 95"/>
                <a:gd name="T80" fmla="*/ 49 w 49"/>
                <a:gd name="T81" fmla="*/ 4 h 95"/>
                <a:gd name="T82" fmla="*/ 49 w 49"/>
                <a:gd name="T83" fmla="*/ 4 h 95"/>
                <a:gd name="T84" fmla="*/ 49 w 49"/>
                <a:gd name="T85" fmla="*/ 6 h 95"/>
                <a:gd name="T86" fmla="*/ 49 w 49"/>
                <a:gd name="T8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" h="95">
                  <a:moveTo>
                    <a:pt x="49" y="8"/>
                  </a:moveTo>
                  <a:cubicBezTo>
                    <a:pt x="49" y="9"/>
                    <a:pt x="49" y="10"/>
                    <a:pt x="49" y="11"/>
                  </a:cubicBezTo>
                  <a:cubicBezTo>
                    <a:pt x="49" y="11"/>
                    <a:pt x="49" y="12"/>
                    <a:pt x="49" y="12"/>
                  </a:cubicBezTo>
                  <a:cubicBezTo>
                    <a:pt x="49" y="13"/>
                    <a:pt x="48" y="13"/>
                    <a:pt x="48" y="13"/>
                  </a:cubicBezTo>
                  <a:cubicBezTo>
                    <a:pt x="48" y="14"/>
                    <a:pt x="48" y="14"/>
                    <a:pt x="47" y="14"/>
                  </a:cubicBezTo>
                  <a:cubicBezTo>
                    <a:pt x="47" y="14"/>
                    <a:pt x="46" y="14"/>
                    <a:pt x="45" y="13"/>
                  </a:cubicBezTo>
                  <a:cubicBezTo>
                    <a:pt x="44" y="13"/>
                    <a:pt x="43" y="13"/>
                    <a:pt x="42" y="12"/>
                  </a:cubicBezTo>
                  <a:cubicBezTo>
                    <a:pt x="41" y="12"/>
                    <a:pt x="40" y="12"/>
                    <a:pt x="39" y="11"/>
                  </a:cubicBezTo>
                  <a:cubicBezTo>
                    <a:pt x="38" y="11"/>
                    <a:pt x="36" y="11"/>
                    <a:pt x="35" y="11"/>
                  </a:cubicBezTo>
                  <a:cubicBezTo>
                    <a:pt x="33" y="11"/>
                    <a:pt x="31" y="11"/>
                    <a:pt x="30" y="12"/>
                  </a:cubicBezTo>
                  <a:cubicBezTo>
                    <a:pt x="28" y="13"/>
                    <a:pt x="26" y="14"/>
                    <a:pt x="24" y="16"/>
                  </a:cubicBezTo>
                  <a:cubicBezTo>
                    <a:pt x="22" y="17"/>
                    <a:pt x="20" y="20"/>
                    <a:pt x="18" y="22"/>
                  </a:cubicBezTo>
                  <a:cubicBezTo>
                    <a:pt x="16" y="25"/>
                    <a:pt x="14" y="28"/>
                    <a:pt x="12" y="3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3"/>
                    <a:pt x="12" y="93"/>
                    <a:pt x="11" y="93"/>
                  </a:cubicBezTo>
                  <a:cubicBezTo>
                    <a:pt x="11" y="94"/>
                    <a:pt x="11" y="94"/>
                    <a:pt x="10" y="94"/>
                  </a:cubicBezTo>
                  <a:cubicBezTo>
                    <a:pt x="10" y="94"/>
                    <a:pt x="9" y="94"/>
                    <a:pt x="9" y="95"/>
                  </a:cubicBezTo>
                  <a:cubicBezTo>
                    <a:pt x="8" y="95"/>
                    <a:pt x="7" y="95"/>
                    <a:pt x="6" y="95"/>
                  </a:cubicBezTo>
                  <a:cubicBezTo>
                    <a:pt x="5" y="95"/>
                    <a:pt x="4" y="95"/>
                    <a:pt x="3" y="95"/>
                  </a:cubicBezTo>
                  <a:cubicBezTo>
                    <a:pt x="2" y="94"/>
                    <a:pt x="2" y="94"/>
                    <a:pt x="1" y="94"/>
                  </a:cubicBezTo>
                  <a:cubicBezTo>
                    <a:pt x="1" y="94"/>
                    <a:pt x="0" y="94"/>
                    <a:pt x="0" y="93"/>
                  </a:cubicBezTo>
                  <a:cubicBezTo>
                    <a:pt x="0" y="93"/>
                    <a:pt x="0" y="93"/>
                    <a:pt x="0" y="9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2"/>
                    <a:pt x="3" y="1"/>
                  </a:cubicBezTo>
                  <a:cubicBezTo>
                    <a:pt x="4" y="1"/>
                    <a:pt x="4" y="1"/>
                    <a:pt x="6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2"/>
                    <a:pt x="11" y="2"/>
                    <a:pt x="11" y="3"/>
                  </a:cubicBezTo>
                  <a:cubicBezTo>
                    <a:pt x="11" y="3"/>
                    <a:pt x="11" y="3"/>
                    <a:pt x="11" y="4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4" y="14"/>
                    <a:pt x="16" y="11"/>
                    <a:pt x="18" y="9"/>
                  </a:cubicBezTo>
                  <a:cubicBezTo>
                    <a:pt x="20" y="7"/>
                    <a:pt x="22" y="5"/>
                    <a:pt x="24" y="3"/>
                  </a:cubicBezTo>
                  <a:cubicBezTo>
                    <a:pt x="26" y="2"/>
                    <a:pt x="28" y="1"/>
                    <a:pt x="30" y="1"/>
                  </a:cubicBezTo>
                  <a:cubicBezTo>
                    <a:pt x="32" y="0"/>
                    <a:pt x="34" y="0"/>
                    <a:pt x="36" y="0"/>
                  </a:cubicBezTo>
                  <a:cubicBezTo>
                    <a:pt x="37" y="0"/>
                    <a:pt x="38" y="0"/>
                    <a:pt x="39" y="0"/>
                  </a:cubicBezTo>
                  <a:cubicBezTo>
                    <a:pt x="40" y="0"/>
                    <a:pt x="41" y="1"/>
                    <a:pt x="42" y="1"/>
                  </a:cubicBezTo>
                  <a:cubicBezTo>
                    <a:pt x="44" y="1"/>
                    <a:pt x="45" y="1"/>
                    <a:pt x="46" y="2"/>
                  </a:cubicBezTo>
                  <a:cubicBezTo>
                    <a:pt x="47" y="2"/>
                    <a:pt x="47" y="3"/>
                    <a:pt x="48" y="3"/>
                  </a:cubicBezTo>
                  <a:cubicBezTo>
                    <a:pt x="48" y="3"/>
                    <a:pt x="48" y="3"/>
                    <a:pt x="49" y="4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5"/>
                    <a:pt x="49" y="5"/>
                    <a:pt x="49" y="6"/>
                  </a:cubicBezTo>
                  <a:cubicBezTo>
                    <a:pt x="49" y="7"/>
                    <a:pt x="49" y="7"/>
                    <a:pt x="49" y="8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Freeform 16"/>
            <p:cNvSpPr>
              <a:spLocks/>
            </p:cNvSpPr>
            <p:nvPr/>
          </p:nvSpPr>
          <p:spPr bwMode="auto">
            <a:xfrm>
              <a:off x="6701546" y="5921385"/>
              <a:ext cx="61717" cy="96242"/>
            </a:xfrm>
            <a:custGeom>
              <a:avLst/>
              <a:gdLst>
                <a:gd name="T0" fmla="*/ 60 w 60"/>
                <a:gd name="T1" fmla="*/ 69 h 96"/>
                <a:gd name="T2" fmla="*/ 58 w 60"/>
                <a:gd name="T3" fmla="*/ 80 h 96"/>
                <a:gd name="T4" fmla="*/ 51 w 60"/>
                <a:gd name="T5" fmla="*/ 89 h 96"/>
                <a:gd name="T6" fmla="*/ 41 w 60"/>
                <a:gd name="T7" fmla="*/ 94 h 96"/>
                <a:gd name="T8" fmla="*/ 27 w 60"/>
                <a:gd name="T9" fmla="*/ 96 h 96"/>
                <a:gd name="T10" fmla="*/ 19 w 60"/>
                <a:gd name="T11" fmla="*/ 95 h 96"/>
                <a:gd name="T12" fmla="*/ 11 w 60"/>
                <a:gd name="T13" fmla="*/ 93 h 96"/>
                <a:gd name="T14" fmla="*/ 6 w 60"/>
                <a:gd name="T15" fmla="*/ 91 h 96"/>
                <a:gd name="T16" fmla="*/ 2 w 60"/>
                <a:gd name="T17" fmla="*/ 89 h 96"/>
                <a:gd name="T18" fmla="*/ 1 w 60"/>
                <a:gd name="T19" fmla="*/ 86 h 96"/>
                <a:gd name="T20" fmla="*/ 0 w 60"/>
                <a:gd name="T21" fmla="*/ 82 h 96"/>
                <a:gd name="T22" fmla="*/ 0 w 60"/>
                <a:gd name="T23" fmla="*/ 80 h 96"/>
                <a:gd name="T24" fmla="*/ 1 w 60"/>
                <a:gd name="T25" fmla="*/ 78 h 96"/>
                <a:gd name="T26" fmla="*/ 2 w 60"/>
                <a:gd name="T27" fmla="*/ 77 h 96"/>
                <a:gd name="T28" fmla="*/ 3 w 60"/>
                <a:gd name="T29" fmla="*/ 77 h 96"/>
                <a:gd name="T30" fmla="*/ 6 w 60"/>
                <a:gd name="T31" fmla="*/ 78 h 96"/>
                <a:gd name="T32" fmla="*/ 11 w 60"/>
                <a:gd name="T33" fmla="*/ 81 h 96"/>
                <a:gd name="T34" fmla="*/ 18 w 60"/>
                <a:gd name="T35" fmla="*/ 84 h 96"/>
                <a:gd name="T36" fmla="*/ 28 w 60"/>
                <a:gd name="T37" fmla="*/ 86 h 96"/>
                <a:gd name="T38" fmla="*/ 36 w 60"/>
                <a:gd name="T39" fmla="*/ 85 h 96"/>
                <a:gd name="T40" fmla="*/ 43 w 60"/>
                <a:gd name="T41" fmla="*/ 82 h 96"/>
                <a:gd name="T42" fmla="*/ 47 w 60"/>
                <a:gd name="T43" fmla="*/ 77 h 96"/>
                <a:gd name="T44" fmla="*/ 49 w 60"/>
                <a:gd name="T45" fmla="*/ 70 h 96"/>
                <a:gd name="T46" fmla="*/ 47 w 60"/>
                <a:gd name="T47" fmla="*/ 63 h 96"/>
                <a:gd name="T48" fmla="*/ 42 w 60"/>
                <a:gd name="T49" fmla="*/ 58 h 96"/>
                <a:gd name="T50" fmla="*/ 34 w 60"/>
                <a:gd name="T51" fmla="*/ 54 h 96"/>
                <a:gd name="T52" fmla="*/ 26 w 60"/>
                <a:gd name="T53" fmla="*/ 51 h 96"/>
                <a:gd name="T54" fmla="*/ 18 w 60"/>
                <a:gd name="T55" fmla="*/ 47 h 96"/>
                <a:gd name="T56" fmla="*/ 10 w 60"/>
                <a:gd name="T57" fmla="*/ 42 h 96"/>
                <a:gd name="T58" fmla="*/ 5 w 60"/>
                <a:gd name="T59" fmla="*/ 35 h 96"/>
                <a:gd name="T60" fmla="*/ 3 w 60"/>
                <a:gd name="T61" fmla="*/ 25 h 96"/>
                <a:gd name="T62" fmla="*/ 5 w 60"/>
                <a:gd name="T63" fmla="*/ 16 h 96"/>
                <a:gd name="T64" fmla="*/ 10 w 60"/>
                <a:gd name="T65" fmla="*/ 8 h 96"/>
                <a:gd name="T66" fmla="*/ 20 w 60"/>
                <a:gd name="T67" fmla="*/ 2 h 96"/>
                <a:gd name="T68" fmla="*/ 33 w 60"/>
                <a:gd name="T69" fmla="*/ 0 h 96"/>
                <a:gd name="T70" fmla="*/ 40 w 60"/>
                <a:gd name="T71" fmla="*/ 1 h 96"/>
                <a:gd name="T72" fmla="*/ 46 w 60"/>
                <a:gd name="T73" fmla="*/ 2 h 96"/>
                <a:gd name="T74" fmla="*/ 51 w 60"/>
                <a:gd name="T75" fmla="*/ 4 h 96"/>
                <a:gd name="T76" fmla="*/ 54 w 60"/>
                <a:gd name="T77" fmla="*/ 6 h 96"/>
                <a:gd name="T78" fmla="*/ 55 w 60"/>
                <a:gd name="T79" fmla="*/ 7 h 96"/>
                <a:gd name="T80" fmla="*/ 56 w 60"/>
                <a:gd name="T81" fmla="*/ 8 h 96"/>
                <a:gd name="T82" fmla="*/ 56 w 60"/>
                <a:gd name="T83" fmla="*/ 10 h 96"/>
                <a:gd name="T84" fmla="*/ 56 w 60"/>
                <a:gd name="T85" fmla="*/ 12 h 96"/>
                <a:gd name="T86" fmla="*/ 56 w 60"/>
                <a:gd name="T87" fmla="*/ 14 h 96"/>
                <a:gd name="T88" fmla="*/ 55 w 60"/>
                <a:gd name="T89" fmla="*/ 15 h 96"/>
                <a:gd name="T90" fmla="*/ 55 w 60"/>
                <a:gd name="T91" fmla="*/ 16 h 96"/>
                <a:gd name="T92" fmla="*/ 54 w 60"/>
                <a:gd name="T93" fmla="*/ 17 h 96"/>
                <a:gd name="T94" fmla="*/ 51 w 60"/>
                <a:gd name="T95" fmla="*/ 16 h 96"/>
                <a:gd name="T96" fmla="*/ 47 w 60"/>
                <a:gd name="T97" fmla="*/ 13 h 96"/>
                <a:gd name="T98" fmla="*/ 41 w 60"/>
                <a:gd name="T99" fmla="*/ 11 h 96"/>
                <a:gd name="T100" fmla="*/ 33 w 60"/>
                <a:gd name="T101" fmla="*/ 10 h 96"/>
                <a:gd name="T102" fmla="*/ 25 w 60"/>
                <a:gd name="T103" fmla="*/ 11 h 96"/>
                <a:gd name="T104" fmla="*/ 19 w 60"/>
                <a:gd name="T105" fmla="*/ 14 h 96"/>
                <a:gd name="T106" fmla="*/ 16 w 60"/>
                <a:gd name="T107" fmla="*/ 19 h 96"/>
                <a:gd name="T108" fmla="*/ 15 w 60"/>
                <a:gd name="T109" fmla="*/ 24 h 96"/>
                <a:gd name="T110" fmla="*/ 16 w 60"/>
                <a:gd name="T111" fmla="*/ 32 h 96"/>
                <a:gd name="T112" fmla="*/ 22 w 60"/>
                <a:gd name="T113" fmla="*/ 37 h 96"/>
                <a:gd name="T114" fmla="*/ 29 w 60"/>
                <a:gd name="T115" fmla="*/ 41 h 96"/>
                <a:gd name="T116" fmla="*/ 37 w 60"/>
                <a:gd name="T117" fmla="*/ 44 h 96"/>
                <a:gd name="T118" fmla="*/ 46 w 60"/>
                <a:gd name="T119" fmla="*/ 48 h 96"/>
                <a:gd name="T120" fmla="*/ 53 w 60"/>
                <a:gd name="T121" fmla="*/ 52 h 96"/>
                <a:gd name="T122" fmla="*/ 58 w 60"/>
                <a:gd name="T123" fmla="*/ 59 h 96"/>
                <a:gd name="T124" fmla="*/ 60 w 60"/>
                <a:gd name="T125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" h="96">
                  <a:moveTo>
                    <a:pt x="60" y="69"/>
                  </a:moveTo>
                  <a:cubicBezTo>
                    <a:pt x="60" y="73"/>
                    <a:pt x="59" y="77"/>
                    <a:pt x="58" y="80"/>
                  </a:cubicBezTo>
                  <a:cubicBezTo>
                    <a:pt x="56" y="83"/>
                    <a:pt x="54" y="86"/>
                    <a:pt x="51" y="89"/>
                  </a:cubicBezTo>
                  <a:cubicBezTo>
                    <a:pt x="48" y="91"/>
                    <a:pt x="45" y="93"/>
                    <a:pt x="41" y="94"/>
                  </a:cubicBezTo>
                  <a:cubicBezTo>
                    <a:pt x="37" y="95"/>
                    <a:pt x="32" y="96"/>
                    <a:pt x="27" y="96"/>
                  </a:cubicBezTo>
                  <a:cubicBezTo>
                    <a:pt x="24" y="96"/>
                    <a:pt x="21" y="96"/>
                    <a:pt x="19" y="95"/>
                  </a:cubicBezTo>
                  <a:cubicBezTo>
                    <a:pt x="16" y="95"/>
                    <a:pt x="13" y="94"/>
                    <a:pt x="11" y="93"/>
                  </a:cubicBezTo>
                  <a:cubicBezTo>
                    <a:pt x="9" y="92"/>
                    <a:pt x="7" y="92"/>
                    <a:pt x="6" y="91"/>
                  </a:cubicBezTo>
                  <a:cubicBezTo>
                    <a:pt x="4" y="90"/>
                    <a:pt x="3" y="89"/>
                    <a:pt x="2" y="89"/>
                  </a:cubicBezTo>
                  <a:cubicBezTo>
                    <a:pt x="1" y="88"/>
                    <a:pt x="1" y="87"/>
                    <a:pt x="1" y="86"/>
                  </a:cubicBezTo>
                  <a:cubicBezTo>
                    <a:pt x="0" y="85"/>
                    <a:pt x="0" y="84"/>
                    <a:pt x="0" y="82"/>
                  </a:cubicBezTo>
                  <a:cubicBezTo>
                    <a:pt x="0" y="81"/>
                    <a:pt x="0" y="81"/>
                    <a:pt x="0" y="80"/>
                  </a:cubicBezTo>
                  <a:cubicBezTo>
                    <a:pt x="0" y="79"/>
                    <a:pt x="1" y="79"/>
                    <a:pt x="1" y="78"/>
                  </a:cubicBezTo>
                  <a:cubicBezTo>
                    <a:pt x="1" y="78"/>
                    <a:pt x="1" y="78"/>
                    <a:pt x="2" y="77"/>
                  </a:cubicBezTo>
                  <a:cubicBezTo>
                    <a:pt x="2" y="77"/>
                    <a:pt x="2" y="77"/>
                    <a:pt x="3" y="77"/>
                  </a:cubicBezTo>
                  <a:cubicBezTo>
                    <a:pt x="3" y="77"/>
                    <a:pt x="4" y="77"/>
                    <a:pt x="6" y="78"/>
                  </a:cubicBezTo>
                  <a:cubicBezTo>
                    <a:pt x="7" y="79"/>
                    <a:pt x="9" y="80"/>
                    <a:pt x="11" y="81"/>
                  </a:cubicBezTo>
                  <a:cubicBezTo>
                    <a:pt x="13" y="82"/>
                    <a:pt x="15" y="83"/>
                    <a:pt x="18" y="84"/>
                  </a:cubicBezTo>
                  <a:cubicBezTo>
                    <a:pt x="21" y="85"/>
                    <a:pt x="24" y="86"/>
                    <a:pt x="28" y="86"/>
                  </a:cubicBezTo>
                  <a:cubicBezTo>
                    <a:pt x="31" y="86"/>
                    <a:pt x="34" y="85"/>
                    <a:pt x="36" y="85"/>
                  </a:cubicBezTo>
                  <a:cubicBezTo>
                    <a:pt x="39" y="84"/>
                    <a:pt x="41" y="83"/>
                    <a:pt x="43" y="82"/>
                  </a:cubicBezTo>
                  <a:cubicBezTo>
                    <a:pt x="45" y="80"/>
                    <a:pt x="46" y="79"/>
                    <a:pt x="47" y="77"/>
                  </a:cubicBezTo>
                  <a:cubicBezTo>
                    <a:pt x="48" y="75"/>
                    <a:pt x="49" y="72"/>
                    <a:pt x="49" y="70"/>
                  </a:cubicBezTo>
                  <a:cubicBezTo>
                    <a:pt x="49" y="67"/>
                    <a:pt x="48" y="65"/>
                    <a:pt x="47" y="63"/>
                  </a:cubicBezTo>
                  <a:cubicBezTo>
                    <a:pt x="45" y="61"/>
                    <a:pt x="44" y="59"/>
                    <a:pt x="42" y="58"/>
                  </a:cubicBezTo>
                  <a:cubicBezTo>
                    <a:pt x="39" y="56"/>
                    <a:pt x="37" y="55"/>
                    <a:pt x="34" y="54"/>
                  </a:cubicBezTo>
                  <a:cubicBezTo>
                    <a:pt x="32" y="53"/>
                    <a:pt x="29" y="52"/>
                    <a:pt x="26" y="51"/>
                  </a:cubicBezTo>
                  <a:cubicBezTo>
                    <a:pt x="23" y="50"/>
                    <a:pt x="20" y="48"/>
                    <a:pt x="18" y="47"/>
                  </a:cubicBezTo>
                  <a:cubicBezTo>
                    <a:pt x="15" y="46"/>
                    <a:pt x="12" y="44"/>
                    <a:pt x="10" y="42"/>
                  </a:cubicBezTo>
                  <a:cubicBezTo>
                    <a:pt x="8" y="40"/>
                    <a:pt x="7" y="38"/>
                    <a:pt x="5" y="35"/>
                  </a:cubicBezTo>
                  <a:cubicBezTo>
                    <a:pt x="4" y="32"/>
                    <a:pt x="3" y="29"/>
                    <a:pt x="3" y="25"/>
                  </a:cubicBezTo>
                  <a:cubicBezTo>
                    <a:pt x="3" y="22"/>
                    <a:pt x="4" y="19"/>
                    <a:pt x="5" y="16"/>
                  </a:cubicBezTo>
                  <a:cubicBezTo>
                    <a:pt x="6" y="13"/>
                    <a:pt x="8" y="10"/>
                    <a:pt x="10" y="8"/>
                  </a:cubicBezTo>
                  <a:cubicBezTo>
                    <a:pt x="13" y="6"/>
                    <a:pt x="16" y="4"/>
                    <a:pt x="20" y="2"/>
                  </a:cubicBezTo>
                  <a:cubicBezTo>
                    <a:pt x="24" y="1"/>
                    <a:pt x="28" y="0"/>
                    <a:pt x="33" y="0"/>
                  </a:cubicBezTo>
                  <a:cubicBezTo>
                    <a:pt x="36" y="0"/>
                    <a:pt x="38" y="0"/>
                    <a:pt x="40" y="1"/>
                  </a:cubicBezTo>
                  <a:cubicBezTo>
                    <a:pt x="42" y="1"/>
                    <a:pt x="44" y="2"/>
                    <a:pt x="46" y="2"/>
                  </a:cubicBezTo>
                  <a:cubicBezTo>
                    <a:pt x="48" y="3"/>
                    <a:pt x="49" y="3"/>
                    <a:pt x="51" y="4"/>
                  </a:cubicBezTo>
                  <a:cubicBezTo>
                    <a:pt x="52" y="5"/>
                    <a:pt x="53" y="5"/>
                    <a:pt x="54" y="6"/>
                  </a:cubicBezTo>
                  <a:cubicBezTo>
                    <a:pt x="54" y="6"/>
                    <a:pt x="55" y="7"/>
                    <a:pt x="55" y="7"/>
                  </a:cubicBezTo>
                  <a:cubicBezTo>
                    <a:pt x="55" y="8"/>
                    <a:pt x="55" y="8"/>
                    <a:pt x="56" y="8"/>
                  </a:cubicBezTo>
                  <a:cubicBezTo>
                    <a:pt x="56" y="9"/>
                    <a:pt x="56" y="9"/>
                    <a:pt x="56" y="10"/>
                  </a:cubicBezTo>
                  <a:cubicBezTo>
                    <a:pt x="56" y="10"/>
                    <a:pt x="56" y="11"/>
                    <a:pt x="56" y="12"/>
                  </a:cubicBezTo>
                  <a:cubicBezTo>
                    <a:pt x="56" y="13"/>
                    <a:pt x="56" y="13"/>
                    <a:pt x="56" y="14"/>
                  </a:cubicBezTo>
                  <a:cubicBezTo>
                    <a:pt x="56" y="14"/>
                    <a:pt x="55" y="15"/>
                    <a:pt x="55" y="15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3" y="17"/>
                    <a:pt x="52" y="16"/>
                    <a:pt x="51" y="16"/>
                  </a:cubicBezTo>
                  <a:cubicBezTo>
                    <a:pt x="50" y="15"/>
                    <a:pt x="49" y="14"/>
                    <a:pt x="47" y="13"/>
                  </a:cubicBezTo>
                  <a:cubicBezTo>
                    <a:pt x="45" y="13"/>
                    <a:pt x="43" y="12"/>
                    <a:pt x="41" y="11"/>
                  </a:cubicBezTo>
                  <a:cubicBezTo>
                    <a:pt x="39" y="10"/>
                    <a:pt x="36" y="10"/>
                    <a:pt x="33" y="10"/>
                  </a:cubicBezTo>
                  <a:cubicBezTo>
                    <a:pt x="30" y="10"/>
                    <a:pt x="27" y="10"/>
                    <a:pt x="25" y="11"/>
                  </a:cubicBezTo>
                  <a:cubicBezTo>
                    <a:pt x="22" y="12"/>
                    <a:pt x="21" y="13"/>
                    <a:pt x="19" y="14"/>
                  </a:cubicBezTo>
                  <a:cubicBezTo>
                    <a:pt x="18" y="15"/>
                    <a:pt x="16" y="17"/>
                    <a:pt x="16" y="19"/>
                  </a:cubicBezTo>
                  <a:cubicBezTo>
                    <a:pt x="15" y="20"/>
                    <a:pt x="15" y="22"/>
                    <a:pt x="15" y="24"/>
                  </a:cubicBezTo>
                  <a:cubicBezTo>
                    <a:pt x="15" y="27"/>
                    <a:pt x="15" y="30"/>
                    <a:pt x="16" y="32"/>
                  </a:cubicBezTo>
                  <a:cubicBezTo>
                    <a:pt x="18" y="34"/>
                    <a:pt x="20" y="35"/>
                    <a:pt x="22" y="37"/>
                  </a:cubicBezTo>
                  <a:cubicBezTo>
                    <a:pt x="24" y="38"/>
                    <a:pt x="26" y="39"/>
                    <a:pt x="29" y="41"/>
                  </a:cubicBezTo>
                  <a:cubicBezTo>
                    <a:pt x="32" y="42"/>
                    <a:pt x="35" y="43"/>
                    <a:pt x="37" y="44"/>
                  </a:cubicBezTo>
                  <a:cubicBezTo>
                    <a:pt x="40" y="45"/>
                    <a:pt x="43" y="46"/>
                    <a:pt x="46" y="48"/>
                  </a:cubicBezTo>
                  <a:cubicBezTo>
                    <a:pt x="49" y="49"/>
                    <a:pt x="51" y="50"/>
                    <a:pt x="53" y="52"/>
                  </a:cubicBezTo>
                  <a:cubicBezTo>
                    <a:pt x="55" y="54"/>
                    <a:pt x="57" y="57"/>
                    <a:pt x="58" y="59"/>
                  </a:cubicBezTo>
                  <a:cubicBezTo>
                    <a:pt x="60" y="62"/>
                    <a:pt x="60" y="65"/>
                    <a:pt x="60" y="69"/>
                  </a:cubicBezTo>
                  <a:close/>
                </a:path>
              </a:pathLst>
            </a:custGeom>
            <a:solidFill>
              <a:schemeClr val="tx1">
                <a:alpha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4" name="Freeform 17"/>
            <p:cNvSpPr>
              <a:spLocks/>
            </p:cNvSpPr>
            <p:nvPr/>
          </p:nvSpPr>
          <p:spPr bwMode="auto">
            <a:xfrm>
              <a:off x="5432410" y="5711825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  <a:gd name="T6" fmla="*/ 86 w 8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99"/>
                  </a:lnTo>
                  <a:close/>
                </a:path>
              </a:pathLst>
            </a:custGeom>
            <a:solidFill>
              <a:srgbClr val="55B3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Freeform 18"/>
            <p:cNvSpPr>
              <a:spLocks/>
            </p:cNvSpPr>
            <p:nvPr/>
          </p:nvSpPr>
          <p:spPr bwMode="auto">
            <a:xfrm>
              <a:off x="5432410" y="5711825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6" name="Freeform 19"/>
            <p:cNvSpPr>
              <a:spLocks/>
            </p:cNvSpPr>
            <p:nvPr/>
          </p:nvSpPr>
          <p:spPr bwMode="auto">
            <a:xfrm>
              <a:off x="5427663" y="5804963"/>
              <a:ext cx="136092" cy="152125"/>
            </a:xfrm>
            <a:custGeom>
              <a:avLst/>
              <a:gdLst>
                <a:gd name="T0" fmla="*/ 0 w 86"/>
                <a:gd name="T1" fmla="*/ 0 h 98"/>
                <a:gd name="T2" fmla="*/ 0 w 86"/>
                <a:gd name="T3" fmla="*/ 98 h 98"/>
                <a:gd name="T4" fmla="*/ 86 w 86"/>
                <a:gd name="T5" fmla="*/ 48 h 98"/>
                <a:gd name="T6" fmla="*/ 86 w 86"/>
                <a:gd name="T7" fmla="*/ 48 h 98"/>
                <a:gd name="T8" fmla="*/ 0 w 86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8">
                  <a:moveTo>
                    <a:pt x="0" y="0"/>
                  </a:moveTo>
                  <a:lnTo>
                    <a:pt x="0" y="98"/>
                  </a:lnTo>
                  <a:lnTo>
                    <a:pt x="86" y="48"/>
                  </a:lnTo>
                  <a:lnTo>
                    <a:pt x="86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39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auto">
            <a:xfrm>
              <a:off x="5432410" y="5894996"/>
              <a:ext cx="136092" cy="153678"/>
            </a:xfrm>
            <a:custGeom>
              <a:avLst/>
              <a:gdLst>
                <a:gd name="T0" fmla="*/ 86 w 86"/>
                <a:gd name="T1" fmla="*/ 99 h 99"/>
                <a:gd name="T2" fmla="*/ 86 w 86"/>
                <a:gd name="T3" fmla="*/ 0 h 99"/>
                <a:gd name="T4" fmla="*/ 0 w 86"/>
                <a:gd name="T5" fmla="*/ 50 h 99"/>
                <a:gd name="T6" fmla="*/ 86 w 86"/>
                <a:gd name="T7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99"/>
                  </a:moveTo>
                  <a:lnTo>
                    <a:pt x="86" y="0"/>
                  </a:lnTo>
                  <a:lnTo>
                    <a:pt x="0" y="50"/>
                  </a:lnTo>
                  <a:lnTo>
                    <a:pt x="86" y="99"/>
                  </a:lnTo>
                  <a:close/>
                </a:path>
              </a:pathLst>
            </a:custGeom>
            <a:solidFill>
              <a:srgbClr val="E838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8" name="Freeform 21"/>
            <p:cNvSpPr>
              <a:spLocks/>
            </p:cNvSpPr>
            <p:nvPr/>
          </p:nvSpPr>
          <p:spPr bwMode="auto">
            <a:xfrm>
              <a:off x="5582745" y="5711825"/>
              <a:ext cx="136092" cy="153678"/>
            </a:xfrm>
            <a:custGeom>
              <a:avLst/>
              <a:gdLst>
                <a:gd name="T0" fmla="*/ 86 w 86"/>
                <a:gd name="T1" fmla="*/ 50 h 99"/>
                <a:gd name="T2" fmla="*/ 0 w 86"/>
                <a:gd name="T3" fmla="*/ 0 h 99"/>
                <a:gd name="T4" fmla="*/ 0 w 86"/>
                <a:gd name="T5" fmla="*/ 99 h 99"/>
                <a:gd name="T6" fmla="*/ 86 w 86"/>
                <a:gd name="T7" fmla="*/ 5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6" h="99">
                  <a:moveTo>
                    <a:pt x="86" y="50"/>
                  </a:moveTo>
                  <a:lnTo>
                    <a:pt x="0" y="0"/>
                  </a:lnTo>
                  <a:lnTo>
                    <a:pt x="0" y="99"/>
                  </a:lnTo>
                  <a:lnTo>
                    <a:pt x="86" y="50"/>
                  </a:lnTo>
                  <a:close/>
                </a:path>
              </a:pathLst>
            </a:custGeom>
            <a:solidFill>
              <a:srgbClr val="00A0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683568" y="5373216"/>
            <a:ext cx="7776864" cy="1196535"/>
          </a:xfrm>
        </p:spPr>
        <p:txBody>
          <a:bodyPr>
            <a:normAutofit/>
          </a:bodyPr>
          <a:lstStyle/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태정관지령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1877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년 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3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월 일본 최고 행정기구인 태정관이 내무성에 울릉도와 독도가 일본령이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아니라고 직접 내린 지시</a:t>
            </a:r>
            <a:endParaRPr lang="ko-KR" altLang="en-US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</a:p>
        </p:txBody>
      </p:sp>
      <p:pic>
        <p:nvPicPr>
          <p:cNvPr id="6146" name="Picture 2" descr="태정관지령' 독도의 진실을 밝혀줄 수 있는 140년 전 문서 : 네이버 블로그">
            <a:extLst>
              <a:ext uri="{FF2B5EF4-FFF2-40B4-BE49-F238E27FC236}">
                <a16:creationId xmlns:a16="http://schemas.microsoft.com/office/drawing/2014/main" id="{9A888EC5-782F-4819-B051-D02E7ACB0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484784"/>
            <a:ext cx="4876800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9621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539552" y="5157192"/>
            <a:ext cx="8064896" cy="1258873"/>
          </a:xfrm>
        </p:spPr>
        <p:txBody>
          <a:bodyPr>
            <a:normAutofit/>
          </a:bodyPr>
          <a:lstStyle/>
          <a:p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UN</a:t>
            </a:r>
            <a:r>
              <a:rPr lang="ko-KR" altLang="en-US" sz="20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해양법협약</a:t>
            </a:r>
            <a:endParaRPr lang="en-US" altLang="ko-KR" sz="20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일본은 </a:t>
            </a:r>
            <a:r>
              <a:rPr lang="en-US" altLang="ko-KR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200</a:t>
            </a:r>
            <a:r>
              <a:rPr lang="ko-KR" altLang="en-US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해리 법을 제정하여 독도를 일본영토라고 주장했다</a:t>
            </a:r>
            <a:r>
              <a:rPr lang="en-US" altLang="ko-KR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하지만 한국도 해당되기 때문에 중간수역을 정하였고 실질적으로는 한국의 땅이다</a:t>
            </a:r>
            <a:r>
              <a:rPr lang="en-US" altLang="ko-KR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en-US" altLang="ko-KR" sz="1800" b="0" i="0" dirty="0">
              <a:solidFill>
                <a:srgbClr val="595959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endParaRPr lang="ko-KR" altLang="en-US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3.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지리적 증거</a:t>
            </a:r>
          </a:p>
        </p:txBody>
      </p:sp>
      <p:pic>
        <p:nvPicPr>
          <p:cNvPr id="12290" name="Picture 2" descr="UNCLOS 1982와 IMO 협약 : 네이버 블로그">
            <a:extLst>
              <a:ext uri="{FF2B5EF4-FFF2-40B4-BE49-F238E27FC236}">
                <a16:creationId xmlns:a16="http://schemas.microsoft.com/office/drawing/2014/main" id="{9A70F272-1E89-4D49-8098-CA73F32FB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209282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71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503548" y="5121386"/>
            <a:ext cx="8136904" cy="1547974"/>
          </a:xfrm>
        </p:spPr>
        <p:txBody>
          <a:bodyPr>
            <a:normAutofit/>
          </a:bodyPr>
          <a:lstStyle/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오키노토리시마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암초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일본에서 우기는 대표적인 암초이다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 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일본을 제외한 모든 나라가 암초라고 칭하며 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</a:t>
            </a: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일본만 유일하게 섬이라고 부른다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 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그 이유는 인조적으로 만든 콘크리트 구조물이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만조시에도 보인다는 이유 때문이다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 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하지만 국제법상 해당되지 않는다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3.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지리적 증거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DFB530A4-CF4A-475D-A5D9-4DAB3CCE8A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948" y="1516922"/>
            <a:ext cx="6486103" cy="3304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7022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4.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일본의 억측과 한국의 입증</a:t>
            </a:r>
            <a:endParaRPr lang="ko-KR" altLang="en-US" sz="2800" dirty="0"/>
          </a:p>
        </p:txBody>
      </p:sp>
      <p:pic>
        <p:nvPicPr>
          <p:cNvPr id="15362" name="Picture 2" descr="독도는 울릉도서 87.4km, 일본 오키섬서 157.5km 위치에 있다 ">
            <a:extLst>
              <a:ext uri="{FF2B5EF4-FFF2-40B4-BE49-F238E27FC236}">
                <a16:creationId xmlns:a16="http://schemas.microsoft.com/office/drawing/2014/main" id="{4AFC8AD9-83AC-46F4-A358-4DD92700EF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96752"/>
            <a:ext cx="5040560" cy="3643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내용 개체 틀 36">
            <a:extLst>
              <a:ext uri="{FF2B5EF4-FFF2-40B4-BE49-F238E27FC236}">
                <a16:creationId xmlns:a16="http://schemas.microsoft.com/office/drawing/2014/main" id="{CC65B802-94D8-43CE-BF95-B18E588EEE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5301208"/>
            <a:ext cx="8398696" cy="1152128"/>
          </a:xfrm>
        </p:spPr>
        <p:txBody>
          <a:bodyPr>
            <a:normAutofit/>
          </a:bodyPr>
          <a:lstStyle/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 측에서는 거리적으로 울릉도에서는 독도가 보이지 않지만 </a:t>
            </a:r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오키섬에서는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독도를 볼 수 있다고 주장했지만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한눈에 봐도 억측이며 데이터상으로 거리가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명시되어 있다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울릉도에서 본 독도 저토록 생생한데… : 사회일반 : 사회 : 뉴스 : 한겨레모바일">
            <a:extLst>
              <a:ext uri="{FF2B5EF4-FFF2-40B4-BE49-F238E27FC236}">
                <a16:creationId xmlns:a16="http://schemas.microsoft.com/office/drawing/2014/main" id="{76DF9E14-4797-49B9-A8E5-D5590F42F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068553"/>
            <a:ext cx="4083893" cy="272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독도는 울릉도서 87.4km, 일본 오키섬서 157.5km 위치에 있다 ">
            <a:extLst>
              <a:ext uri="{FF2B5EF4-FFF2-40B4-BE49-F238E27FC236}">
                <a16:creationId xmlns:a16="http://schemas.microsoft.com/office/drawing/2014/main" id="{94311C6C-76AB-490A-AFE1-E28509646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068554"/>
            <a:ext cx="3764677" cy="272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제목 1">
            <a:extLst>
              <a:ext uri="{FF2B5EF4-FFF2-40B4-BE49-F238E27FC236}">
                <a16:creationId xmlns:a16="http://schemas.microsoft.com/office/drawing/2014/main" id="{211B2F36-D1CB-4374-8769-13EC6B3209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4.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일본의 억측과 한국의 입증</a:t>
            </a:r>
            <a:endParaRPr lang="ko-KR" altLang="en-US" sz="2800" dirty="0"/>
          </a:p>
        </p:txBody>
      </p:sp>
      <p:sp>
        <p:nvSpPr>
          <p:cNvPr id="13" name="내용 개체 틀 36">
            <a:extLst>
              <a:ext uri="{FF2B5EF4-FFF2-40B4-BE49-F238E27FC236}">
                <a16:creationId xmlns:a16="http://schemas.microsoft.com/office/drawing/2014/main" id="{47C573C0-A6F4-47E2-BB97-946C38DD38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5445224"/>
            <a:ext cx="8064896" cy="796909"/>
          </a:xfrm>
        </p:spPr>
        <p:txBody>
          <a:bodyPr>
            <a:normAutofit/>
          </a:bodyPr>
          <a:lstStyle/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울릉도에서 맑은 날 보인 독도이다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너무나도 잘 보이고 세종실록 지리지의 기록처럼 명확하다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53838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5.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독도에 관한 한국 정부의 움직임</a:t>
            </a:r>
            <a:endParaRPr lang="ko-KR" altLang="en-US" dirty="0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35C1EB01-FE0C-4826-BAFD-2061BBD01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89" y="1628800"/>
            <a:ext cx="7344222" cy="2520280"/>
          </a:xfrm>
          <a:prstGeom prst="rect">
            <a:avLst/>
          </a:prstGeom>
        </p:spPr>
      </p:pic>
      <p:sp>
        <p:nvSpPr>
          <p:cNvPr id="9" name="내용 개체 틀 36">
            <a:extLst>
              <a:ext uri="{FF2B5EF4-FFF2-40B4-BE49-F238E27FC236}">
                <a16:creationId xmlns:a16="http://schemas.microsoft.com/office/drawing/2014/main" id="{7E739453-28B6-4C6D-804A-423A0CD1C1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528" y="4653136"/>
            <a:ext cx="7956943" cy="1608500"/>
          </a:xfrm>
        </p:spPr>
        <p:txBody>
          <a:bodyPr>
            <a:normAutofit/>
          </a:bodyPr>
          <a:lstStyle/>
          <a:p>
            <a:r>
              <a:rPr lang="ko-KR" altLang="en-US" sz="22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 </a:t>
            </a:r>
            <a:r>
              <a:rPr lang="ko-KR" altLang="en-US" sz="22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총리부령</a:t>
            </a:r>
            <a:endParaRPr lang="en-US" altLang="ko-KR" sz="22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9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일본이 패전 후 전후처리 과정에서 독도를 자국 부속도서에서 제외한 법령을</a:t>
            </a:r>
            <a:endParaRPr lang="en-US" altLang="ko-KR" sz="1900" b="0" i="0" dirty="0">
              <a:solidFill>
                <a:srgbClr val="595959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9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공포한 것으로 확인됐다</a:t>
            </a:r>
            <a:r>
              <a:rPr lang="en-US" altLang="ko-KR" sz="19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en-US" altLang="ko-KR" sz="19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일본의 부속도서에서 울릉도와 독도</a:t>
            </a:r>
            <a:r>
              <a:rPr lang="en-US" altLang="ko-KR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제주도를 제외했다</a:t>
            </a:r>
            <a:r>
              <a:rPr lang="en-US" altLang="ko-KR" sz="18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endParaRPr lang="ko-KR" altLang="en-US" sz="17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462082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5.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독도에 관한 한국 정부의 움직임</a:t>
            </a:r>
            <a:endParaRPr lang="ko-KR" altLang="en-US" dirty="0"/>
          </a:p>
        </p:txBody>
      </p:sp>
      <p:sp>
        <p:nvSpPr>
          <p:cNvPr id="4" name="내용 개체 틀 36">
            <a:extLst>
              <a:ext uri="{FF2B5EF4-FFF2-40B4-BE49-F238E27FC236}">
                <a16:creationId xmlns:a16="http://schemas.microsoft.com/office/drawing/2014/main" id="{A92BCAB2-6D55-4D6B-B342-7FEE31F26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8607" y="4941168"/>
            <a:ext cx="6786784" cy="1584176"/>
          </a:xfrm>
        </p:spPr>
        <p:txBody>
          <a:bodyPr>
            <a:normAutofit/>
          </a:bodyPr>
          <a:lstStyle/>
          <a:p>
            <a:r>
              <a:rPr lang="ko-KR" altLang="en-US" sz="22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이명박 전 대통령의 독도 방문</a:t>
            </a:r>
            <a:endParaRPr lang="en-US" altLang="ko-KR" sz="22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9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이명박 전 대통령이 독도가 한국땅임을 공식적으로 보여주기 위해 </a:t>
            </a:r>
            <a:endParaRPr lang="en-US" altLang="ko-KR" sz="19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9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독도를 방문했었다</a:t>
            </a:r>
            <a:r>
              <a:rPr lang="en-US" altLang="ko-KR" sz="19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19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일본과 갈등이 가장 고조되었던 시기이다</a:t>
            </a:r>
            <a:r>
              <a:rPr lang="en-US" altLang="ko-KR" sz="19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sz="17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4214F79-4DD4-4B29-8A90-0C3FFB366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4037" y="1484784"/>
            <a:ext cx="4155926" cy="30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55090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5.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독도에 관한 한국 정부의 움직임</a:t>
            </a:r>
            <a:endParaRPr lang="ko-KR" altLang="en-US" dirty="0"/>
          </a:p>
        </p:txBody>
      </p:sp>
      <p:sp>
        <p:nvSpPr>
          <p:cNvPr id="4" name="내용 개체 틀 36">
            <a:extLst>
              <a:ext uri="{FF2B5EF4-FFF2-40B4-BE49-F238E27FC236}">
                <a16:creationId xmlns:a16="http://schemas.microsoft.com/office/drawing/2014/main" id="{2B53EEF0-971F-4349-8724-1CEB9ECE55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9952" y="2195225"/>
            <a:ext cx="4788024" cy="2467549"/>
          </a:xfrm>
        </p:spPr>
        <p:txBody>
          <a:bodyPr>
            <a:normAutofit/>
          </a:bodyPr>
          <a:lstStyle/>
          <a:p>
            <a:r>
              <a:rPr lang="ko-KR" altLang="en-US" sz="22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노무현 전 대통령의 독도 특별 담화</a:t>
            </a:r>
            <a:endParaRPr lang="en-US" altLang="ko-KR" sz="22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한국의 땅이 당연하며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일본이 이를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부정하는 것은 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40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년 통한의 역사를 인정하는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것이고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나아가서는 과거 식민지 영토권을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주장하는 것이라고 주장했었다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이는 독도와 식민지배 기간의 연관성을 보여준다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D823083-1DC9-407C-8020-C7931ABB5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520788"/>
            <a:ext cx="2929985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277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5.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독도에 관한 한국 정부의 움직임</a:t>
            </a:r>
            <a:endParaRPr lang="ko-KR" altLang="en-US" dirty="0"/>
          </a:p>
        </p:txBody>
      </p:sp>
      <p:pic>
        <p:nvPicPr>
          <p:cNvPr id="20482" name="Picture 2">
            <a:extLst>
              <a:ext uri="{FF2B5EF4-FFF2-40B4-BE49-F238E27FC236}">
                <a16:creationId xmlns:a16="http://schemas.microsoft.com/office/drawing/2014/main" id="{6D27A290-49D7-48E4-93A5-39B310C67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604" y="1412776"/>
            <a:ext cx="549879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내용 개체 틀 36">
            <a:extLst>
              <a:ext uri="{FF2B5EF4-FFF2-40B4-BE49-F238E27FC236}">
                <a16:creationId xmlns:a16="http://schemas.microsoft.com/office/drawing/2014/main" id="{9AE7A216-2B4A-484D-810A-B9F8826E44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552" y="4869160"/>
            <a:ext cx="8064896" cy="1546905"/>
          </a:xfrm>
        </p:spPr>
        <p:txBody>
          <a:bodyPr>
            <a:normAutofit/>
          </a:bodyPr>
          <a:lstStyle/>
          <a:p>
            <a:r>
              <a:rPr lang="ko-KR" altLang="en-US" sz="2000" b="0" i="0" dirty="0">
                <a:solidFill>
                  <a:srgbClr val="595959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국제 사법 재판소</a:t>
            </a:r>
            <a:endParaRPr lang="en-US" altLang="ko-KR" sz="2000" b="0" i="0" dirty="0">
              <a:solidFill>
                <a:srgbClr val="595959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일본은 지속적으로 한국에 국제 사법 재판소 제소를 신청하고 있다</a:t>
            </a:r>
            <a:r>
              <a:rPr lang="en-US" altLang="ko-KR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이는 일본이 국제적으로 나아가 분쟁 조정을 할 생각인데 우선적으로 외교 경로로</a:t>
            </a:r>
            <a:endParaRPr lang="en-US" altLang="ko-KR" sz="1800" i="0" dirty="0">
              <a:solidFill>
                <a:srgbClr val="595959"/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협의해야 하는 것이 일반적이기 때문에 부합하지 않다</a:t>
            </a:r>
            <a:r>
              <a:rPr lang="en-US" altLang="ko-KR" sz="1800" i="0" dirty="0">
                <a:solidFill>
                  <a:srgbClr val="595959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75143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독도영토학 과제를 마치며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046066-473C-4166-AC92-F572CC2ADDCF}"/>
              </a:ext>
            </a:extLst>
          </p:cNvPr>
          <p:cNvSpPr txBox="1"/>
          <p:nvPr/>
        </p:nvSpPr>
        <p:spPr>
          <a:xfrm>
            <a:off x="899592" y="5205100"/>
            <a:ext cx="735810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독도영토학 과제를 수행하며 대략적으로만 알고있었던 독도에 관한</a:t>
            </a:r>
            <a:endParaRPr lang="en-US" altLang="ko-KR" dirty="0"/>
          </a:p>
          <a:p>
            <a:r>
              <a:rPr lang="ko-KR" altLang="en-US" dirty="0"/>
              <a:t>지식들이 바로잡혔고</a:t>
            </a:r>
            <a:r>
              <a:rPr lang="en-US" altLang="ko-KR" dirty="0"/>
              <a:t>, </a:t>
            </a:r>
            <a:r>
              <a:rPr lang="ko-KR" altLang="en-US" dirty="0"/>
              <a:t>한국 정부의 소극적이고 애매모호한 움직임에</a:t>
            </a:r>
            <a:endParaRPr lang="en-US" altLang="ko-KR" dirty="0"/>
          </a:p>
          <a:p>
            <a:r>
              <a:rPr lang="ko-KR" altLang="en-US" dirty="0"/>
              <a:t>반대로 한국 국민들이 바로 잡아야 할 적극적인 문제라고 생각이 들었다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일본이 아무리 주장해도 </a:t>
            </a:r>
            <a:r>
              <a:rPr lang="ko-KR" altLang="en-US" b="1" dirty="0"/>
              <a:t>독도는 완전한 한국의 고유 영토이다</a:t>
            </a:r>
            <a:r>
              <a:rPr lang="en-US" altLang="ko-KR" b="1" dirty="0"/>
              <a:t>.</a:t>
            </a:r>
            <a:endParaRPr lang="ko-KR" altLang="en-US" b="1" dirty="0"/>
          </a:p>
        </p:txBody>
      </p:sp>
      <p:pic>
        <p:nvPicPr>
          <p:cNvPr id="18434" name="Picture 2" descr="포켓몬GO에서 독도는 한국땅일까, 일본땅일까? | 오펀 디스커스">
            <a:extLst>
              <a:ext uri="{FF2B5EF4-FFF2-40B4-BE49-F238E27FC236}">
                <a16:creationId xmlns:a16="http://schemas.microsoft.com/office/drawing/2014/main" id="{E0D64151-BCC7-4A18-A6C1-20CDEE395B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052735"/>
            <a:ext cx="7560840" cy="391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69818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7384" y="1725376"/>
            <a:ext cx="2445753" cy="5539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3000" b="1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8000"/>
                    </a:prstClr>
                  </a:outerShdw>
                </a:effectLst>
                <a:latin typeface="한컴산뜻돋움" panose="02000000000000000000" pitchFamily="2" charset="-127"/>
                <a:ea typeface="한컴산뜻돋움" panose="02000000000000000000" pitchFamily="2" charset="-127"/>
              </a:rPr>
              <a:t>목     차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0" y="1692653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>
          <a:xfrm>
            <a:off x="0" y="2330828"/>
            <a:ext cx="2502694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  <p:sp>
        <p:nvSpPr>
          <p:cNvPr id="103" name="Text Box 5"/>
          <p:cNvSpPr txBox="1">
            <a:spLocks noChangeArrowheads="1"/>
          </p:cNvSpPr>
          <p:nvPr/>
        </p:nvSpPr>
        <p:spPr bwMode="auto">
          <a:xfrm>
            <a:off x="4538650" y="1289819"/>
            <a:ext cx="33385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 err="1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독도란</a:t>
            </a:r>
            <a:r>
              <a:rPr lang="ko-KR" altLang="en-US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</a:t>
            </a:r>
            <a:r>
              <a:rPr lang="en-US" altLang="ko-KR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?</a:t>
            </a:r>
          </a:p>
        </p:txBody>
      </p:sp>
      <p:sp>
        <p:nvSpPr>
          <p:cNvPr id="105" name="TextBox 13"/>
          <p:cNvSpPr txBox="1">
            <a:spLocks noChangeArrowheads="1"/>
          </p:cNvSpPr>
          <p:nvPr/>
        </p:nvSpPr>
        <p:spPr bwMode="auto">
          <a:xfrm>
            <a:off x="4019636" y="1232604"/>
            <a:ext cx="50847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500" b="1" dirty="0">
                <a:solidFill>
                  <a:srgbClr val="396C87"/>
                </a:solidFill>
                <a:latin typeface="+mj-lt"/>
                <a:ea typeface="맑은 고딕" pitchFamily="50" charset="-127"/>
              </a:rPr>
              <a:t>01</a:t>
            </a:r>
            <a:endParaRPr lang="ko-KR" altLang="en-US" sz="2500" b="1" dirty="0">
              <a:solidFill>
                <a:srgbClr val="396C87"/>
              </a:solidFill>
              <a:latin typeface="+mj-lt"/>
              <a:ea typeface="맑은 고딕" pitchFamily="50" charset="-127"/>
            </a:endParaRPr>
          </a:p>
        </p:txBody>
      </p:sp>
      <p:sp>
        <p:nvSpPr>
          <p:cNvPr id="106" name="직사각형 105"/>
          <p:cNvSpPr/>
          <p:nvPr/>
        </p:nvSpPr>
        <p:spPr>
          <a:xfrm>
            <a:off x="4139952" y="1694819"/>
            <a:ext cx="3611199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  <p:sp>
        <p:nvSpPr>
          <p:cNvPr id="108" name="Text Box 5"/>
          <p:cNvSpPr txBox="1">
            <a:spLocks noChangeArrowheads="1"/>
          </p:cNvSpPr>
          <p:nvPr/>
        </p:nvSpPr>
        <p:spPr bwMode="auto">
          <a:xfrm>
            <a:off x="4538650" y="2204219"/>
            <a:ext cx="33385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  <a:endParaRPr lang="en-US" altLang="ko-KR" b="1" dirty="0">
              <a:solidFill>
                <a:schemeClr val="bg1">
                  <a:lumMod val="6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10" name="TextBox 13"/>
          <p:cNvSpPr txBox="1">
            <a:spLocks noChangeArrowheads="1"/>
          </p:cNvSpPr>
          <p:nvPr/>
        </p:nvSpPr>
        <p:spPr bwMode="auto">
          <a:xfrm>
            <a:off x="4019636" y="2147004"/>
            <a:ext cx="50847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500" b="1" dirty="0">
                <a:solidFill>
                  <a:srgbClr val="396C87"/>
                </a:solidFill>
                <a:latin typeface="+mj-lt"/>
                <a:ea typeface="맑은 고딕" pitchFamily="50" charset="-127"/>
              </a:rPr>
              <a:t>02</a:t>
            </a:r>
            <a:endParaRPr lang="ko-KR" altLang="en-US" sz="2500" b="1" dirty="0">
              <a:solidFill>
                <a:srgbClr val="396C87"/>
              </a:solidFill>
              <a:latin typeface="+mj-lt"/>
              <a:ea typeface="맑은 고딕" pitchFamily="50" charset="-127"/>
            </a:endParaRPr>
          </a:p>
        </p:txBody>
      </p:sp>
      <p:sp>
        <p:nvSpPr>
          <p:cNvPr id="111" name="직사각형 110"/>
          <p:cNvSpPr/>
          <p:nvPr/>
        </p:nvSpPr>
        <p:spPr>
          <a:xfrm>
            <a:off x="4139952" y="2609219"/>
            <a:ext cx="3611199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j-lt"/>
              <a:ea typeface="맑은 고딕" pitchFamily="50" charset="-127"/>
            </a:endParaRPr>
          </a:p>
        </p:txBody>
      </p:sp>
      <p:sp>
        <p:nvSpPr>
          <p:cNvPr id="113" name="Text Box 5"/>
          <p:cNvSpPr txBox="1">
            <a:spLocks noChangeArrowheads="1"/>
          </p:cNvSpPr>
          <p:nvPr/>
        </p:nvSpPr>
        <p:spPr bwMode="auto">
          <a:xfrm>
            <a:off x="4538650" y="3118619"/>
            <a:ext cx="33385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지리적 증거</a:t>
            </a:r>
            <a:endParaRPr lang="en-US" altLang="ko-KR" b="1" dirty="0">
              <a:solidFill>
                <a:schemeClr val="bg1">
                  <a:lumMod val="6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15" name="TextBox 13"/>
          <p:cNvSpPr txBox="1">
            <a:spLocks noChangeArrowheads="1"/>
          </p:cNvSpPr>
          <p:nvPr/>
        </p:nvSpPr>
        <p:spPr bwMode="auto">
          <a:xfrm>
            <a:off x="4019636" y="3061404"/>
            <a:ext cx="50847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500" b="1" dirty="0">
                <a:solidFill>
                  <a:srgbClr val="396C87"/>
                </a:solidFill>
                <a:latin typeface="+mj-lt"/>
                <a:ea typeface="맑은 고딕" pitchFamily="50" charset="-127"/>
              </a:rPr>
              <a:t>03</a:t>
            </a:r>
            <a:endParaRPr lang="ko-KR" altLang="en-US" sz="2500" b="1" dirty="0">
              <a:solidFill>
                <a:srgbClr val="396C87"/>
              </a:solidFill>
              <a:latin typeface="+mj-lt"/>
              <a:ea typeface="맑은 고딕" pitchFamily="50" charset="-127"/>
            </a:endParaRPr>
          </a:p>
        </p:txBody>
      </p:sp>
      <p:sp>
        <p:nvSpPr>
          <p:cNvPr id="116" name="직사각형 115"/>
          <p:cNvSpPr/>
          <p:nvPr/>
        </p:nvSpPr>
        <p:spPr>
          <a:xfrm>
            <a:off x="4139952" y="3523619"/>
            <a:ext cx="3611199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  <p:sp>
        <p:nvSpPr>
          <p:cNvPr id="118" name="Text Box 5"/>
          <p:cNvSpPr txBox="1">
            <a:spLocks noChangeArrowheads="1"/>
          </p:cNvSpPr>
          <p:nvPr/>
        </p:nvSpPr>
        <p:spPr bwMode="auto">
          <a:xfrm>
            <a:off x="4538650" y="4033019"/>
            <a:ext cx="33385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일본의 억측과 한국의 입증</a:t>
            </a:r>
            <a:endParaRPr lang="en-US" altLang="ko-KR" b="1" dirty="0">
              <a:solidFill>
                <a:schemeClr val="bg1">
                  <a:lumMod val="6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20" name="TextBox 13"/>
          <p:cNvSpPr txBox="1">
            <a:spLocks noChangeArrowheads="1"/>
          </p:cNvSpPr>
          <p:nvPr/>
        </p:nvSpPr>
        <p:spPr bwMode="auto">
          <a:xfrm>
            <a:off x="4019636" y="3975804"/>
            <a:ext cx="508473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500" b="1" dirty="0">
                <a:solidFill>
                  <a:srgbClr val="396C87"/>
                </a:solidFill>
                <a:latin typeface="+mj-lt"/>
                <a:ea typeface="맑은 고딕" pitchFamily="50" charset="-127"/>
              </a:rPr>
              <a:t>04</a:t>
            </a:r>
            <a:endParaRPr lang="ko-KR" altLang="en-US" sz="2500" b="1" dirty="0">
              <a:solidFill>
                <a:srgbClr val="396C87"/>
              </a:solidFill>
              <a:latin typeface="+mj-lt"/>
              <a:ea typeface="맑은 고딕" pitchFamily="50" charset="-127"/>
            </a:endParaRPr>
          </a:p>
        </p:txBody>
      </p:sp>
      <p:sp>
        <p:nvSpPr>
          <p:cNvPr id="121" name="직사각형 120"/>
          <p:cNvSpPr/>
          <p:nvPr/>
        </p:nvSpPr>
        <p:spPr>
          <a:xfrm>
            <a:off x="4139952" y="4438019"/>
            <a:ext cx="3611199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  <p:sp>
        <p:nvSpPr>
          <p:cNvPr id="123" name="Text Box 5"/>
          <p:cNvSpPr txBox="1">
            <a:spLocks noChangeArrowheads="1"/>
          </p:cNvSpPr>
          <p:nvPr/>
        </p:nvSpPr>
        <p:spPr bwMode="auto">
          <a:xfrm>
            <a:off x="4538027" y="4947420"/>
            <a:ext cx="333851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ko-KR" altLang="en-US" b="1" dirty="0">
                <a:solidFill>
                  <a:schemeClr val="bg1">
                    <a:lumMod val="65000"/>
                  </a:schemeClr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독도에 관한 한국 정부의 움직임</a:t>
            </a:r>
            <a:endParaRPr lang="en-US" altLang="ko-KR" b="1" dirty="0">
              <a:solidFill>
                <a:schemeClr val="bg1">
                  <a:lumMod val="65000"/>
                </a:schemeClr>
              </a:solidFill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125" name="TextBox 13"/>
          <p:cNvSpPr txBox="1">
            <a:spLocks noChangeArrowheads="1"/>
          </p:cNvSpPr>
          <p:nvPr/>
        </p:nvSpPr>
        <p:spPr bwMode="auto">
          <a:xfrm>
            <a:off x="4019014" y="4890205"/>
            <a:ext cx="508474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ko-KR" sz="2500" b="1" dirty="0">
                <a:solidFill>
                  <a:srgbClr val="396C87"/>
                </a:solidFill>
                <a:latin typeface="+mj-lt"/>
                <a:ea typeface="맑은 고딕" pitchFamily="50" charset="-127"/>
              </a:rPr>
              <a:t>05</a:t>
            </a:r>
            <a:endParaRPr lang="ko-KR" altLang="en-US" sz="2500" b="1" dirty="0">
              <a:solidFill>
                <a:srgbClr val="396C87"/>
              </a:solidFill>
              <a:latin typeface="+mj-lt"/>
              <a:ea typeface="맑은 고딕" pitchFamily="50" charset="-127"/>
            </a:endParaRPr>
          </a:p>
        </p:txBody>
      </p:sp>
      <p:sp>
        <p:nvSpPr>
          <p:cNvPr id="126" name="직사각형 125"/>
          <p:cNvSpPr/>
          <p:nvPr/>
        </p:nvSpPr>
        <p:spPr>
          <a:xfrm>
            <a:off x="4139330" y="5352420"/>
            <a:ext cx="3611198" cy="457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>
              <a:latin typeface="+mj-lt"/>
              <a:ea typeface="맑은 고딕" pitchFamily="50" charset="-127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/>
              <a:t>THANK YOU</a:t>
            </a:r>
            <a:endParaRPr lang="ko-KR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1. </a:t>
            </a:r>
            <a:r>
              <a:rPr lang="ko-KR" altLang="en-US" sz="320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독도란</a:t>
            </a:r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?</a:t>
            </a:r>
            <a:endParaRPr lang="ko-KR" altLang="en-US" sz="320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1026" name="Picture 2" descr="소중 리포트 - 독도] 역사·지리·국제법 모두 말하죠 독도는 우리 땅이라고 - 중앙일보">
            <a:extLst>
              <a:ext uri="{FF2B5EF4-FFF2-40B4-BE49-F238E27FC236}">
                <a16:creationId xmlns:a16="http://schemas.microsoft.com/office/drawing/2014/main" id="{90A339E4-99F8-46CD-A226-C69E33B21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268760"/>
            <a:ext cx="5818606" cy="35825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F26B5CB-C8E7-4803-9C3D-194E1EE630E0}"/>
              </a:ext>
            </a:extLst>
          </p:cNvPr>
          <p:cNvSpPr txBox="1"/>
          <p:nvPr/>
        </p:nvSpPr>
        <p:spPr>
          <a:xfrm>
            <a:off x="827584" y="5014816"/>
            <a:ext cx="76611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독도란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울릉도에 인접한 섬으로 동도와 서도로 이루어진 한국의 땅이다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endParaRPr lang="en-US" altLang="ko-KR" sz="200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과거에는 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우산도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于山島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라고 불렸으며 </a:t>
            </a:r>
            <a:r>
              <a:rPr lang="ko-KR" altLang="en-US" sz="2000" kern="0" spc="0" dirty="0" err="1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독섬으로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 불렸다가 독도로 </a:t>
            </a:r>
            <a:endParaRPr lang="en-US" altLang="ko-KR" sz="2000" kern="0" spc="0" dirty="0">
              <a:solidFill>
                <a:srgbClr val="00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불리게 되었다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sz="2000" kern="0" spc="0" dirty="0">
              <a:solidFill>
                <a:srgbClr val="00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1. </a:t>
            </a:r>
            <a:r>
              <a:rPr lang="ko-KR" altLang="en-US" sz="320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독도란</a:t>
            </a:r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?</a:t>
            </a:r>
            <a:endParaRPr lang="ko-KR" altLang="en-US" sz="320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1026" name="Picture 2" descr="소중 리포트 - 독도] 역사·지리·국제법 모두 말하죠 독도는 우리 땅이라고 - 중앙일보">
            <a:extLst>
              <a:ext uri="{FF2B5EF4-FFF2-40B4-BE49-F238E27FC236}">
                <a16:creationId xmlns:a16="http://schemas.microsoft.com/office/drawing/2014/main" id="{90A339E4-99F8-46CD-A226-C69E33B215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268760"/>
            <a:ext cx="6654229" cy="4097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원형: 비어 있음 5">
            <a:extLst>
              <a:ext uri="{FF2B5EF4-FFF2-40B4-BE49-F238E27FC236}">
                <a16:creationId xmlns:a16="http://schemas.microsoft.com/office/drawing/2014/main" id="{FFDDCF5E-A483-4756-AC76-6F43B2718203}"/>
              </a:ext>
            </a:extLst>
          </p:cNvPr>
          <p:cNvSpPr/>
          <p:nvPr/>
        </p:nvSpPr>
        <p:spPr>
          <a:xfrm>
            <a:off x="2664154" y="1768525"/>
            <a:ext cx="576064" cy="576064"/>
          </a:xfrm>
          <a:prstGeom prst="donut">
            <a:avLst>
              <a:gd name="adj" fmla="val 516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9" name="원형: 비어 있음 8">
            <a:extLst>
              <a:ext uri="{FF2B5EF4-FFF2-40B4-BE49-F238E27FC236}">
                <a16:creationId xmlns:a16="http://schemas.microsoft.com/office/drawing/2014/main" id="{0E0E41A3-EAD0-4C6C-AE19-DDFDA01D3609}"/>
              </a:ext>
            </a:extLst>
          </p:cNvPr>
          <p:cNvSpPr/>
          <p:nvPr/>
        </p:nvSpPr>
        <p:spPr>
          <a:xfrm>
            <a:off x="4892371" y="2385033"/>
            <a:ext cx="691428" cy="691428"/>
          </a:xfrm>
          <a:prstGeom prst="donut">
            <a:avLst>
              <a:gd name="adj" fmla="val 516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1A46DF-7308-4B9F-B121-7BCB68F3E42A}"/>
              </a:ext>
            </a:extLst>
          </p:cNvPr>
          <p:cNvSpPr txBox="1"/>
          <p:nvPr/>
        </p:nvSpPr>
        <p:spPr>
          <a:xfrm>
            <a:off x="2513604" y="140626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/>
              <a:t>대한봉</a:t>
            </a:r>
            <a:endParaRPr lang="ko-KR" altLang="en-US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626E922-8F77-4733-87F2-8A3B26F99BBE}"/>
              </a:ext>
            </a:extLst>
          </p:cNvPr>
          <p:cNvSpPr txBox="1"/>
          <p:nvPr/>
        </p:nvSpPr>
        <p:spPr>
          <a:xfrm>
            <a:off x="4799503" y="1871891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dirty="0" err="1"/>
              <a:t>우산봉</a:t>
            </a:r>
            <a:endParaRPr lang="ko-KR" alt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C99C832-9F81-4DCE-B1B1-35D001A08510}"/>
              </a:ext>
            </a:extLst>
          </p:cNvPr>
          <p:cNvSpPr txBox="1"/>
          <p:nvPr/>
        </p:nvSpPr>
        <p:spPr>
          <a:xfrm>
            <a:off x="516863" y="5728124"/>
            <a:ext cx="84249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서도는 </a:t>
            </a:r>
            <a:r>
              <a:rPr lang="ko-KR" altLang="en-US" sz="2000" kern="0" spc="0" dirty="0" err="1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대한봉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,</a:t>
            </a:r>
            <a:r>
              <a:rPr lang="ko-KR" altLang="en-US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 동도에는 우산봉이 있으며 옛날에는 일출봉이라고 불렀었다</a:t>
            </a:r>
            <a:r>
              <a:rPr lang="en-US" altLang="ko-KR" sz="2000" kern="0" spc="0" dirty="0">
                <a:solidFill>
                  <a:srgbClr val="000000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독도는 섬인 특성상 </a:t>
            </a:r>
            <a:r>
              <a:rPr lang="en-US" altLang="ko-KR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1</a:t>
            </a:r>
            <a:r>
              <a:rPr lang="ko-KR" altLang="en-US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년 중 맑은 날이 약 </a:t>
            </a:r>
            <a:r>
              <a:rPr lang="en-US" altLang="ko-KR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50</a:t>
            </a:r>
            <a:r>
              <a:rPr lang="ko-KR" altLang="en-US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일밖에 되지 않는다</a:t>
            </a:r>
            <a:r>
              <a:rPr lang="en-US" altLang="ko-KR" sz="2000" kern="0" dirty="0">
                <a:solidFill>
                  <a:srgbClr val="000000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ko-KR" altLang="en-US" sz="2000" kern="0" spc="0" dirty="0">
              <a:solidFill>
                <a:srgbClr val="000000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4435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1000588" y="4906325"/>
            <a:ext cx="2494006" cy="1402995"/>
          </a:xfrm>
        </p:spPr>
        <p:txBody>
          <a:bodyPr>
            <a:normAutofit/>
          </a:bodyPr>
          <a:lstStyle/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가스하이드레이트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녹으면서 물과 메탄 가스를 </a:t>
            </a:r>
            <a:endParaRPr lang="en-US" altLang="ko-KR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발생시키는 효용가치가 큰 </a:t>
            </a:r>
            <a:endParaRPr lang="en-US" altLang="ko-KR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미래 청정 자원</a:t>
            </a:r>
            <a:endParaRPr lang="en-US" altLang="ko-KR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1. </a:t>
            </a:r>
            <a:r>
              <a:rPr lang="ko-KR" altLang="en-US" sz="320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독도란</a:t>
            </a:r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?</a:t>
            </a:r>
            <a:endParaRPr lang="ko-KR" altLang="en-US" sz="320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pic>
        <p:nvPicPr>
          <p:cNvPr id="4098" name="Picture 2" descr="천연가스가 사라지면 어떤 에너지를 쓸까? - 천연가스의 미래 : 네이버 블로그">
            <a:extLst>
              <a:ext uri="{FF2B5EF4-FFF2-40B4-BE49-F238E27FC236}">
                <a16:creationId xmlns:a16="http://schemas.microsoft.com/office/drawing/2014/main" id="{EA975703-C337-4055-A367-1E7C2CFA17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3592" y="1259013"/>
            <a:ext cx="2147998" cy="3356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FDD4DC0C-2C26-491C-B594-45EDEC7FDE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650"/>
          <a:stretch/>
        </p:blipFill>
        <p:spPr bwMode="auto">
          <a:xfrm>
            <a:off x="4067944" y="2399057"/>
            <a:ext cx="3919182" cy="22476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내용 개체 틀 36">
            <a:extLst>
              <a:ext uri="{FF2B5EF4-FFF2-40B4-BE49-F238E27FC236}">
                <a16:creationId xmlns:a16="http://schemas.microsoft.com/office/drawing/2014/main" id="{747B6170-92E8-4203-BEDE-6BCFAD062B01}"/>
              </a:ext>
            </a:extLst>
          </p:cNvPr>
          <p:cNvSpPr txBox="1">
            <a:spLocks/>
          </p:cNvSpPr>
          <p:nvPr/>
        </p:nvSpPr>
        <p:spPr>
          <a:xfrm>
            <a:off x="4169821" y="4906325"/>
            <a:ext cx="3715428" cy="12589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lang="ko-KR" altLang="en-US" sz="1600" i="1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인산염암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인산염암은</a:t>
            </a:r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해외 의존광물로서 비료</a:t>
            </a:r>
            <a:r>
              <a:rPr lang="en-US" altLang="ko-KR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</a:t>
            </a:r>
          </a:p>
          <a:p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세제</a:t>
            </a:r>
            <a:r>
              <a:rPr lang="en-US" altLang="ko-KR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도금 표면 처리제 등 다양하게 이용</a:t>
            </a:r>
          </a:p>
        </p:txBody>
      </p:sp>
    </p:spTree>
    <p:extLst>
      <p:ext uri="{BB962C8B-B14F-4D97-AF65-F5344CB8AC3E}">
        <p14:creationId xmlns:p14="http://schemas.microsoft.com/office/powerpoint/2010/main" val="1956471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755576" y="5517232"/>
            <a:ext cx="7488832" cy="949889"/>
          </a:xfrm>
        </p:spPr>
        <p:txBody>
          <a:bodyPr>
            <a:normAutofit/>
          </a:bodyPr>
          <a:lstStyle/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한국 외교부 사이트에 입장하면 명시되어 있다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r>
              <a:rPr lang="ko-KR" altLang="en-US" sz="2000" b="1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역사적</a:t>
            </a:r>
            <a:r>
              <a:rPr lang="en-US" altLang="ko-KR" sz="2000" b="1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2000" b="1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지리적</a:t>
            </a:r>
            <a:r>
              <a:rPr lang="en-US" altLang="ko-KR" sz="2000" b="1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, </a:t>
            </a:r>
            <a:r>
              <a:rPr lang="ko-KR" altLang="en-US" sz="2000" b="1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국제법적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으로 명백한 우리 고유의 영토이다</a:t>
            </a:r>
            <a:r>
              <a:rPr lang="en-US" altLang="ko-KR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endParaRPr lang="ko-KR" altLang="en-US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AA2A20FA-A1E4-4B27-A15A-1BBD2E9836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628800"/>
            <a:ext cx="7762190" cy="3435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512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4832178" y="2132856"/>
            <a:ext cx="3484782" cy="2592288"/>
          </a:xfrm>
        </p:spPr>
        <p:txBody>
          <a:bodyPr>
            <a:normAutofit/>
          </a:bodyPr>
          <a:lstStyle/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세종실록 지리지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울릉도와 독도가 강원도 울진현에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속한 두 섬이라고 명시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두 섬은 멀리 떨어져 있지 않아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울릉도에서 </a:t>
            </a:r>
            <a:r>
              <a:rPr lang="ko-KR" altLang="en-US" sz="18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맑은날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육안으로 볼 수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있는 유일한 섬이라고 기록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62EDF2DB-69F2-47F8-9F2C-F587F81817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2305" r="2305"/>
          <a:stretch/>
        </p:blipFill>
        <p:spPr>
          <a:xfrm>
            <a:off x="1187624" y="1628800"/>
            <a:ext cx="31242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155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4010110" y="2060848"/>
            <a:ext cx="4680520" cy="2317455"/>
          </a:xfrm>
        </p:spPr>
        <p:txBody>
          <a:bodyPr>
            <a:normAutofit/>
          </a:bodyPr>
          <a:lstStyle/>
          <a:p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대장성 법령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SCAPIN 677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호에는 독도를 조선의 범주로 포함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한일간의 해석차이가 있지만 일본은 </a:t>
            </a:r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SCAPIN</a:t>
            </a:r>
          </a:p>
          <a:p>
            <a:r>
              <a:rPr lang="en-US" altLang="ko-KR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667</a:t>
            </a:r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호는 점령지를 관할하기 위한 행정적 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r>
              <a:rPr lang="ko-KR" altLang="en-US" sz="18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조치라며 모호하게 반박</a:t>
            </a: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9755F6FA-78F5-403F-8AAD-C615A43019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808820"/>
            <a:ext cx="3012829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6850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내용 개체 틀 36"/>
          <p:cNvSpPr>
            <a:spLocks noGrp="1"/>
          </p:cNvSpPr>
          <p:nvPr>
            <p:ph idx="1"/>
          </p:nvPr>
        </p:nvSpPr>
        <p:spPr>
          <a:xfrm>
            <a:off x="512633" y="4884389"/>
            <a:ext cx="7884876" cy="1429084"/>
          </a:xfrm>
        </p:spPr>
        <p:txBody>
          <a:bodyPr>
            <a:normAutofit/>
          </a:bodyPr>
          <a:lstStyle/>
          <a:p>
            <a:r>
              <a:rPr lang="ko-KR" altLang="en-US" sz="2000" i="0" dirty="0" err="1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돗토리번</a:t>
            </a:r>
            <a:r>
              <a:rPr lang="ko-KR" altLang="en-US" sz="2000" i="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 답변서</a:t>
            </a:r>
            <a:endParaRPr lang="en-US" altLang="ko-KR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pPr marL="0" indent="0"/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1. 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다케시마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울릉도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는 </a:t>
            </a:r>
            <a:r>
              <a:rPr lang="ko-KR" altLang="en-US" sz="1800" b="0" i="0" dirty="0" err="1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이나바와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 호키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현재의 </a:t>
            </a:r>
            <a:r>
              <a:rPr lang="ko-KR" altLang="en-US" sz="1800" b="0" i="0" dirty="0" err="1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돗토리현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에 속하는 섬이 아닙니다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</a:p>
          <a:p>
            <a:pPr marL="0" indent="0"/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다케시마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울릉도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와 </a:t>
            </a:r>
            <a:r>
              <a:rPr lang="ko-KR" altLang="en-US" sz="1800" b="0" i="0" dirty="0" err="1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마쓰시마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 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및 그 외 양국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(</a:t>
            </a:r>
            <a:r>
              <a:rPr lang="ko-KR" altLang="en-US" sz="1800" b="0" i="0" dirty="0" err="1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이나바와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 호키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)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에 속하는</a:t>
            </a:r>
            <a:endParaRPr lang="en-US" altLang="ko-KR" sz="1800" b="0" i="0" dirty="0">
              <a:solidFill>
                <a:srgbClr val="6C6C6C"/>
              </a:solidFill>
              <a:effectLst/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pPr marL="0" indent="0"/>
            <a:r>
              <a:rPr lang="en-US" altLang="ko-KR" sz="1800" i="0" dirty="0">
                <a:solidFill>
                  <a:srgbClr val="6C6C6C"/>
                </a:solidFill>
                <a:latin typeface="한컴산뜻돋움" panose="02000000000000000000" pitchFamily="2" charset="-127"/>
                <a:ea typeface="한컴산뜻돋움" panose="02000000000000000000" pitchFamily="2" charset="-127"/>
              </a:rPr>
              <a:t>   </a:t>
            </a:r>
            <a:r>
              <a:rPr lang="ko-KR" altLang="en-US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 섬은 없습니다</a:t>
            </a:r>
            <a:r>
              <a:rPr lang="en-US" altLang="ko-KR" sz="1800" b="0" i="0" dirty="0">
                <a:solidFill>
                  <a:srgbClr val="6C6C6C"/>
                </a:solidFill>
                <a:effectLst/>
                <a:latin typeface="한컴산뜻돋움" panose="02000000000000000000" pitchFamily="2" charset="-127"/>
                <a:ea typeface="한컴산뜻돋움" panose="02000000000000000000" pitchFamily="2" charset="-127"/>
              </a:rPr>
              <a:t>.</a:t>
            </a:r>
            <a:endParaRPr lang="en-US" altLang="ko-KR" sz="18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  <a:p>
            <a:endParaRPr lang="ko-KR" altLang="en-US" sz="2000" i="0" dirty="0">
              <a:latin typeface="한컴산뜻돋움" panose="02000000000000000000" pitchFamily="2" charset="-127"/>
              <a:ea typeface="한컴산뜻돋움" panose="02000000000000000000" pitchFamily="2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2. </a:t>
            </a:r>
            <a:r>
              <a:rPr lang="ko-KR" altLang="en-US" sz="3200" dirty="0">
                <a:latin typeface="한컴산뜻돋움" panose="02000000000000000000" pitchFamily="2" charset="-127"/>
                <a:ea typeface="한컴산뜻돋움" panose="02000000000000000000" pitchFamily="2" charset="-127"/>
              </a:rPr>
              <a:t>독도가 한국땅인 역사적 증거</a:t>
            </a:r>
          </a:p>
        </p:txBody>
      </p:sp>
      <p:pic>
        <p:nvPicPr>
          <p:cNvPr id="7170" name="Picture 2" descr="독도(松島)는 돗토리번의 두 지방 소속이 아닙니다 | Fair dispute">
            <a:extLst>
              <a:ext uri="{FF2B5EF4-FFF2-40B4-BE49-F238E27FC236}">
                <a16:creationId xmlns:a16="http://schemas.microsoft.com/office/drawing/2014/main" id="{0995A981-A52A-451F-BA3E-B4B63FA73C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279836"/>
            <a:ext cx="5238750" cy="316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22992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10547</TotalTime>
  <Words>590</Words>
  <Application>Microsoft Office PowerPoint</Application>
  <PresentationFormat>화면 슬라이드 쇼(4:3)</PresentationFormat>
  <Paragraphs>106</Paragraphs>
  <Slides>20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20</vt:i4>
      </vt:variant>
    </vt:vector>
  </HeadingPairs>
  <TitlesOfParts>
    <vt:vector size="27" baseType="lpstr">
      <vt:lpstr>굴림체</vt:lpstr>
      <vt:lpstr>Calibri Light</vt:lpstr>
      <vt:lpstr>Calibri</vt:lpstr>
      <vt:lpstr>한컴산뜻돋움</vt:lpstr>
      <vt:lpstr>Arial</vt:lpstr>
      <vt:lpstr>맑은 고딕</vt:lpstr>
      <vt:lpstr>Office 테마</vt:lpstr>
      <vt:lpstr>독도가 한국영토인  역사적 지리적 근거와  국제법적 증거</vt:lpstr>
      <vt:lpstr>PowerPoint 프레젠테이션</vt:lpstr>
      <vt:lpstr>1. 독도란?</vt:lpstr>
      <vt:lpstr>1. 독도란?</vt:lpstr>
      <vt:lpstr>1. 독도란?</vt:lpstr>
      <vt:lpstr>2. 독도가 한국땅인 역사적 증거</vt:lpstr>
      <vt:lpstr>2. 독도가 한국땅인 역사적 증거</vt:lpstr>
      <vt:lpstr>2. 독도가 한국땅인 역사적 증거</vt:lpstr>
      <vt:lpstr>2. 독도가 한국땅인 역사적 증거</vt:lpstr>
      <vt:lpstr>2. 독도가 한국땅인 역사적 증거</vt:lpstr>
      <vt:lpstr>3. 독도가 한국땅인 지리적 증거</vt:lpstr>
      <vt:lpstr>3. 독도가 한국땅인 지리적 증거</vt:lpstr>
      <vt:lpstr>4. 일본의 억측과 한국의 입증</vt:lpstr>
      <vt:lpstr>4. 일본의 억측과 한국의 입증</vt:lpstr>
      <vt:lpstr>5. 독도에 관한 한국 정부의 움직임</vt:lpstr>
      <vt:lpstr>5. 독도에 관한 한국 정부의 움직임</vt:lpstr>
      <vt:lpstr>5. 독도에 관한 한국 정부의 움직임</vt:lpstr>
      <vt:lpstr>5. 독도에 관한 한국 정부의 움직임</vt:lpstr>
      <vt:lpstr>독도영토학 과제를 마치며</vt:lpstr>
      <vt:lpstr>THANK YOU</vt:lpstr>
    </vt:vector>
  </TitlesOfParts>
  <Manager>Slide Members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Members</dc:title>
  <dc:subject>Powerpoint Templates , Diagram, Chart, Google slides, Keynote</dc:subject>
  <dc:creator>Slide Members by HS.SEO</dc:creator>
  <cp:keywords>SlideMembers, ppt, PPT Templates, Presentation, Diagram, Chart, Yesform, Google slides, Keynote, Free Slides</cp:keywords>
  <dc:description>The copyright of this document is at Slide Members. Unauthorized copying may result in legal sanctions.</dc:description>
  <cp:lastModifiedBy>김 진태</cp:lastModifiedBy>
  <cp:revision>18</cp:revision>
  <dcterms:created xsi:type="dcterms:W3CDTF">2010-02-01T08:03:16Z</dcterms:created>
  <dcterms:modified xsi:type="dcterms:W3CDTF">2020-09-27T11:19:20Z</dcterms:modified>
  <cp:category>www.slidemembers.com</cp:category>
  <cp:version>YESFORM Co.,Ltd.</cp:version>
</cp:coreProperties>
</file>