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0" r:id="rId2"/>
    <p:sldId id="257" r:id="rId3"/>
    <p:sldId id="258" r:id="rId4"/>
    <p:sldId id="273" r:id="rId5"/>
    <p:sldId id="280" r:id="rId6"/>
    <p:sldId id="275" r:id="rId7"/>
    <p:sldId id="281" r:id="rId8"/>
    <p:sldId id="276" r:id="rId9"/>
    <p:sldId id="284" r:id="rId10"/>
    <p:sldId id="288" r:id="rId11"/>
    <p:sldId id="289" r:id="rId12"/>
    <p:sldId id="291" r:id="rId13"/>
    <p:sldId id="292" r:id="rId14"/>
    <p:sldId id="306" r:id="rId15"/>
    <p:sldId id="304" r:id="rId16"/>
    <p:sldId id="311" r:id="rId17"/>
    <p:sldId id="313" r:id="rId18"/>
    <p:sldId id="308" r:id="rId19"/>
    <p:sldId id="309" r:id="rId20"/>
    <p:sldId id="296" r:id="rId21"/>
    <p:sldId id="297" r:id="rId22"/>
    <p:sldId id="298" r:id="rId23"/>
    <p:sldId id="299" r:id="rId24"/>
    <p:sldId id="315" r:id="rId25"/>
    <p:sldId id="318" r:id="rId26"/>
    <p:sldId id="319" r:id="rId27"/>
    <p:sldId id="320" r:id="rId28"/>
    <p:sldId id="321" r:id="rId29"/>
    <p:sldId id="322" r:id="rId30"/>
    <p:sldId id="325" r:id="rId31"/>
    <p:sldId id="323" r:id="rId32"/>
    <p:sldId id="324" r:id="rId33"/>
    <p:sldId id="333" r:id="rId34"/>
  </p:sldIdLst>
  <p:sldSz cx="12192000" cy="6858000"/>
  <p:notesSz cx="6858000" cy="9144000"/>
  <p:embeddedFontLst>
    <p:embeddedFont>
      <p:font typeface="KoPub돋움체 Bold" panose="020B0600000101010101" charset="-127"/>
      <p:bold r:id="rId35"/>
    </p:embeddedFont>
    <p:embeddedFont>
      <p:font typeface="HY견고딕" panose="02030600000101010101" pitchFamily="18" charset="-127"/>
      <p:regular r:id="rId36"/>
    </p:embeddedFont>
    <p:embeddedFont>
      <p:font typeface="HY목각파임B" panose="02030600000101010101" pitchFamily="18" charset="-127"/>
      <p:regular r:id="rId37"/>
    </p:embeddedFont>
    <p:embeddedFont>
      <p:font typeface="HY엽서M" panose="02030600000101010101" pitchFamily="18" charset="-127"/>
      <p:regular r:id="rId38"/>
    </p:embeddedFont>
    <p:embeddedFont>
      <p:font typeface="맑은 고딕" panose="020B0503020000020004" pitchFamily="50" charset="-127"/>
      <p:regular r:id="rId39"/>
      <p:bold r:id="rId40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FFFF"/>
    <a:srgbClr val="638DED"/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792" y="9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DD1F87-8A13-4146-94FA-246B4250287A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5A0313D6-FC3E-46C7-90E4-9C4219BEA71E}">
      <dgm:prSet phldrT="[텍스트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 w="57150">
          <a:solidFill>
            <a:schemeClr val="tx1"/>
          </a:solidFill>
          <a:prstDash val="lgDash"/>
        </a:ln>
      </dgm:spPr>
      <dgm:t>
        <a:bodyPr/>
        <a:lstStyle/>
        <a:p>
          <a:pPr latinLnBrk="1"/>
          <a:r>
            <a:rPr lang="ko-KR" altLang="en-US" sz="3000" dirty="0">
              <a:solidFill>
                <a:schemeClr val="tx1"/>
              </a:solidFill>
              <a:latin typeface="HY엽서M" panose="02030600000101010101" pitchFamily="18" charset="-127"/>
              <a:ea typeface="HY엽서M" panose="02030600000101010101" pitchFamily="18" charset="-127"/>
            </a:rPr>
            <a:t>무사</a:t>
          </a:r>
          <a:r>
            <a:rPr lang="en-US" altLang="ko-KR" sz="3000" dirty="0">
              <a:solidFill>
                <a:schemeClr val="tx1"/>
              </a:solidFill>
              <a:latin typeface="HY엽서M" panose="02030600000101010101" pitchFamily="18" charset="-127"/>
              <a:ea typeface="HY엽서M" panose="02030600000101010101" pitchFamily="18" charset="-127"/>
            </a:rPr>
            <a:t>(</a:t>
          </a:r>
          <a:r>
            <a:rPr lang="ko-KR" altLang="en-US" sz="3000" dirty="0">
              <a:solidFill>
                <a:schemeClr val="tx1"/>
              </a:solidFill>
              <a:latin typeface="HY엽서M" panose="02030600000101010101" pitchFamily="18" charset="-127"/>
              <a:ea typeface="HY엽서M" panose="02030600000101010101" pitchFamily="18" charset="-127"/>
            </a:rPr>
            <a:t>지방영주</a:t>
          </a:r>
          <a:r>
            <a:rPr lang="en-US" altLang="ko-KR" sz="3000" dirty="0">
              <a:solidFill>
                <a:schemeClr val="tx1"/>
              </a:solidFill>
              <a:latin typeface="HY엽서M" panose="02030600000101010101" pitchFamily="18" charset="-127"/>
              <a:ea typeface="HY엽서M" panose="02030600000101010101" pitchFamily="18" charset="-127"/>
            </a:rPr>
            <a:t>)</a:t>
          </a:r>
          <a:r>
            <a:rPr lang="ko-KR" altLang="en-US" sz="3000" dirty="0">
              <a:solidFill>
                <a:schemeClr val="tx1"/>
              </a:solidFill>
              <a:latin typeface="HY엽서M" panose="02030600000101010101" pitchFamily="18" charset="-127"/>
              <a:ea typeface="HY엽서M" panose="02030600000101010101" pitchFamily="18" charset="-127"/>
            </a:rPr>
            <a:t>의 토지소유제도 안정</a:t>
          </a:r>
        </a:p>
      </dgm:t>
    </dgm:pt>
    <dgm:pt modelId="{55570D5E-74CE-4401-A051-7FDE04B8892B}" type="parTrans" cxnId="{F4D26D86-3543-48D2-A566-28E550F5F7F1}">
      <dgm:prSet/>
      <dgm:spPr/>
      <dgm:t>
        <a:bodyPr/>
        <a:lstStyle/>
        <a:p>
          <a:pPr latinLnBrk="1"/>
          <a:endParaRPr lang="ko-KR" altLang="en-US"/>
        </a:p>
      </dgm:t>
    </dgm:pt>
    <dgm:pt modelId="{1E2D9F09-C579-4F25-A14B-1F720B286E97}" type="sibTrans" cxnId="{F4D26D86-3543-48D2-A566-28E550F5F7F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5"/>
        </a:solidFill>
        <a:ln w="28575">
          <a:noFill/>
        </a:ln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pPr latinLnBrk="1"/>
          <a:endParaRPr lang="ko-KR" altLang="en-US"/>
        </a:p>
      </dgm:t>
    </dgm:pt>
    <dgm:pt modelId="{5DFE4EA6-D804-46F3-AF00-699940359BE6}">
      <dgm:prSet phldrT="[텍스트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 w="57150">
          <a:solidFill>
            <a:schemeClr val="tx1"/>
          </a:solidFill>
          <a:prstDash val="lgDash"/>
          <a:headEnd type="none" w="med" len="med"/>
          <a:tailEnd type="none" w="med" len="med"/>
        </a:ln>
      </dgm:spPr>
      <dgm:t>
        <a:bodyPr/>
        <a:lstStyle/>
        <a:p>
          <a:pPr latinLnBrk="1"/>
          <a:r>
            <a:rPr lang="ko-KR" altLang="en-US" dirty="0">
              <a:solidFill>
                <a:schemeClr val="tx1"/>
              </a:solidFill>
              <a:latin typeface="HY엽서M" panose="02030600000101010101" pitchFamily="18" charset="-127"/>
              <a:ea typeface="HY엽서M" panose="02030600000101010101" pitchFamily="18" charset="-127"/>
            </a:rPr>
            <a:t>전국적 개간</a:t>
          </a:r>
        </a:p>
      </dgm:t>
    </dgm:pt>
    <dgm:pt modelId="{C143BA01-0619-4C51-B38E-1B26DF542F06}" type="parTrans" cxnId="{15619D7B-AB89-491B-808D-72E37076B950}">
      <dgm:prSet/>
      <dgm:spPr/>
      <dgm:t>
        <a:bodyPr/>
        <a:lstStyle/>
        <a:p>
          <a:pPr latinLnBrk="1"/>
          <a:endParaRPr lang="ko-KR" altLang="en-US"/>
        </a:p>
      </dgm:t>
    </dgm:pt>
    <dgm:pt modelId="{7BA92512-0275-4ED0-B5AB-CD41319A74CA}" type="sibTrans" cxnId="{15619D7B-AB89-491B-808D-72E37076B950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5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pPr latinLnBrk="1"/>
          <a:endParaRPr lang="ko-KR" altLang="en-US"/>
        </a:p>
      </dgm:t>
    </dgm:pt>
    <dgm:pt modelId="{CC187434-EB90-439B-B350-63464C516A26}">
      <dgm:prSet phldrT="[텍스트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 w="57150">
          <a:solidFill>
            <a:schemeClr val="tx1"/>
          </a:solidFill>
          <a:prstDash val="lgDash"/>
        </a:ln>
      </dgm:spPr>
      <dgm:t>
        <a:bodyPr/>
        <a:lstStyle/>
        <a:p>
          <a:pPr latinLnBrk="1"/>
          <a:r>
            <a:rPr lang="ko-KR" altLang="en-US" dirty="0">
              <a:solidFill>
                <a:schemeClr val="tx1"/>
              </a:solidFill>
              <a:latin typeface="HY엽서M" panose="02030600000101010101" pitchFamily="18" charset="-127"/>
              <a:ea typeface="HY엽서M" panose="02030600000101010101" pitchFamily="18" charset="-127"/>
            </a:rPr>
            <a:t>가마쿠라 </a:t>
          </a:r>
          <a:endParaRPr lang="en-US" altLang="ko-KR" dirty="0">
            <a:solidFill>
              <a:schemeClr val="tx1"/>
            </a:solidFill>
            <a:latin typeface="HY엽서M" panose="02030600000101010101" pitchFamily="18" charset="-127"/>
            <a:ea typeface="HY엽서M" panose="02030600000101010101" pitchFamily="18" charset="-127"/>
          </a:endParaRPr>
        </a:p>
        <a:p>
          <a:pPr latinLnBrk="1"/>
          <a:r>
            <a:rPr lang="ko-KR" altLang="en-US" dirty="0">
              <a:solidFill>
                <a:schemeClr val="tx1"/>
              </a:solidFill>
              <a:latin typeface="HY엽서M" panose="02030600000101010101" pitchFamily="18" charset="-127"/>
              <a:ea typeface="HY엽서M" panose="02030600000101010101" pitchFamily="18" charset="-127"/>
            </a:rPr>
            <a:t>문화 번영</a:t>
          </a:r>
        </a:p>
      </dgm:t>
    </dgm:pt>
    <dgm:pt modelId="{8DF04B29-11C1-46AB-82FC-010E581F5C18}" type="parTrans" cxnId="{9BFADCDB-B7D2-42CC-8CBB-61DC3E2E15C7}">
      <dgm:prSet/>
      <dgm:spPr/>
      <dgm:t>
        <a:bodyPr/>
        <a:lstStyle/>
        <a:p>
          <a:pPr latinLnBrk="1"/>
          <a:endParaRPr lang="ko-KR" altLang="en-US"/>
        </a:p>
      </dgm:t>
    </dgm:pt>
    <dgm:pt modelId="{CF87842F-D047-4A88-972C-30A491C1BF16}" type="sibTrans" cxnId="{9BFADCDB-B7D2-42CC-8CBB-61DC3E2E15C7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5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pPr latinLnBrk="1"/>
          <a:endParaRPr lang="ko-KR" altLang="en-US"/>
        </a:p>
      </dgm:t>
    </dgm:pt>
    <dgm:pt modelId="{FD015F66-DB80-4612-B724-3B5C2D800FB1}">
      <dgm:prSet phldrT="[텍스트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 w="57150">
          <a:solidFill>
            <a:schemeClr val="tx1"/>
          </a:solidFill>
          <a:prstDash val="lgDash"/>
        </a:ln>
      </dgm:spPr>
      <dgm:t>
        <a:bodyPr/>
        <a:lstStyle/>
        <a:p>
          <a:pPr latinLnBrk="1"/>
          <a:r>
            <a:rPr lang="ko-KR" altLang="en-US" dirty="0">
              <a:solidFill>
                <a:schemeClr val="tx1"/>
              </a:solidFill>
              <a:latin typeface="HY엽서M" panose="02030600000101010101" pitchFamily="18" charset="-127"/>
              <a:ea typeface="HY엽서M" panose="02030600000101010101" pitchFamily="18" charset="-127"/>
            </a:rPr>
            <a:t>서일본 상품 경제 확대</a:t>
          </a:r>
        </a:p>
      </dgm:t>
    </dgm:pt>
    <dgm:pt modelId="{A0D93A1B-319A-43CD-A151-194841D78399}" type="parTrans" cxnId="{0C89AD7F-32E2-4F99-88FD-050EB3FAF5A4}">
      <dgm:prSet/>
      <dgm:spPr/>
      <dgm:t>
        <a:bodyPr/>
        <a:lstStyle/>
        <a:p>
          <a:pPr latinLnBrk="1"/>
          <a:endParaRPr lang="ko-KR" altLang="en-US"/>
        </a:p>
      </dgm:t>
    </dgm:pt>
    <dgm:pt modelId="{11A0B2B8-DBFF-441C-B3A3-8D0377A7A8F0}" type="sibTrans" cxnId="{0C89AD7F-32E2-4F99-88FD-050EB3FAF5A4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5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pPr latinLnBrk="1"/>
          <a:endParaRPr lang="ko-KR" altLang="en-US"/>
        </a:p>
      </dgm:t>
    </dgm:pt>
    <dgm:pt modelId="{0AD31743-5FA5-4D02-9219-9B67E5861694}">
      <dgm:prSet phldrT="[텍스트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 w="57150">
          <a:solidFill>
            <a:schemeClr val="tx1"/>
          </a:solidFill>
          <a:prstDash val="lgDash"/>
        </a:ln>
      </dgm:spPr>
      <dgm:t>
        <a:bodyPr/>
        <a:lstStyle/>
        <a:p>
          <a:pPr latinLnBrk="1"/>
          <a:r>
            <a:rPr lang="ko-KR" altLang="en-US" dirty="0">
              <a:solidFill>
                <a:schemeClr val="tx1"/>
              </a:solidFill>
              <a:latin typeface="HY엽서M" panose="02030600000101010101" pitchFamily="18" charset="-127"/>
              <a:ea typeface="HY엽서M" panose="02030600000101010101" pitchFamily="18" charset="-127"/>
            </a:rPr>
            <a:t>정기적 시장 열림</a:t>
          </a:r>
        </a:p>
      </dgm:t>
    </dgm:pt>
    <dgm:pt modelId="{B6D8A81F-6BB9-4C66-8E9A-800BCE8D8891}" type="parTrans" cxnId="{E51B1513-AD2F-4A74-9946-193C191561DF}">
      <dgm:prSet/>
      <dgm:spPr/>
      <dgm:t>
        <a:bodyPr/>
        <a:lstStyle/>
        <a:p>
          <a:pPr latinLnBrk="1"/>
          <a:endParaRPr lang="ko-KR" altLang="en-US"/>
        </a:p>
      </dgm:t>
    </dgm:pt>
    <dgm:pt modelId="{D6E4E80E-7349-4585-8094-4CEA0AA0B762}" type="sibTrans" cxnId="{E51B1513-AD2F-4A74-9946-193C191561DF}">
      <dgm:prSet/>
      <dgm:spPr/>
      <dgm:t>
        <a:bodyPr/>
        <a:lstStyle/>
        <a:p>
          <a:pPr latinLnBrk="1"/>
          <a:endParaRPr lang="ko-KR" altLang="en-US"/>
        </a:p>
      </dgm:t>
    </dgm:pt>
    <dgm:pt modelId="{43179C20-0C20-4407-9DD0-A153BCA0A089}" type="pres">
      <dgm:prSet presAssocID="{83DD1F87-8A13-4146-94FA-246B4250287A}" presName="diagram" presStyleCnt="0">
        <dgm:presLayoutVars>
          <dgm:dir/>
          <dgm:resizeHandles val="exact"/>
        </dgm:presLayoutVars>
      </dgm:prSet>
      <dgm:spPr/>
    </dgm:pt>
    <dgm:pt modelId="{FABE7096-8CE6-433A-90E2-4352E697B819}" type="pres">
      <dgm:prSet presAssocID="{5A0313D6-FC3E-46C7-90E4-9C4219BEA71E}" presName="node" presStyleLbl="node1" presStyleIdx="0" presStyleCnt="5">
        <dgm:presLayoutVars>
          <dgm:bulletEnabled val="1"/>
        </dgm:presLayoutVars>
      </dgm:prSet>
      <dgm:spPr/>
    </dgm:pt>
    <dgm:pt modelId="{E75ED365-BB24-40E5-B274-8B07B2F6E3BA}" type="pres">
      <dgm:prSet presAssocID="{1E2D9F09-C579-4F25-A14B-1F720B286E97}" presName="sibTrans" presStyleLbl="sibTrans2D1" presStyleIdx="0" presStyleCnt="4"/>
      <dgm:spPr/>
    </dgm:pt>
    <dgm:pt modelId="{0A69B503-8297-4DE7-94E8-2A43EEE53956}" type="pres">
      <dgm:prSet presAssocID="{1E2D9F09-C579-4F25-A14B-1F720B286E97}" presName="connectorText" presStyleLbl="sibTrans2D1" presStyleIdx="0" presStyleCnt="4"/>
      <dgm:spPr/>
    </dgm:pt>
    <dgm:pt modelId="{2523FC5D-1975-419F-AB95-9684CDBE7E7E}" type="pres">
      <dgm:prSet presAssocID="{5DFE4EA6-D804-46F3-AF00-699940359BE6}" presName="node" presStyleLbl="node1" presStyleIdx="1" presStyleCnt="5">
        <dgm:presLayoutVars>
          <dgm:bulletEnabled val="1"/>
        </dgm:presLayoutVars>
      </dgm:prSet>
      <dgm:spPr/>
    </dgm:pt>
    <dgm:pt modelId="{879DB5DA-72F9-430E-96F8-CD0E888001CA}" type="pres">
      <dgm:prSet presAssocID="{7BA92512-0275-4ED0-B5AB-CD41319A74CA}" presName="sibTrans" presStyleLbl="sibTrans2D1" presStyleIdx="1" presStyleCnt="4"/>
      <dgm:spPr/>
    </dgm:pt>
    <dgm:pt modelId="{7ACA7C4A-1720-4ACD-B391-C13CB6448B29}" type="pres">
      <dgm:prSet presAssocID="{7BA92512-0275-4ED0-B5AB-CD41319A74CA}" presName="connectorText" presStyleLbl="sibTrans2D1" presStyleIdx="1" presStyleCnt="4"/>
      <dgm:spPr/>
    </dgm:pt>
    <dgm:pt modelId="{89123015-2ED5-4E3F-A8BD-915060A45B64}" type="pres">
      <dgm:prSet presAssocID="{CC187434-EB90-439B-B350-63464C516A26}" presName="node" presStyleLbl="node1" presStyleIdx="2" presStyleCnt="5">
        <dgm:presLayoutVars>
          <dgm:bulletEnabled val="1"/>
        </dgm:presLayoutVars>
      </dgm:prSet>
      <dgm:spPr/>
    </dgm:pt>
    <dgm:pt modelId="{9BAC17E0-6A52-4C45-A59B-95F59ED80B64}" type="pres">
      <dgm:prSet presAssocID="{CF87842F-D047-4A88-972C-30A491C1BF16}" presName="sibTrans" presStyleLbl="sibTrans2D1" presStyleIdx="2" presStyleCnt="4"/>
      <dgm:spPr/>
    </dgm:pt>
    <dgm:pt modelId="{B983AEF3-4BB0-4544-906B-9C9F954C45F3}" type="pres">
      <dgm:prSet presAssocID="{CF87842F-D047-4A88-972C-30A491C1BF16}" presName="connectorText" presStyleLbl="sibTrans2D1" presStyleIdx="2" presStyleCnt="4"/>
      <dgm:spPr/>
    </dgm:pt>
    <dgm:pt modelId="{FB95F0AB-339B-4AC2-80EC-D1F52A7903F7}" type="pres">
      <dgm:prSet presAssocID="{FD015F66-DB80-4612-B724-3B5C2D800FB1}" presName="node" presStyleLbl="node1" presStyleIdx="3" presStyleCnt="5">
        <dgm:presLayoutVars>
          <dgm:bulletEnabled val="1"/>
        </dgm:presLayoutVars>
      </dgm:prSet>
      <dgm:spPr/>
    </dgm:pt>
    <dgm:pt modelId="{7C4CBA47-5F81-4919-9592-562EE57A82B8}" type="pres">
      <dgm:prSet presAssocID="{11A0B2B8-DBFF-441C-B3A3-8D0377A7A8F0}" presName="sibTrans" presStyleLbl="sibTrans2D1" presStyleIdx="3" presStyleCnt="4"/>
      <dgm:spPr/>
    </dgm:pt>
    <dgm:pt modelId="{52C531B0-02FA-4ED1-85C9-48370D7F6D90}" type="pres">
      <dgm:prSet presAssocID="{11A0B2B8-DBFF-441C-B3A3-8D0377A7A8F0}" presName="connectorText" presStyleLbl="sibTrans2D1" presStyleIdx="3" presStyleCnt="4"/>
      <dgm:spPr/>
    </dgm:pt>
    <dgm:pt modelId="{E9C5DDBA-9574-44F2-A6C0-775AFD03EF54}" type="pres">
      <dgm:prSet presAssocID="{0AD31743-5FA5-4D02-9219-9B67E5861694}" presName="node" presStyleLbl="node1" presStyleIdx="4" presStyleCnt="5">
        <dgm:presLayoutVars>
          <dgm:bulletEnabled val="1"/>
        </dgm:presLayoutVars>
      </dgm:prSet>
      <dgm:spPr/>
    </dgm:pt>
  </dgm:ptLst>
  <dgm:cxnLst>
    <dgm:cxn modelId="{EB8B4909-154C-4A43-9C1A-A909750587DD}" type="presOf" srcId="{7BA92512-0275-4ED0-B5AB-CD41319A74CA}" destId="{7ACA7C4A-1720-4ACD-B391-C13CB6448B29}" srcOrd="1" destOrd="0" presId="urn:microsoft.com/office/officeart/2005/8/layout/process5"/>
    <dgm:cxn modelId="{4F1E070C-0006-4C46-9D43-92EB22ECFAFE}" type="presOf" srcId="{7BA92512-0275-4ED0-B5AB-CD41319A74CA}" destId="{879DB5DA-72F9-430E-96F8-CD0E888001CA}" srcOrd="0" destOrd="0" presId="urn:microsoft.com/office/officeart/2005/8/layout/process5"/>
    <dgm:cxn modelId="{E51B1513-AD2F-4A74-9946-193C191561DF}" srcId="{83DD1F87-8A13-4146-94FA-246B4250287A}" destId="{0AD31743-5FA5-4D02-9219-9B67E5861694}" srcOrd="4" destOrd="0" parTransId="{B6D8A81F-6BB9-4C66-8E9A-800BCE8D8891}" sibTransId="{D6E4E80E-7349-4585-8094-4CEA0AA0B762}"/>
    <dgm:cxn modelId="{DC1F7B23-F804-41E2-B4AD-103E4AC21B4A}" type="presOf" srcId="{CF87842F-D047-4A88-972C-30A491C1BF16}" destId="{9BAC17E0-6A52-4C45-A59B-95F59ED80B64}" srcOrd="0" destOrd="0" presId="urn:microsoft.com/office/officeart/2005/8/layout/process5"/>
    <dgm:cxn modelId="{2272AE5B-1F80-4E74-A145-2DF50301344C}" type="presOf" srcId="{CC187434-EB90-439B-B350-63464C516A26}" destId="{89123015-2ED5-4E3F-A8BD-915060A45B64}" srcOrd="0" destOrd="0" presId="urn:microsoft.com/office/officeart/2005/8/layout/process5"/>
    <dgm:cxn modelId="{977BED66-CC4B-4650-AEBC-4F85C814069E}" type="presOf" srcId="{0AD31743-5FA5-4D02-9219-9B67E5861694}" destId="{E9C5DDBA-9574-44F2-A6C0-775AFD03EF54}" srcOrd="0" destOrd="0" presId="urn:microsoft.com/office/officeart/2005/8/layout/process5"/>
    <dgm:cxn modelId="{B028D771-EF79-4A88-B035-E70AD312FFEE}" type="presOf" srcId="{1E2D9F09-C579-4F25-A14B-1F720B286E97}" destId="{E75ED365-BB24-40E5-B274-8B07B2F6E3BA}" srcOrd="0" destOrd="0" presId="urn:microsoft.com/office/officeart/2005/8/layout/process5"/>
    <dgm:cxn modelId="{15619D7B-AB89-491B-808D-72E37076B950}" srcId="{83DD1F87-8A13-4146-94FA-246B4250287A}" destId="{5DFE4EA6-D804-46F3-AF00-699940359BE6}" srcOrd="1" destOrd="0" parTransId="{C143BA01-0619-4C51-B38E-1B26DF542F06}" sibTransId="{7BA92512-0275-4ED0-B5AB-CD41319A74CA}"/>
    <dgm:cxn modelId="{0C89AD7F-32E2-4F99-88FD-050EB3FAF5A4}" srcId="{83DD1F87-8A13-4146-94FA-246B4250287A}" destId="{FD015F66-DB80-4612-B724-3B5C2D800FB1}" srcOrd="3" destOrd="0" parTransId="{A0D93A1B-319A-43CD-A151-194841D78399}" sibTransId="{11A0B2B8-DBFF-441C-B3A3-8D0377A7A8F0}"/>
    <dgm:cxn modelId="{F4D26D86-3543-48D2-A566-28E550F5F7F1}" srcId="{83DD1F87-8A13-4146-94FA-246B4250287A}" destId="{5A0313D6-FC3E-46C7-90E4-9C4219BEA71E}" srcOrd="0" destOrd="0" parTransId="{55570D5E-74CE-4401-A051-7FDE04B8892B}" sibTransId="{1E2D9F09-C579-4F25-A14B-1F720B286E97}"/>
    <dgm:cxn modelId="{20C41187-3155-445E-BDC4-5E4D19F77F89}" type="presOf" srcId="{5A0313D6-FC3E-46C7-90E4-9C4219BEA71E}" destId="{FABE7096-8CE6-433A-90E2-4352E697B819}" srcOrd="0" destOrd="0" presId="urn:microsoft.com/office/officeart/2005/8/layout/process5"/>
    <dgm:cxn modelId="{E0F21996-2913-4DD0-B800-42ED00B1A1A5}" type="presOf" srcId="{5DFE4EA6-D804-46F3-AF00-699940359BE6}" destId="{2523FC5D-1975-419F-AB95-9684CDBE7E7E}" srcOrd="0" destOrd="0" presId="urn:microsoft.com/office/officeart/2005/8/layout/process5"/>
    <dgm:cxn modelId="{70F7D5A2-D82B-4183-921C-593E6ED6A0C3}" type="presOf" srcId="{11A0B2B8-DBFF-441C-B3A3-8D0377A7A8F0}" destId="{52C531B0-02FA-4ED1-85C9-48370D7F6D90}" srcOrd="1" destOrd="0" presId="urn:microsoft.com/office/officeart/2005/8/layout/process5"/>
    <dgm:cxn modelId="{85B8ADB8-7584-4AEB-B50C-F3CC90EF25A4}" type="presOf" srcId="{CF87842F-D047-4A88-972C-30A491C1BF16}" destId="{B983AEF3-4BB0-4544-906B-9C9F954C45F3}" srcOrd="1" destOrd="0" presId="urn:microsoft.com/office/officeart/2005/8/layout/process5"/>
    <dgm:cxn modelId="{EC5259CC-5A87-4525-BE25-03FA14A7A02B}" type="presOf" srcId="{FD015F66-DB80-4612-B724-3B5C2D800FB1}" destId="{FB95F0AB-339B-4AC2-80EC-D1F52A7903F7}" srcOrd="0" destOrd="0" presId="urn:microsoft.com/office/officeart/2005/8/layout/process5"/>
    <dgm:cxn modelId="{9BFADCDB-B7D2-42CC-8CBB-61DC3E2E15C7}" srcId="{83DD1F87-8A13-4146-94FA-246B4250287A}" destId="{CC187434-EB90-439B-B350-63464C516A26}" srcOrd="2" destOrd="0" parTransId="{8DF04B29-11C1-46AB-82FC-010E581F5C18}" sibTransId="{CF87842F-D047-4A88-972C-30A491C1BF16}"/>
    <dgm:cxn modelId="{0D6F4DDF-4E3B-4276-BA2E-444B860E391D}" type="presOf" srcId="{83DD1F87-8A13-4146-94FA-246B4250287A}" destId="{43179C20-0C20-4407-9DD0-A153BCA0A089}" srcOrd="0" destOrd="0" presId="urn:microsoft.com/office/officeart/2005/8/layout/process5"/>
    <dgm:cxn modelId="{7AB51BF9-1536-4240-9013-208F62E9600B}" type="presOf" srcId="{11A0B2B8-DBFF-441C-B3A3-8D0377A7A8F0}" destId="{7C4CBA47-5F81-4919-9592-562EE57A82B8}" srcOrd="0" destOrd="0" presId="urn:microsoft.com/office/officeart/2005/8/layout/process5"/>
    <dgm:cxn modelId="{2E6861FF-8A91-440D-8FBB-BE28CA912309}" type="presOf" srcId="{1E2D9F09-C579-4F25-A14B-1F720B286E97}" destId="{0A69B503-8297-4DE7-94E8-2A43EEE53956}" srcOrd="1" destOrd="0" presId="urn:microsoft.com/office/officeart/2005/8/layout/process5"/>
    <dgm:cxn modelId="{818136E2-85DB-429A-A95E-11C0A31C88A4}" type="presParOf" srcId="{43179C20-0C20-4407-9DD0-A153BCA0A089}" destId="{FABE7096-8CE6-433A-90E2-4352E697B819}" srcOrd="0" destOrd="0" presId="urn:microsoft.com/office/officeart/2005/8/layout/process5"/>
    <dgm:cxn modelId="{1E29BCD1-0009-47E5-A6EF-98FBD7677946}" type="presParOf" srcId="{43179C20-0C20-4407-9DD0-A153BCA0A089}" destId="{E75ED365-BB24-40E5-B274-8B07B2F6E3BA}" srcOrd="1" destOrd="0" presId="urn:microsoft.com/office/officeart/2005/8/layout/process5"/>
    <dgm:cxn modelId="{DFFCCD2A-D8B7-423F-ACE7-C1EFE78D952F}" type="presParOf" srcId="{E75ED365-BB24-40E5-B274-8B07B2F6E3BA}" destId="{0A69B503-8297-4DE7-94E8-2A43EEE53956}" srcOrd="0" destOrd="0" presId="urn:microsoft.com/office/officeart/2005/8/layout/process5"/>
    <dgm:cxn modelId="{E9A60FA3-EAC3-420B-A39D-28319787E49F}" type="presParOf" srcId="{43179C20-0C20-4407-9DD0-A153BCA0A089}" destId="{2523FC5D-1975-419F-AB95-9684CDBE7E7E}" srcOrd="2" destOrd="0" presId="urn:microsoft.com/office/officeart/2005/8/layout/process5"/>
    <dgm:cxn modelId="{B974063E-CCCC-47C3-9496-DCBC07D320E9}" type="presParOf" srcId="{43179C20-0C20-4407-9DD0-A153BCA0A089}" destId="{879DB5DA-72F9-430E-96F8-CD0E888001CA}" srcOrd="3" destOrd="0" presId="urn:microsoft.com/office/officeart/2005/8/layout/process5"/>
    <dgm:cxn modelId="{96E0D54C-F492-4DB1-8480-D5117F9BF644}" type="presParOf" srcId="{879DB5DA-72F9-430E-96F8-CD0E888001CA}" destId="{7ACA7C4A-1720-4ACD-B391-C13CB6448B29}" srcOrd="0" destOrd="0" presId="urn:microsoft.com/office/officeart/2005/8/layout/process5"/>
    <dgm:cxn modelId="{4FD4C1F1-9381-40C3-8A51-7B9025F086E1}" type="presParOf" srcId="{43179C20-0C20-4407-9DD0-A153BCA0A089}" destId="{89123015-2ED5-4E3F-A8BD-915060A45B64}" srcOrd="4" destOrd="0" presId="urn:microsoft.com/office/officeart/2005/8/layout/process5"/>
    <dgm:cxn modelId="{20E82B9D-BA09-49AC-A68C-AA293A18BD5D}" type="presParOf" srcId="{43179C20-0C20-4407-9DD0-A153BCA0A089}" destId="{9BAC17E0-6A52-4C45-A59B-95F59ED80B64}" srcOrd="5" destOrd="0" presId="urn:microsoft.com/office/officeart/2005/8/layout/process5"/>
    <dgm:cxn modelId="{5DD17386-138A-4D08-B7A7-7D2F5E68C507}" type="presParOf" srcId="{9BAC17E0-6A52-4C45-A59B-95F59ED80B64}" destId="{B983AEF3-4BB0-4544-906B-9C9F954C45F3}" srcOrd="0" destOrd="0" presId="urn:microsoft.com/office/officeart/2005/8/layout/process5"/>
    <dgm:cxn modelId="{D932E57F-6EC2-4312-8B0F-E7436F40A698}" type="presParOf" srcId="{43179C20-0C20-4407-9DD0-A153BCA0A089}" destId="{FB95F0AB-339B-4AC2-80EC-D1F52A7903F7}" srcOrd="6" destOrd="0" presId="urn:microsoft.com/office/officeart/2005/8/layout/process5"/>
    <dgm:cxn modelId="{29D470BA-E118-407F-8D57-08042966B9DE}" type="presParOf" srcId="{43179C20-0C20-4407-9DD0-A153BCA0A089}" destId="{7C4CBA47-5F81-4919-9592-562EE57A82B8}" srcOrd="7" destOrd="0" presId="urn:microsoft.com/office/officeart/2005/8/layout/process5"/>
    <dgm:cxn modelId="{B90229D0-01BB-4BCC-9B56-19D951C96C6D}" type="presParOf" srcId="{7C4CBA47-5F81-4919-9592-562EE57A82B8}" destId="{52C531B0-02FA-4ED1-85C9-48370D7F6D90}" srcOrd="0" destOrd="0" presId="urn:microsoft.com/office/officeart/2005/8/layout/process5"/>
    <dgm:cxn modelId="{9094CF7B-7A7D-49A9-9A6D-002BDF96B712}" type="presParOf" srcId="{43179C20-0C20-4407-9DD0-A153BCA0A089}" destId="{E9C5DDBA-9574-44F2-A6C0-775AFD03EF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99F915-E2E0-403A-AEDE-F20562A0BE72}" type="doc">
      <dgm:prSet loTypeId="urn:microsoft.com/office/officeart/2005/8/layout/vProcess5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2374AA42-6038-4C64-9C97-EC0A3F58D6AC}">
      <dgm:prSet phldrT="[텍스트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 w="57150">
          <a:solidFill>
            <a:schemeClr val="tx1"/>
          </a:solidFill>
          <a:prstDash val="dash"/>
        </a:ln>
      </dgm:spPr>
      <dgm:t>
        <a:bodyPr/>
        <a:lstStyle/>
        <a:p>
          <a:pPr latinLnBrk="1">
            <a:buNone/>
          </a:pPr>
          <a:r>
            <a:rPr lang="ko-KR" altLang="en-US" dirty="0">
              <a:latin typeface="HY엽서M" panose="02030600000101010101" pitchFamily="18" charset="-127"/>
              <a:ea typeface="HY엽서M" panose="02030600000101010101" pitchFamily="18" charset="-127"/>
            </a:rPr>
            <a:t>군마다 출신의 관리들</a:t>
          </a:r>
          <a:r>
            <a:rPr lang="en-US" altLang="ko-KR" dirty="0">
              <a:latin typeface="HY엽서M" panose="02030600000101010101" pitchFamily="18" charset="-127"/>
              <a:ea typeface="HY엽서M" panose="02030600000101010101" pitchFamily="18" charset="-127"/>
            </a:rPr>
            <a:t> </a:t>
          </a:r>
          <a:r>
            <a:rPr lang="ko-KR" altLang="en-US" dirty="0">
              <a:latin typeface="HY엽서M" panose="02030600000101010101" pitchFamily="18" charset="-127"/>
              <a:ea typeface="HY엽서M" panose="02030600000101010101" pitchFamily="18" charset="-127"/>
            </a:rPr>
            <a:t>가운데서 </a:t>
          </a:r>
          <a:endParaRPr lang="en-US" altLang="ko-KR" dirty="0">
            <a:latin typeface="HY엽서M" panose="02030600000101010101" pitchFamily="18" charset="-127"/>
            <a:ea typeface="HY엽서M" panose="02030600000101010101" pitchFamily="18" charset="-127"/>
          </a:endParaRPr>
        </a:p>
        <a:p>
          <a:pPr latinLnBrk="1">
            <a:buNone/>
          </a:pPr>
          <a:r>
            <a:rPr lang="ko-KR" altLang="en-US" dirty="0">
              <a:latin typeface="HY엽서M" panose="02030600000101010101" pitchFamily="18" charset="-127"/>
              <a:ea typeface="HY엽서M" panose="02030600000101010101" pitchFamily="18" charset="-127"/>
            </a:rPr>
            <a:t>중정이란 관리를 선정</a:t>
          </a:r>
          <a:endParaRPr lang="ko-KR" altLang="en-US" dirty="0"/>
        </a:p>
      </dgm:t>
    </dgm:pt>
    <dgm:pt modelId="{E9F8163F-299F-4CDE-9295-5E1EF302D8C6}" type="parTrans" cxnId="{DA14D5F7-2BE2-4A8B-A87E-7EB2561397C3}">
      <dgm:prSet/>
      <dgm:spPr/>
      <dgm:t>
        <a:bodyPr/>
        <a:lstStyle/>
        <a:p>
          <a:pPr latinLnBrk="1"/>
          <a:endParaRPr lang="ko-KR" altLang="en-US"/>
        </a:p>
      </dgm:t>
    </dgm:pt>
    <dgm:pt modelId="{28C64C07-E426-4ABA-BC99-5902893811E3}" type="sibTrans" cxnId="{DA14D5F7-2BE2-4A8B-A87E-7EB2561397C3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endParaRPr lang="ko-KR" altLang="en-US"/>
        </a:p>
      </dgm:t>
    </dgm:pt>
    <dgm:pt modelId="{5BE250D4-D54D-4FC1-AD86-6C060A8FCD8A}">
      <dgm:prSet phldrT="[텍스트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 w="57150">
          <a:solidFill>
            <a:schemeClr val="tx1"/>
          </a:solidFill>
          <a:prstDash val="dash"/>
        </a:ln>
      </dgm:spPr>
      <dgm:t>
        <a:bodyPr/>
        <a:lstStyle/>
        <a:p>
          <a:pPr latinLnBrk="1"/>
          <a:r>
            <a:rPr lang="ko-KR" altLang="en-US" dirty="0">
              <a:latin typeface="HY엽서M" panose="02030600000101010101" pitchFamily="18" charset="-127"/>
              <a:ea typeface="HY엽서M" panose="02030600000101010101" pitchFamily="18" charset="-127"/>
            </a:rPr>
            <a:t>재능</a:t>
          </a:r>
          <a:r>
            <a:rPr lang="en-US" altLang="ko-KR" dirty="0">
              <a:latin typeface="HY엽서M" panose="02030600000101010101" pitchFamily="18" charset="-127"/>
              <a:ea typeface="HY엽서M" panose="02030600000101010101" pitchFamily="18" charset="-127"/>
            </a:rPr>
            <a:t>, </a:t>
          </a:r>
          <a:r>
            <a:rPr lang="ko-KR" altLang="en-US" dirty="0">
              <a:latin typeface="HY엽서M" panose="02030600000101010101" pitchFamily="18" charset="-127"/>
              <a:ea typeface="HY엽서M" panose="02030600000101010101" pitchFamily="18" charset="-127"/>
            </a:rPr>
            <a:t>덕행 </a:t>
          </a:r>
          <a:r>
            <a:rPr lang="ko-KR" altLang="en-US" dirty="0" err="1">
              <a:latin typeface="HY엽서M" panose="02030600000101010101" pitchFamily="18" charset="-127"/>
              <a:ea typeface="HY엽서M" panose="02030600000101010101" pitchFamily="18" charset="-127"/>
            </a:rPr>
            <a:t>조사시킴</a:t>
          </a:r>
          <a:endParaRPr lang="ko-KR" altLang="en-US" dirty="0"/>
        </a:p>
      </dgm:t>
    </dgm:pt>
    <dgm:pt modelId="{E6AA2025-76BF-417A-8670-D6EB4C1776FF}" type="parTrans" cxnId="{0398AADE-EA75-44C5-96B0-02476696767F}">
      <dgm:prSet/>
      <dgm:spPr/>
      <dgm:t>
        <a:bodyPr/>
        <a:lstStyle/>
        <a:p>
          <a:pPr latinLnBrk="1"/>
          <a:endParaRPr lang="ko-KR" altLang="en-US"/>
        </a:p>
      </dgm:t>
    </dgm:pt>
    <dgm:pt modelId="{81CEA2F6-4037-44D2-98F8-28BBA18AA492}" type="sibTrans" cxnId="{0398AADE-EA75-44C5-96B0-02476696767F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endParaRPr lang="ko-KR" altLang="en-US"/>
        </a:p>
      </dgm:t>
    </dgm:pt>
    <dgm:pt modelId="{DCC9DA4B-D021-46E0-92BA-B2056C5D83B0}">
      <dgm:prSet phldrT="[텍스트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 w="57150">
          <a:solidFill>
            <a:schemeClr val="tx1"/>
          </a:solidFill>
          <a:prstDash val="dash"/>
        </a:ln>
      </dgm:spPr>
      <dgm:t>
        <a:bodyPr/>
        <a:lstStyle/>
        <a:p>
          <a:pPr latinLnBrk="1"/>
          <a:r>
            <a:rPr lang="en-US" altLang="ko-KR" dirty="0">
              <a:latin typeface="HY엽서M" panose="02030600000101010101" pitchFamily="18" charset="-127"/>
              <a:ea typeface="HY엽서M" panose="02030600000101010101" pitchFamily="18" charset="-127"/>
            </a:rPr>
            <a:t>1</a:t>
          </a:r>
          <a:r>
            <a:rPr lang="ko-KR" altLang="en-US" dirty="0">
              <a:latin typeface="HY엽서M" panose="02030600000101010101" pitchFamily="18" charset="-127"/>
              <a:ea typeface="HY엽서M" panose="02030600000101010101" pitchFamily="18" charset="-127"/>
            </a:rPr>
            <a:t>품에서 </a:t>
          </a:r>
          <a:r>
            <a:rPr lang="en-US" altLang="ko-KR" dirty="0">
              <a:latin typeface="HY엽서M" panose="02030600000101010101" pitchFamily="18" charset="-127"/>
              <a:ea typeface="HY엽서M" panose="02030600000101010101" pitchFamily="18" charset="-127"/>
            </a:rPr>
            <a:t>9</a:t>
          </a:r>
          <a:r>
            <a:rPr lang="ko-KR" altLang="en-US" dirty="0">
              <a:latin typeface="HY엽서M" panose="02030600000101010101" pitchFamily="18" charset="-127"/>
              <a:ea typeface="HY엽서M" panose="02030600000101010101" pitchFamily="18" charset="-127"/>
            </a:rPr>
            <a:t>품을 나누고 </a:t>
          </a:r>
          <a:r>
            <a:rPr lang="ko-KR" altLang="en-US" dirty="0" err="1">
              <a:latin typeface="HY엽서M" panose="02030600000101010101" pitchFamily="18" charset="-127"/>
              <a:ea typeface="HY엽서M" panose="02030600000101010101" pitchFamily="18" charset="-127"/>
            </a:rPr>
            <a:t>향품</a:t>
          </a:r>
          <a:endParaRPr lang="ko-KR" altLang="en-US" dirty="0"/>
        </a:p>
      </dgm:t>
    </dgm:pt>
    <dgm:pt modelId="{D6F454B4-CC42-40F0-8836-02BCFAC45921}" type="parTrans" cxnId="{97E355A7-205D-4214-832E-A517C9ACED9C}">
      <dgm:prSet/>
      <dgm:spPr/>
      <dgm:t>
        <a:bodyPr/>
        <a:lstStyle/>
        <a:p>
          <a:pPr latinLnBrk="1"/>
          <a:endParaRPr lang="ko-KR" altLang="en-US"/>
        </a:p>
      </dgm:t>
    </dgm:pt>
    <dgm:pt modelId="{8F01F803-C7A9-4F5E-A3C3-042821758395}" type="sibTrans" cxnId="{97E355A7-205D-4214-832E-A517C9ACED9C}">
      <dgm:prSet/>
      <dgm:spPr/>
      <dgm:t>
        <a:bodyPr/>
        <a:lstStyle/>
        <a:p>
          <a:pPr latinLnBrk="1"/>
          <a:endParaRPr lang="ko-KR" altLang="en-US"/>
        </a:p>
      </dgm:t>
    </dgm:pt>
    <dgm:pt modelId="{A78D183C-D750-4ADC-9E26-809072FC78CE}" type="pres">
      <dgm:prSet presAssocID="{1B99F915-E2E0-403A-AEDE-F20562A0BE72}" presName="outerComposite" presStyleCnt="0">
        <dgm:presLayoutVars>
          <dgm:chMax val="5"/>
          <dgm:dir/>
          <dgm:resizeHandles val="exact"/>
        </dgm:presLayoutVars>
      </dgm:prSet>
      <dgm:spPr/>
    </dgm:pt>
    <dgm:pt modelId="{A620F864-767B-41E3-A321-90824FB480C6}" type="pres">
      <dgm:prSet presAssocID="{1B99F915-E2E0-403A-AEDE-F20562A0BE72}" presName="dummyMaxCanvas" presStyleCnt="0">
        <dgm:presLayoutVars/>
      </dgm:prSet>
      <dgm:spPr/>
    </dgm:pt>
    <dgm:pt modelId="{37A0661A-8F25-40E8-B897-820F710FA66D}" type="pres">
      <dgm:prSet presAssocID="{1B99F915-E2E0-403A-AEDE-F20562A0BE72}" presName="ThreeNodes_1" presStyleLbl="node1" presStyleIdx="0" presStyleCnt="3">
        <dgm:presLayoutVars>
          <dgm:bulletEnabled val="1"/>
        </dgm:presLayoutVars>
      </dgm:prSet>
      <dgm:spPr/>
    </dgm:pt>
    <dgm:pt modelId="{5A991B93-F469-4EC0-8D8D-615814AEBB66}" type="pres">
      <dgm:prSet presAssocID="{1B99F915-E2E0-403A-AEDE-F20562A0BE72}" presName="ThreeNodes_2" presStyleLbl="node1" presStyleIdx="1" presStyleCnt="3">
        <dgm:presLayoutVars>
          <dgm:bulletEnabled val="1"/>
        </dgm:presLayoutVars>
      </dgm:prSet>
      <dgm:spPr/>
    </dgm:pt>
    <dgm:pt modelId="{0A65BE6F-A3CA-4D7F-91B5-E31544556127}" type="pres">
      <dgm:prSet presAssocID="{1B99F915-E2E0-403A-AEDE-F20562A0BE72}" presName="ThreeNodes_3" presStyleLbl="node1" presStyleIdx="2" presStyleCnt="3">
        <dgm:presLayoutVars>
          <dgm:bulletEnabled val="1"/>
        </dgm:presLayoutVars>
      </dgm:prSet>
      <dgm:spPr/>
    </dgm:pt>
    <dgm:pt modelId="{47C3A454-26BF-4A2F-87A4-8B8C9A9110A5}" type="pres">
      <dgm:prSet presAssocID="{1B99F915-E2E0-403A-AEDE-F20562A0BE72}" presName="ThreeConn_1-2" presStyleLbl="fgAccFollowNode1" presStyleIdx="0" presStyleCnt="2">
        <dgm:presLayoutVars>
          <dgm:bulletEnabled val="1"/>
        </dgm:presLayoutVars>
      </dgm:prSet>
      <dgm:spPr/>
    </dgm:pt>
    <dgm:pt modelId="{F8805FED-72D8-4646-BA53-C84504E30B5D}" type="pres">
      <dgm:prSet presAssocID="{1B99F915-E2E0-403A-AEDE-F20562A0BE72}" presName="ThreeConn_2-3" presStyleLbl="fgAccFollowNode1" presStyleIdx="1" presStyleCnt="2">
        <dgm:presLayoutVars>
          <dgm:bulletEnabled val="1"/>
        </dgm:presLayoutVars>
      </dgm:prSet>
      <dgm:spPr/>
    </dgm:pt>
    <dgm:pt modelId="{21CF70BC-2BD5-4133-B645-1912F330EAB3}" type="pres">
      <dgm:prSet presAssocID="{1B99F915-E2E0-403A-AEDE-F20562A0BE72}" presName="ThreeNodes_1_text" presStyleLbl="node1" presStyleIdx="2" presStyleCnt="3">
        <dgm:presLayoutVars>
          <dgm:bulletEnabled val="1"/>
        </dgm:presLayoutVars>
      </dgm:prSet>
      <dgm:spPr/>
    </dgm:pt>
    <dgm:pt modelId="{6110BCDF-7F00-44CA-BB2D-3E55DBDDAEBB}" type="pres">
      <dgm:prSet presAssocID="{1B99F915-E2E0-403A-AEDE-F20562A0BE72}" presName="ThreeNodes_2_text" presStyleLbl="node1" presStyleIdx="2" presStyleCnt="3">
        <dgm:presLayoutVars>
          <dgm:bulletEnabled val="1"/>
        </dgm:presLayoutVars>
      </dgm:prSet>
      <dgm:spPr/>
    </dgm:pt>
    <dgm:pt modelId="{0E98AB7B-E53A-4BDD-8EB7-02E8F26EB8D1}" type="pres">
      <dgm:prSet presAssocID="{1B99F915-E2E0-403A-AEDE-F20562A0BE72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EDC8E905-03F0-4C86-B4DE-D03DF2D2743F}" type="presOf" srcId="{81CEA2F6-4037-44D2-98F8-28BBA18AA492}" destId="{F8805FED-72D8-4646-BA53-C84504E30B5D}" srcOrd="0" destOrd="0" presId="urn:microsoft.com/office/officeart/2005/8/layout/vProcess5"/>
    <dgm:cxn modelId="{3AF0F50C-6786-48F1-ABEB-381C399EAB27}" type="presOf" srcId="{DCC9DA4B-D021-46E0-92BA-B2056C5D83B0}" destId="{0A65BE6F-A3CA-4D7F-91B5-E31544556127}" srcOrd="0" destOrd="0" presId="urn:microsoft.com/office/officeart/2005/8/layout/vProcess5"/>
    <dgm:cxn modelId="{E3D16C1D-2814-4999-8831-5CF3EB19CF30}" type="presOf" srcId="{28C64C07-E426-4ABA-BC99-5902893811E3}" destId="{47C3A454-26BF-4A2F-87A4-8B8C9A9110A5}" srcOrd="0" destOrd="0" presId="urn:microsoft.com/office/officeart/2005/8/layout/vProcess5"/>
    <dgm:cxn modelId="{B4119228-94CF-4AF7-B16F-433E11084DD9}" type="presOf" srcId="{DCC9DA4B-D021-46E0-92BA-B2056C5D83B0}" destId="{0E98AB7B-E53A-4BDD-8EB7-02E8F26EB8D1}" srcOrd="1" destOrd="0" presId="urn:microsoft.com/office/officeart/2005/8/layout/vProcess5"/>
    <dgm:cxn modelId="{5910CD9A-EB9B-414E-83C7-9D01457E786A}" type="presOf" srcId="{5BE250D4-D54D-4FC1-AD86-6C060A8FCD8A}" destId="{5A991B93-F469-4EC0-8D8D-615814AEBB66}" srcOrd="0" destOrd="0" presId="urn:microsoft.com/office/officeart/2005/8/layout/vProcess5"/>
    <dgm:cxn modelId="{97E355A7-205D-4214-832E-A517C9ACED9C}" srcId="{1B99F915-E2E0-403A-AEDE-F20562A0BE72}" destId="{DCC9DA4B-D021-46E0-92BA-B2056C5D83B0}" srcOrd="2" destOrd="0" parTransId="{D6F454B4-CC42-40F0-8836-02BCFAC45921}" sibTransId="{8F01F803-C7A9-4F5E-A3C3-042821758395}"/>
    <dgm:cxn modelId="{5D98D1C3-D343-4829-8D7D-DCE20D65BD01}" type="presOf" srcId="{2374AA42-6038-4C64-9C97-EC0A3F58D6AC}" destId="{37A0661A-8F25-40E8-B897-820F710FA66D}" srcOrd="0" destOrd="0" presId="urn:microsoft.com/office/officeart/2005/8/layout/vProcess5"/>
    <dgm:cxn modelId="{0398AADE-EA75-44C5-96B0-02476696767F}" srcId="{1B99F915-E2E0-403A-AEDE-F20562A0BE72}" destId="{5BE250D4-D54D-4FC1-AD86-6C060A8FCD8A}" srcOrd="1" destOrd="0" parTransId="{E6AA2025-76BF-417A-8670-D6EB4C1776FF}" sibTransId="{81CEA2F6-4037-44D2-98F8-28BBA18AA492}"/>
    <dgm:cxn modelId="{BC9135E0-B2F6-421E-9D2F-BC94D7E3BD07}" type="presOf" srcId="{2374AA42-6038-4C64-9C97-EC0A3F58D6AC}" destId="{21CF70BC-2BD5-4133-B645-1912F330EAB3}" srcOrd="1" destOrd="0" presId="urn:microsoft.com/office/officeart/2005/8/layout/vProcess5"/>
    <dgm:cxn modelId="{E20538E6-D3CB-4B16-B5D3-8A5CD4F4A8C2}" type="presOf" srcId="{1B99F915-E2E0-403A-AEDE-F20562A0BE72}" destId="{A78D183C-D750-4ADC-9E26-809072FC78CE}" srcOrd="0" destOrd="0" presId="urn:microsoft.com/office/officeart/2005/8/layout/vProcess5"/>
    <dgm:cxn modelId="{EB0E4BF0-B84E-4574-AC93-58445F15FF6F}" type="presOf" srcId="{5BE250D4-D54D-4FC1-AD86-6C060A8FCD8A}" destId="{6110BCDF-7F00-44CA-BB2D-3E55DBDDAEBB}" srcOrd="1" destOrd="0" presId="urn:microsoft.com/office/officeart/2005/8/layout/vProcess5"/>
    <dgm:cxn modelId="{DA14D5F7-2BE2-4A8B-A87E-7EB2561397C3}" srcId="{1B99F915-E2E0-403A-AEDE-F20562A0BE72}" destId="{2374AA42-6038-4C64-9C97-EC0A3F58D6AC}" srcOrd="0" destOrd="0" parTransId="{E9F8163F-299F-4CDE-9295-5E1EF302D8C6}" sibTransId="{28C64C07-E426-4ABA-BC99-5902893811E3}"/>
    <dgm:cxn modelId="{23C25B8C-ED33-4E1C-BC1D-B67ED8DC8D05}" type="presParOf" srcId="{A78D183C-D750-4ADC-9E26-809072FC78CE}" destId="{A620F864-767B-41E3-A321-90824FB480C6}" srcOrd="0" destOrd="0" presId="urn:microsoft.com/office/officeart/2005/8/layout/vProcess5"/>
    <dgm:cxn modelId="{9A4E9D8E-496A-40EC-AFD5-A425B0BD658F}" type="presParOf" srcId="{A78D183C-D750-4ADC-9E26-809072FC78CE}" destId="{37A0661A-8F25-40E8-B897-820F710FA66D}" srcOrd="1" destOrd="0" presId="urn:microsoft.com/office/officeart/2005/8/layout/vProcess5"/>
    <dgm:cxn modelId="{0B510CD0-20D5-416E-8F6F-19A31328C1CD}" type="presParOf" srcId="{A78D183C-D750-4ADC-9E26-809072FC78CE}" destId="{5A991B93-F469-4EC0-8D8D-615814AEBB66}" srcOrd="2" destOrd="0" presId="urn:microsoft.com/office/officeart/2005/8/layout/vProcess5"/>
    <dgm:cxn modelId="{91618AEC-FD4B-4F4E-B5B3-07013562DCE7}" type="presParOf" srcId="{A78D183C-D750-4ADC-9E26-809072FC78CE}" destId="{0A65BE6F-A3CA-4D7F-91B5-E31544556127}" srcOrd="3" destOrd="0" presId="urn:microsoft.com/office/officeart/2005/8/layout/vProcess5"/>
    <dgm:cxn modelId="{459ABC18-44E3-4D5B-BEFB-0DCB94E710F3}" type="presParOf" srcId="{A78D183C-D750-4ADC-9E26-809072FC78CE}" destId="{47C3A454-26BF-4A2F-87A4-8B8C9A9110A5}" srcOrd="4" destOrd="0" presId="urn:microsoft.com/office/officeart/2005/8/layout/vProcess5"/>
    <dgm:cxn modelId="{31646A4C-C19B-48EA-93E4-5DF1105A336F}" type="presParOf" srcId="{A78D183C-D750-4ADC-9E26-809072FC78CE}" destId="{F8805FED-72D8-4646-BA53-C84504E30B5D}" srcOrd="5" destOrd="0" presId="urn:microsoft.com/office/officeart/2005/8/layout/vProcess5"/>
    <dgm:cxn modelId="{7186BE4C-D84B-42E2-96D3-AEEC06C3D98F}" type="presParOf" srcId="{A78D183C-D750-4ADC-9E26-809072FC78CE}" destId="{21CF70BC-2BD5-4133-B645-1912F330EAB3}" srcOrd="6" destOrd="0" presId="urn:microsoft.com/office/officeart/2005/8/layout/vProcess5"/>
    <dgm:cxn modelId="{6AF93097-2BD0-482E-A7CF-B64032A6324E}" type="presParOf" srcId="{A78D183C-D750-4ADC-9E26-809072FC78CE}" destId="{6110BCDF-7F00-44CA-BB2D-3E55DBDDAEBB}" srcOrd="7" destOrd="0" presId="urn:microsoft.com/office/officeart/2005/8/layout/vProcess5"/>
    <dgm:cxn modelId="{D0B94C21-84A7-4D90-BFA4-9FD92D4AEB4B}" type="presParOf" srcId="{A78D183C-D750-4ADC-9E26-809072FC78CE}" destId="{0E98AB7B-E53A-4BDD-8EB7-02E8F26EB8D1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99F915-E2E0-403A-AEDE-F20562A0BE72}" type="doc">
      <dgm:prSet loTypeId="urn:microsoft.com/office/officeart/2005/8/layout/vProcess5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2374AA42-6038-4C64-9C97-EC0A3F58D6AC}">
      <dgm:prSet phldrT="[텍스트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 w="57150">
          <a:solidFill>
            <a:schemeClr val="tx1"/>
          </a:solidFill>
          <a:prstDash val="dash"/>
        </a:ln>
      </dgm:spPr>
      <dgm:t>
        <a:bodyPr/>
        <a:lstStyle/>
        <a:p>
          <a:pPr latinLnBrk="1">
            <a:buNone/>
          </a:pPr>
          <a:r>
            <a:rPr lang="en-US" altLang="ko-KR" dirty="0">
              <a:latin typeface="HY엽서M" panose="02030600000101010101" pitchFamily="18" charset="-127"/>
              <a:ea typeface="HY엽서M" panose="02030600000101010101" pitchFamily="18" charset="-127"/>
            </a:rPr>
            <a:t>1270</a:t>
          </a:r>
          <a:r>
            <a:rPr lang="ko-KR" altLang="en-US" dirty="0">
              <a:latin typeface="HY엽서M" panose="02030600000101010101" pitchFamily="18" charset="-127"/>
              <a:ea typeface="HY엽서M" panose="02030600000101010101" pitchFamily="18" charset="-127"/>
            </a:rPr>
            <a:t>년 대</a:t>
          </a:r>
          <a:r>
            <a:rPr lang="en-US" altLang="ko-KR" dirty="0">
              <a:latin typeface="HY엽서M" panose="02030600000101010101" pitchFamily="18" charset="-127"/>
              <a:ea typeface="HY엽서M" panose="02030600000101010101" pitchFamily="18" charset="-127"/>
            </a:rPr>
            <a:t>, </a:t>
          </a:r>
          <a:r>
            <a:rPr lang="ko-KR" altLang="en-US" dirty="0">
              <a:latin typeface="HY엽서M" panose="02030600000101010101" pitchFamily="18" charset="-127"/>
              <a:ea typeface="HY엽서M" panose="02030600000101010101" pitchFamily="18" charset="-127"/>
            </a:rPr>
            <a:t>원나라가 </a:t>
          </a:r>
          <a:r>
            <a:rPr lang="ko-KR" altLang="en-US" dirty="0" err="1">
              <a:latin typeface="HY엽서M" panose="02030600000101010101" pitchFamily="18" charset="-127"/>
              <a:ea typeface="HY엽서M" panose="02030600000101010101" pitchFamily="18" charset="-127"/>
            </a:rPr>
            <a:t>남송</a:t>
          </a:r>
          <a:r>
            <a:rPr lang="ko-KR" altLang="en-US" dirty="0">
              <a:latin typeface="HY엽서M" panose="02030600000101010101" pitchFamily="18" charset="-127"/>
              <a:ea typeface="HY엽서M" panose="02030600000101010101" pitchFamily="18" charset="-127"/>
            </a:rPr>
            <a:t> 정복</a:t>
          </a:r>
          <a:endParaRPr lang="ko-KR" altLang="en-US" dirty="0"/>
        </a:p>
      </dgm:t>
    </dgm:pt>
    <dgm:pt modelId="{E9F8163F-299F-4CDE-9295-5E1EF302D8C6}" type="parTrans" cxnId="{DA14D5F7-2BE2-4A8B-A87E-7EB2561397C3}">
      <dgm:prSet/>
      <dgm:spPr/>
      <dgm:t>
        <a:bodyPr/>
        <a:lstStyle/>
        <a:p>
          <a:pPr latinLnBrk="1"/>
          <a:endParaRPr lang="ko-KR" altLang="en-US"/>
        </a:p>
      </dgm:t>
    </dgm:pt>
    <dgm:pt modelId="{28C64C07-E426-4ABA-BC99-5902893811E3}" type="sibTrans" cxnId="{DA14D5F7-2BE2-4A8B-A87E-7EB2561397C3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endParaRPr lang="ko-KR" altLang="en-US"/>
        </a:p>
      </dgm:t>
    </dgm:pt>
    <dgm:pt modelId="{DCC9DA4B-D021-46E0-92BA-B2056C5D83B0}">
      <dgm:prSet phldrT="[텍스트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 w="57150">
          <a:solidFill>
            <a:schemeClr val="tx1"/>
          </a:solidFill>
          <a:prstDash val="dash"/>
        </a:ln>
      </dgm:spPr>
      <dgm:t>
        <a:bodyPr/>
        <a:lstStyle/>
        <a:p>
          <a:pPr latinLnBrk="1"/>
          <a:r>
            <a:rPr lang="ko-KR" altLang="en-US" dirty="0">
              <a:latin typeface="HY엽서M" panose="02030600000101010101" pitchFamily="18" charset="-127"/>
              <a:ea typeface="HY엽서M" panose="02030600000101010101" pitchFamily="18" charset="-127"/>
            </a:rPr>
            <a:t>송이 만든 남은 동전 대량으로 일본에 들여옴</a:t>
          </a:r>
          <a:endParaRPr lang="ko-KR" altLang="en-US" dirty="0"/>
        </a:p>
      </dgm:t>
    </dgm:pt>
    <dgm:pt modelId="{D6F454B4-CC42-40F0-8836-02BCFAC45921}" type="parTrans" cxnId="{97E355A7-205D-4214-832E-A517C9ACED9C}">
      <dgm:prSet/>
      <dgm:spPr/>
      <dgm:t>
        <a:bodyPr/>
        <a:lstStyle/>
        <a:p>
          <a:pPr latinLnBrk="1"/>
          <a:endParaRPr lang="ko-KR" altLang="en-US"/>
        </a:p>
      </dgm:t>
    </dgm:pt>
    <dgm:pt modelId="{8F01F803-C7A9-4F5E-A3C3-042821758395}" type="sibTrans" cxnId="{97E355A7-205D-4214-832E-A517C9ACED9C}">
      <dgm:prSet/>
      <dgm:spPr/>
      <dgm:t>
        <a:bodyPr/>
        <a:lstStyle/>
        <a:p>
          <a:pPr latinLnBrk="1"/>
          <a:endParaRPr lang="ko-KR" altLang="en-US"/>
        </a:p>
      </dgm:t>
    </dgm:pt>
    <dgm:pt modelId="{5BE250D4-D54D-4FC1-AD86-6C060A8FCD8A}">
      <dgm:prSet phldrT="[텍스트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 w="57150">
          <a:solidFill>
            <a:schemeClr val="tx1"/>
          </a:solidFill>
          <a:prstDash val="dash"/>
        </a:ln>
      </dgm:spPr>
      <dgm:t>
        <a:bodyPr/>
        <a:lstStyle/>
        <a:p>
          <a:pPr latinLnBrk="1"/>
          <a:r>
            <a:rPr lang="ko-KR" altLang="en-US" dirty="0" err="1">
              <a:latin typeface="HY엽서M" panose="02030600000101010101" pitchFamily="18" charset="-127"/>
              <a:ea typeface="HY엽서M" panose="02030600000101010101" pitchFamily="18" charset="-127"/>
            </a:rPr>
            <a:t>교초</a:t>
          </a:r>
          <a:r>
            <a:rPr lang="ko-KR" altLang="en-US" dirty="0">
              <a:latin typeface="HY엽서M" panose="02030600000101010101" pitchFamily="18" charset="-127"/>
              <a:ea typeface="HY엽서M" panose="02030600000101010101" pitchFamily="18" charset="-127"/>
            </a:rPr>
            <a:t> 보급</a:t>
          </a:r>
          <a:endParaRPr lang="ko-KR" altLang="en-US" dirty="0"/>
        </a:p>
      </dgm:t>
    </dgm:pt>
    <dgm:pt modelId="{81CEA2F6-4037-44D2-98F8-28BBA18AA492}" type="sibTrans" cxnId="{0398AADE-EA75-44C5-96B0-02476696767F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endParaRPr lang="ko-KR" altLang="en-US"/>
        </a:p>
      </dgm:t>
    </dgm:pt>
    <dgm:pt modelId="{E6AA2025-76BF-417A-8670-D6EB4C1776FF}" type="parTrans" cxnId="{0398AADE-EA75-44C5-96B0-02476696767F}">
      <dgm:prSet/>
      <dgm:spPr/>
      <dgm:t>
        <a:bodyPr/>
        <a:lstStyle/>
        <a:p>
          <a:pPr latinLnBrk="1"/>
          <a:endParaRPr lang="ko-KR" altLang="en-US"/>
        </a:p>
      </dgm:t>
    </dgm:pt>
    <dgm:pt modelId="{A78D183C-D750-4ADC-9E26-809072FC78CE}" type="pres">
      <dgm:prSet presAssocID="{1B99F915-E2E0-403A-AEDE-F20562A0BE72}" presName="outerComposite" presStyleCnt="0">
        <dgm:presLayoutVars>
          <dgm:chMax val="5"/>
          <dgm:dir/>
          <dgm:resizeHandles val="exact"/>
        </dgm:presLayoutVars>
      </dgm:prSet>
      <dgm:spPr/>
    </dgm:pt>
    <dgm:pt modelId="{A620F864-767B-41E3-A321-90824FB480C6}" type="pres">
      <dgm:prSet presAssocID="{1B99F915-E2E0-403A-AEDE-F20562A0BE72}" presName="dummyMaxCanvas" presStyleCnt="0">
        <dgm:presLayoutVars/>
      </dgm:prSet>
      <dgm:spPr/>
    </dgm:pt>
    <dgm:pt modelId="{37A0661A-8F25-40E8-B897-820F710FA66D}" type="pres">
      <dgm:prSet presAssocID="{1B99F915-E2E0-403A-AEDE-F20562A0BE72}" presName="ThreeNodes_1" presStyleLbl="node1" presStyleIdx="0" presStyleCnt="3">
        <dgm:presLayoutVars>
          <dgm:bulletEnabled val="1"/>
        </dgm:presLayoutVars>
      </dgm:prSet>
      <dgm:spPr/>
    </dgm:pt>
    <dgm:pt modelId="{5A991B93-F469-4EC0-8D8D-615814AEBB66}" type="pres">
      <dgm:prSet presAssocID="{1B99F915-E2E0-403A-AEDE-F20562A0BE72}" presName="ThreeNodes_2" presStyleLbl="node1" presStyleIdx="1" presStyleCnt="3">
        <dgm:presLayoutVars>
          <dgm:bulletEnabled val="1"/>
        </dgm:presLayoutVars>
      </dgm:prSet>
      <dgm:spPr/>
    </dgm:pt>
    <dgm:pt modelId="{0A65BE6F-A3CA-4D7F-91B5-E31544556127}" type="pres">
      <dgm:prSet presAssocID="{1B99F915-E2E0-403A-AEDE-F20562A0BE72}" presName="ThreeNodes_3" presStyleLbl="node1" presStyleIdx="2" presStyleCnt="3">
        <dgm:presLayoutVars>
          <dgm:bulletEnabled val="1"/>
        </dgm:presLayoutVars>
      </dgm:prSet>
      <dgm:spPr/>
    </dgm:pt>
    <dgm:pt modelId="{47C3A454-26BF-4A2F-87A4-8B8C9A9110A5}" type="pres">
      <dgm:prSet presAssocID="{1B99F915-E2E0-403A-AEDE-F20562A0BE72}" presName="ThreeConn_1-2" presStyleLbl="fgAccFollowNode1" presStyleIdx="0" presStyleCnt="2">
        <dgm:presLayoutVars>
          <dgm:bulletEnabled val="1"/>
        </dgm:presLayoutVars>
      </dgm:prSet>
      <dgm:spPr/>
    </dgm:pt>
    <dgm:pt modelId="{F8805FED-72D8-4646-BA53-C84504E30B5D}" type="pres">
      <dgm:prSet presAssocID="{1B99F915-E2E0-403A-AEDE-F20562A0BE72}" presName="ThreeConn_2-3" presStyleLbl="fgAccFollowNode1" presStyleIdx="1" presStyleCnt="2">
        <dgm:presLayoutVars>
          <dgm:bulletEnabled val="1"/>
        </dgm:presLayoutVars>
      </dgm:prSet>
      <dgm:spPr/>
    </dgm:pt>
    <dgm:pt modelId="{21CF70BC-2BD5-4133-B645-1912F330EAB3}" type="pres">
      <dgm:prSet presAssocID="{1B99F915-E2E0-403A-AEDE-F20562A0BE72}" presName="ThreeNodes_1_text" presStyleLbl="node1" presStyleIdx="2" presStyleCnt="3">
        <dgm:presLayoutVars>
          <dgm:bulletEnabled val="1"/>
        </dgm:presLayoutVars>
      </dgm:prSet>
      <dgm:spPr/>
    </dgm:pt>
    <dgm:pt modelId="{6110BCDF-7F00-44CA-BB2D-3E55DBDDAEBB}" type="pres">
      <dgm:prSet presAssocID="{1B99F915-E2E0-403A-AEDE-F20562A0BE72}" presName="ThreeNodes_2_text" presStyleLbl="node1" presStyleIdx="2" presStyleCnt="3">
        <dgm:presLayoutVars>
          <dgm:bulletEnabled val="1"/>
        </dgm:presLayoutVars>
      </dgm:prSet>
      <dgm:spPr/>
    </dgm:pt>
    <dgm:pt modelId="{0E98AB7B-E53A-4BDD-8EB7-02E8F26EB8D1}" type="pres">
      <dgm:prSet presAssocID="{1B99F915-E2E0-403A-AEDE-F20562A0BE72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EDC8E905-03F0-4C86-B4DE-D03DF2D2743F}" type="presOf" srcId="{81CEA2F6-4037-44D2-98F8-28BBA18AA492}" destId="{F8805FED-72D8-4646-BA53-C84504E30B5D}" srcOrd="0" destOrd="0" presId="urn:microsoft.com/office/officeart/2005/8/layout/vProcess5"/>
    <dgm:cxn modelId="{3AF0F50C-6786-48F1-ABEB-381C399EAB27}" type="presOf" srcId="{DCC9DA4B-D021-46E0-92BA-B2056C5D83B0}" destId="{0A65BE6F-A3CA-4D7F-91B5-E31544556127}" srcOrd="0" destOrd="0" presId="urn:microsoft.com/office/officeart/2005/8/layout/vProcess5"/>
    <dgm:cxn modelId="{E3D16C1D-2814-4999-8831-5CF3EB19CF30}" type="presOf" srcId="{28C64C07-E426-4ABA-BC99-5902893811E3}" destId="{47C3A454-26BF-4A2F-87A4-8B8C9A9110A5}" srcOrd="0" destOrd="0" presId="urn:microsoft.com/office/officeart/2005/8/layout/vProcess5"/>
    <dgm:cxn modelId="{B4119228-94CF-4AF7-B16F-433E11084DD9}" type="presOf" srcId="{DCC9DA4B-D021-46E0-92BA-B2056C5D83B0}" destId="{0E98AB7B-E53A-4BDD-8EB7-02E8F26EB8D1}" srcOrd="1" destOrd="0" presId="urn:microsoft.com/office/officeart/2005/8/layout/vProcess5"/>
    <dgm:cxn modelId="{5910CD9A-EB9B-414E-83C7-9D01457E786A}" type="presOf" srcId="{5BE250D4-D54D-4FC1-AD86-6C060A8FCD8A}" destId="{5A991B93-F469-4EC0-8D8D-615814AEBB66}" srcOrd="0" destOrd="0" presId="urn:microsoft.com/office/officeart/2005/8/layout/vProcess5"/>
    <dgm:cxn modelId="{97E355A7-205D-4214-832E-A517C9ACED9C}" srcId="{1B99F915-E2E0-403A-AEDE-F20562A0BE72}" destId="{DCC9DA4B-D021-46E0-92BA-B2056C5D83B0}" srcOrd="2" destOrd="0" parTransId="{D6F454B4-CC42-40F0-8836-02BCFAC45921}" sibTransId="{8F01F803-C7A9-4F5E-A3C3-042821758395}"/>
    <dgm:cxn modelId="{5D98D1C3-D343-4829-8D7D-DCE20D65BD01}" type="presOf" srcId="{2374AA42-6038-4C64-9C97-EC0A3F58D6AC}" destId="{37A0661A-8F25-40E8-B897-820F710FA66D}" srcOrd="0" destOrd="0" presId="urn:microsoft.com/office/officeart/2005/8/layout/vProcess5"/>
    <dgm:cxn modelId="{0398AADE-EA75-44C5-96B0-02476696767F}" srcId="{1B99F915-E2E0-403A-AEDE-F20562A0BE72}" destId="{5BE250D4-D54D-4FC1-AD86-6C060A8FCD8A}" srcOrd="1" destOrd="0" parTransId="{E6AA2025-76BF-417A-8670-D6EB4C1776FF}" sibTransId="{81CEA2F6-4037-44D2-98F8-28BBA18AA492}"/>
    <dgm:cxn modelId="{BC9135E0-B2F6-421E-9D2F-BC94D7E3BD07}" type="presOf" srcId="{2374AA42-6038-4C64-9C97-EC0A3F58D6AC}" destId="{21CF70BC-2BD5-4133-B645-1912F330EAB3}" srcOrd="1" destOrd="0" presId="urn:microsoft.com/office/officeart/2005/8/layout/vProcess5"/>
    <dgm:cxn modelId="{E20538E6-D3CB-4B16-B5D3-8A5CD4F4A8C2}" type="presOf" srcId="{1B99F915-E2E0-403A-AEDE-F20562A0BE72}" destId="{A78D183C-D750-4ADC-9E26-809072FC78CE}" srcOrd="0" destOrd="0" presId="urn:microsoft.com/office/officeart/2005/8/layout/vProcess5"/>
    <dgm:cxn modelId="{EB0E4BF0-B84E-4574-AC93-58445F15FF6F}" type="presOf" srcId="{5BE250D4-D54D-4FC1-AD86-6C060A8FCD8A}" destId="{6110BCDF-7F00-44CA-BB2D-3E55DBDDAEBB}" srcOrd="1" destOrd="0" presId="urn:microsoft.com/office/officeart/2005/8/layout/vProcess5"/>
    <dgm:cxn modelId="{DA14D5F7-2BE2-4A8B-A87E-7EB2561397C3}" srcId="{1B99F915-E2E0-403A-AEDE-F20562A0BE72}" destId="{2374AA42-6038-4C64-9C97-EC0A3F58D6AC}" srcOrd="0" destOrd="0" parTransId="{E9F8163F-299F-4CDE-9295-5E1EF302D8C6}" sibTransId="{28C64C07-E426-4ABA-BC99-5902893811E3}"/>
    <dgm:cxn modelId="{23C25B8C-ED33-4E1C-BC1D-B67ED8DC8D05}" type="presParOf" srcId="{A78D183C-D750-4ADC-9E26-809072FC78CE}" destId="{A620F864-767B-41E3-A321-90824FB480C6}" srcOrd="0" destOrd="0" presId="urn:microsoft.com/office/officeart/2005/8/layout/vProcess5"/>
    <dgm:cxn modelId="{9A4E9D8E-496A-40EC-AFD5-A425B0BD658F}" type="presParOf" srcId="{A78D183C-D750-4ADC-9E26-809072FC78CE}" destId="{37A0661A-8F25-40E8-B897-820F710FA66D}" srcOrd="1" destOrd="0" presId="urn:microsoft.com/office/officeart/2005/8/layout/vProcess5"/>
    <dgm:cxn modelId="{0B510CD0-20D5-416E-8F6F-19A31328C1CD}" type="presParOf" srcId="{A78D183C-D750-4ADC-9E26-809072FC78CE}" destId="{5A991B93-F469-4EC0-8D8D-615814AEBB66}" srcOrd="2" destOrd="0" presId="urn:microsoft.com/office/officeart/2005/8/layout/vProcess5"/>
    <dgm:cxn modelId="{91618AEC-FD4B-4F4E-B5B3-07013562DCE7}" type="presParOf" srcId="{A78D183C-D750-4ADC-9E26-809072FC78CE}" destId="{0A65BE6F-A3CA-4D7F-91B5-E31544556127}" srcOrd="3" destOrd="0" presId="urn:microsoft.com/office/officeart/2005/8/layout/vProcess5"/>
    <dgm:cxn modelId="{459ABC18-44E3-4D5B-BEFB-0DCB94E710F3}" type="presParOf" srcId="{A78D183C-D750-4ADC-9E26-809072FC78CE}" destId="{47C3A454-26BF-4A2F-87A4-8B8C9A9110A5}" srcOrd="4" destOrd="0" presId="urn:microsoft.com/office/officeart/2005/8/layout/vProcess5"/>
    <dgm:cxn modelId="{31646A4C-C19B-48EA-93E4-5DF1105A336F}" type="presParOf" srcId="{A78D183C-D750-4ADC-9E26-809072FC78CE}" destId="{F8805FED-72D8-4646-BA53-C84504E30B5D}" srcOrd="5" destOrd="0" presId="urn:microsoft.com/office/officeart/2005/8/layout/vProcess5"/>
    <dgm:cxn modelId="{7186BE4C-D84B-42E2-96D3-AEEC06C3D98F}" type="presParOf" srcId="{A78D183C-D750-4ADC-9E26-809072FC78CE}" destId="{21CF70BC-2BD5-4133-B645-1912F330EAB3}" srcOrd="6" destOrd="0" presId="urn:microsoft.com/office/officeart/2005/8/layout/vProcess5"/>
    <dgm:cxn modelId="{6AF93097-2BD0-482E-A7CF-B64032A6324E}" type="presParOf" srcId="{A78D183C-D750-4ADC-9E26-809072FC78CE}" destId="{6110BCDF-7F00-44CA-BB2D-3E55DBDDAEBB}" srcOrd="7" destOrd="0" presId="urn:microsoft.com/office/officeart/2005/8/layout/vProcess5"/>
    <dgm:cxn modelId="{D0B94C21-84A7-4D90-BFA4-9FD92D4AEB4B}" type="presParOf" srcId="{A78D183C-D750-4ADC-9E26-809072FC78CE}" destId="{0E98AB7B-E53A-4BDD-8EB7-02E8F26EB8D1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B99F915-E2E0-403A-AEDE-F20562A0BE72}" type="doc">
      <dgm:prSet loTypeId="urn:microsoft.com/office/officeart/2005/8/layout/vProcess5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2374AA42-6038-4C64-9C97-EC0A3F58D6AC}">
      <dgm:prSet phldrT="[텍스트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 w="57150">
          <a:solidFill>
            <a:schemeClr val="tx1"/>
          </a:solidFill>
          <a:prstDash val="dash"/>
        </a:ln>
      </dgm:spPr>
      <dgm:t>
        <a:bodyPr/>
        <a:lstStyle/>
        <a:p>
          <a:pPr latinLnBrk="1">
            <a:buNone/>
          </a:pPr>
          <a:r>
            <a:rPr lang="ko-KR" altLang="en-US" dirty="0">
              <a:latin typeface="HY엽서M" panose="02030600000101010101" pitchFamily="18" charset="-127"/>
              <a:ea typeface="HY엽서M" panose="02030600000101010101" pitchFamily="18" charset="-127"/>
            </a:rPr>
            <a:t>동일본 화폐경제 시작</a:t>
          </a:r>
          <a:endParaRPr lang="ko-KR" altLang="en-US" dirty="0"/>
        </a:p>
      </dgm:t>
    </dgm:pt>
    <dgm:pt modelId="{E9F8163F-299F-4CDE-9295-5E1EF302D8C6}" type="parTrans" cxnId="{DA14D5F7-2BE2-4A8B-A87E-7EB2561397C3}">
      <dgm:prSet/>
      <dgm:spPr/>
      <dgm:t>
        <a:bodyPr/>
        <a:lstStyle/>
        <a:p>
          <a:pPr latinLnBrk="1"/>
          <a:endParaRPr lang="ko-KR" altLang="en-US"/>
        </a:p>
      </dgm:t>
    </dgm:pt>
    <dgm:pt modelId="{28C64C07-E426-4ABA-BC99-5902893811E3}" type="sibTrans" cxnId="{DA14D5F7-2BE2-4A8B-A87E-7EB2561397C3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endParaRPr lang="ko-KR" altLang="en-US"/>
        </a:p>
      </dgm:t>
    </dgm:pt>
    <dgm:pt modelId="{5BE250D4-D54D-4FC1-AD86-6C060A8FCD8A}">
      <dgm:prSet phldrT="[텍스트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 w="57150">
          <a:solidFill>
            <a:schemeClr val="tx1"/>
          </a:solidFill>
          <a:prstDash val="dash"/>
        </a:ln>
      </dgm:spPr>
      <dgm:t>
        <a:bodyPr/>
        <a:lstStyle/>
        <a:p>
          <a:pPr latinLnBrk="1"/>
          <a:r>
            <a:rPr lang="ko-KR" altLang="en-US" dirty="0">
              <a:latin typeface="HY엽서M" panose="02030600000101010101" pitchFamily="18" charset="-127"/>
              <a:ea typeface="HY엽서M" panose="02030600000101010101" pitchFamily="18" charset="-127"/>
            </a:rPr>
            <a:t>화폐의 수요 증가</a:t>
          </a:r>
        </a:p>
      </dgm:t>
    </dgm:pt>
    <dgm:pt modelId="{E6AA2025-76BF-417A-8670-D6EB4C1776FF}" type="parTrans" cxnId="{0398AADE-EA75-44C5-96B0-02476696767F}">
      <dgm:prSet/>
      <dgm:spPr/>
      <dgm:t>
        <a:bodyPr/>
        <a:lstStyle/>
        <a:p>
          <a:pPr latinLnBrk="1"/>
          <a:endParaRPr lang="ko-KR" altLang="en-US"/>
        </a:p>
      </dgm:t>
    </dgm:pt>
    <dgm:pt modelId="{81CEA2F6-4037-44D2-98F8-28BBA18AA492}" type="sibTrans" cxnId="{0398AADE-EA75-44C5-96B0-02476696767F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endParaRPr lang="ko-KR" altLang="en-US"/>
        </a:p>
      </dgm:t>
    </dgm:pt>
    <dgm:pt modelId="{DCC9DA4B-D021-46E0-92BA-B2056C5D83B0}">
      <dgm:prSet phldrT="[텍스트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 w="57150">
          <a:solidFill>
            <a:schemeClr val="tx1"/>
          </a:solidFill>
          <a:prstDash val="dash"/>
        </a:ln>
      </dgm:spPr>
      <dgm:t>
        <a:bodyPr/>
        <a:lstStyle/>
        <a:p>
          <a:pPr latinLnBrk="1"/>
          <a:r>
            <a:rPr lang="ko-KR" altLang="en-US" dirty="0">
              <a:latin typeface="HY엽서M" panose="02030600000101010101" pitchFamily="18" charset="-127"/>
              <a:ea typeface="HY엽서M" panose="02030600000101010101" pitchFamily="18" charset="-127"/>
            </a:rPr>
            <a:t>유통 화폐 부족</a:t>
          </a:r>
          <a:endParaRPr lang="ko-KR" altLang="en-US" dirty="0"/>
        </a:p>
      </dgm:t>
    </dgm:pt>
    <dgm:pt modelId="{D6F454B4-CC42-40F0-8836-02BCFAC45921}" type="parTrans" cxnId="{97E355A7-205D-4214-832E-A517C9ACED9C}">
      <dgm:prSet/>
      <dgm:spPr/>
      <dgm:t>
        <a:bodyPr/>
        <a:lstStyle/>
        <a:p>
          <a:pPr latinLnBrk="1"/>
          <a:endParaRPr lang="ko-KR" altLang="en-US"/>
        </a:p>
      </dgm:t>
    </dgm:pt>
    <dgm:pt modelId="{8F01F803-C7A9-4F5E-A3C3-042821758395}" type="sibTrans" cxnId="{97E355A7-205D-4214-832E-A517C9ACED9C}">
      <dgm:prSet/>
      <dgm:spPr/>
      <dgm:t>
        <a:bodyPr/>
        <a:lstStyle/>
        <a:p>
          <a:pPr latinLnBrk="1"/>
          <a:endParaRPr lang="ko-KR" altLang="en-US"/>
        </a:p>
      </dgm:t>
    </dgm:pt>
    <dgm:pt modelId="{A78D183C-D750-4ADC-9E26-809072FC78CE}" type="pres">
      <dgm:prSet presAssocID="{1B99F915-E2E0-403A-AEDE-F20562A0BE72}" presName="outerComposite" presStyleCnt="0">
        <dgm:presLayoutVars>
          <dgm:chMax val="5"/>
          <dgm:dir/>
          <dgm:resizeHandles val="exact"/>
        </dgm:presLayoutVars>
      </dgm:prSet>
      <dgm:spPr/>
    </dgm:pt>
    <dgm:pt modelId="{A620F864-767B-41E3-A321-90824FB480C6}" type="pres">
      <dgm:prSet presAssocID="{1B99F915-E2E0-403A-AEDE-F20562A0BE72}" presName="dummyMaxCanvas" presStyleCnt="0">
        <dgm:presLayoutVars/>
      </dgm:prSet>
      <dgm:spPr/>
    </dgm:pt>
    <dgm:pt modelId="{37A0661A-8F25-40E8-B897-820F710FA66D}" type="pres">
      <dgm:prSet presAssocID="{1B99F915-E2E0-403A-AEDE-F20562A0BE72}" presName="ThreeNodes_1" presStyleLbl="node1" presStyleIdx="0" presStyleCnt="3" custLinFactY="-59710" custLinFactNeighborX="-16890" custLinFactNeighborY="-100000">
        <dgm:presLayoutVars>
          <dgm:bulletEnabled val="1"/>
        </dgm:presLayoutVars>
      </dgm:prSet>
      <dgm:spPr/>
    </dgm:pt>
    <dgm:pt modelId="{5A991B93-F469-4EC0-8D8D-615814AEBB66}" type="pres">
      <dgm:prSet presAssocID="{1B99F915-E2E0-403A-AEDE-F20562A0BE72}" presName="ThreeNodes_2" presStyleLbl="node1" presStyleIdx="1" presStyleCnt="3">
        <dgm:presLayoutVars>
          <dgm:bulletEnabled val="1"/>
        </dgm:presLayoutVars>
      </dgm:prSet>
      <dgm:spPr/>
    </dgm:pt>
    <dgm:pt modelId="{0A65BE6F-A3CA-4D7F-91B5-E31544556127}" type="pres">
      <dgm:prSet presAssocID="{1B99F915-E2E0-403A-AEDE-F20562A0BE72}" presName="ThreeNodes_3" presStyleLbl="node1" presStyleIdx="2" presStyleCnt="3">
        <dgm:presLayoutVars>
          <dgm:bulletEnabled val="1"/>
        </dgm:presLayoutVars>
      </dgm:prSet>
      <dgm:spPr/>
    </dgm:pt>
    <dgm:pt modelId="{47C3A454-26BF-4A2F-87A4-8B8C9A9110A5}" type="pres">
      <dgm:prSet presAssocID="{1B99F915-E2E0-403A-AEDE-F20562A0BE72}" presName="ThreeConn_1-2" presStyleLbl="fgAccFollowNode1" presStyleIdx="0" presStyleCnt="2">
        <dgm:presLayoutVars>
          <dgm:bulletEnabled val="1"/>
        </dgm:presLayoutVars>
      </dgm:prSet>
      <dgm:spPr/>
    </dgm:pt>
    <dgm:pt modelId="{F8805FED-72D8-4646-BA53-C84504E30B5D}" type="pres">
      <dgm:prSet presAssocID="{1B99F915-E2E0-403A-AEDE-F20562A0BE72}" presName="ThreeConn_2-3" presStyleLbl="fgAccFollowNode1" presStyleIdx="1" presStyleCnt="2">
        <dgm:presLayoutVars>
          <dgm:bulletEnabled val="1"/>
        </dgm:presLayoutVars>
      </dgm:prSet>
      <dgm:spPr/>
    </dgm:pt>
    <dgm:pt modelId="{21CF70BC-2BD5-4133-B645-1912F330EAB3}" type="pres">
      <dgm:prSet presAssocID="{1B99F915-E2E0-403A-AEDE-F20562A0BE72}" presName="ThreeNodes_1_text" presStyleLbl="node1" presStyleIdx="2" presStyleCnt="3">
        <dgm:presLayoutVars>
          <dgm:bulletEnabled val="1"/>
        </dgm:presLayoutVars>
      </dgm:prSet>
      <dgm:spPr/>
    </dgm:pt>
    <dgm:pt modelId="{6110BCDF-7F00-44CA-BB2D-3E55DBDDAEBB}" type="pres">
      <dgm:prSet presAssocID="{1B99F915-E2E0-403A-AEDE-F20562A0BE72}" presName="ThreeNodes_2_text" presStyleLbl="node1" presStyleIdx="2" presStyleCnt="3">
        <dgm:presLayoutVars>
          <dgm:bulletEnabled val="1"/>
        </dgm:presLayoutVars>
      </dgm:prSet>
      <dgm:spPr/>
    </dgm:pt>
    <dgm:pt modelId="{0E98AB7B-E53A-4BDD-8EB7-02E8F26EB8D1}" type="pres">
      <dgm:prSet presAssocID="{1B99F915-E2E0-403A-AEDE-F20562A0BE72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EDC8E905-03F0-4C86-B4DE-D03DF2D2743F}" type="presOf" srcId="{81CEA2F6-4037-44D2-98F8-28BBA18AA492}" destId="{F8805FED-72D8-4646-BA53-C84504E30B5D}" srcOrd="0" destOrd="0" presId="urn:microsoft.com/office/officeart/2005/8/layout/vProcess5"/>
    <dgm:cxn modelId="{3AF0F50C-6786-48F1-ABEB-381C399EAB27}" type="presOf" srcId="{DCC9DA4B-D021-46E0-92BA-B2056C5D83B0}" destId="{0A65BE6F-A3CA-4D7F-91B5-E31544556127}" srcOrd="0" destOrd="0" presId="urn:microsoft.com/office/officeart/2005/8/layout/vProcess5"/>
    <dgm:cxn modelId="{E3D16C1D-2814-4999-8831-5CF3EB19CF30}" type="presOf" srcId="{28C64C07-E426-4ABA-BC99-5902893811E3}" destId="{47C3A454-26BF-4A2F-87A4-8B8C9A9110A5}" srcOrd="0" destOrd="0" presId="urn:microsoft.com/office/officeart/2005/8/layout/vProcess5"/>
    <dgm:cxn modelId="{B4119228-94CF-4AF7-B16F-433E11084DD9}" type="presOf" srcId="{DCC9DA4B-D021-46E0-92BA-B2056C5D83B0}" destId="{0E98AB7B-E53A-4BDD-8EB7-02E8F26EB8D1}" srcOrd="1" destOrd="0" presId="urn:microsoft.com/office/officeart/2005/8/layout/vProcess5"/>
    <dgm:cxn modelId="{5910CD9A-EB9B-414E-83C7-9D01457E786A}" type="presOf" srcId="{5BE250D4-D54D-4FC1-AD86-6C060A8FCD8A}" destId="{5A991B93-F469-4EC0-8D8D-615814AEBB66}" srcOrd="0" destOrd="0" presId="urn:microsoft.com/office/officeart/2005/8/layout/vProcess5"/>
    <dgm:cxn modelId="{97E355A7-205D-4214-832E-A517C9ACED9C}" srcId="{1B99F915-E2E0-403A-AEDE-F20562A0BE72}" destId="{DCC9DA4B-D021-46E0-92BA-B2056C5D83B0}" srcOrd="2" destOrd="0" parTransId="{D6F454B4-CC42-40F0-8836-02BCFAC45921}" sibTransId="{8F01F803-C7A9-4F5E-A3C3-042821758395}"/>
    <dgm:cxn modelId="{5D98D1C3-D343-4829-8D7D-DCE20D65BD01}" type="presOf" srcId="{2374AA42-6038-4C64-9C97-EC0A3F58D6AC}" destId="{37A0661A-8F25-40E8-B897-820F710FA66D}" srcOrd="0" destOrd="0" presId="urn:microsoft.com/office/officeart/2005/8/layout/vProcess5"/>
    <dgm:cxn modelId="{0398AADE-EA75-44C5-96B0-02476696767F}" srcId="{1B99F915-E2E0-403A-AEDE-F20562A0BE72}" destId="{5BE250D4-D54D-4FC1-AD86-6C060A8FCD8A}" srcOrd="1" destOrd="0" parTransId="{E6AA2025-76BF-417A-8670-D6EB4C1776FF}" sibTransId="{81CEA2F6-4037-44D2-98F8-28BBA18AA492}"/>
    <dgm:cxn modelId="{BC9135E0-B2F6-421E-9D2F-BC94D7E3BD07}" type="presOf" srcId="{2374AA42-6038-4C64-9C97-EC0A3F58D6AC}" destId="{21CF70BC-2BD5-4133-B645-1912F330EAB3}" srcOrd="1" destOrd="0" presId="urn:microsoft.com/office/officeart/2005/8/layout/vProcess5"/>
    <dgm:cxn modelId="{E20538E6-D3CB-4B16-B5D3-8A5CD4F4A8C2}" type="presOf" srcId="{1B99F915-E2E0-403A-AEDE-F20562A0BE72}" destId="{A78D183C-D750-4ADC-9E26-809072FC78CE}" srcOrd="0" destOrd="0" presId="urn:microsoft.com/office/officeart/2005/8/layout/vProcess5"/>
    <dgm:cxn modelId="{EB0E4BF0-B84E-4574-AC93-58445F15FF6F}" type="presOf" srcId="{5BE250D4-D54D-4FC1-AD86-6C060A8FCD8A}" destId="{6110BCDF-7F00-44CA-BB2D-3E55DBDDAEBB}" srcOrd="1" destOrd="0" presId="urn:microsoft.com/office/officeart/2005/8/layout/vProcess5"/>
    <dgm:cxn modelId="{DA14D5F7-2BE2-4A8B-A87E-7EB2561397C3}" srcId="{1B99F915-E2E0-403A-AEDE-F20562A0BE72}" destId="{2374AA42-6038-4C64-9C97-EC0A3F58D6AC}" srcOrd="0" destOrd="0" parTransId="{E9F8163F-299F-4CDE-9295-5E1EF302D8C6}" sibTransId="{28C64C07-E426-4ABA-BC99-5902893811E3}"/>
    <dgm:cxn modelId="{23C25B8C-ED33-4E1C-BC1D-B67ED8DC8D05}" type="presParOf" srcId="{A78D183C-D750-4ADC-9E26-809072FC78CE}" destId="{A620F864-767B-41E3-A321-90824FB480C6}" srcOrd="0" destOrd="0" presId="urn:microsoft.com/office/officeart/2005/8/layout/vProcess5"/>
    <dgm:cxn modelId="{9A4E9D8E-496A-40EC-AFD5-A425B0BD658F}" type="presParOf" srcId="{A78D183C-D750-4ADC-9E26-809072FC78CE}" destId="{37A0661A-8F25-40E8-B897-820F710FA66D}" srcOrd="1" destOrd="0" presId="urn:microsoft.com/office/officeart/2005/8/layout/vProcess5"/>
    <dgm:cxn modelId="{0B510CD0-20D5-416E-8F6F-19A31328C1CD}" type="presParOf" srcId="{A78D183C-D750-4ADC-9E26-809072FC78CE}" destId="{5A991B93-F469-4EC0-8D8D-615814AEBB66}" srcOrd="2" destOrd="0" presId="urn:microsoft.com/office/officeart/2005/8/layout/vProcess5"/>
    <dgm:cxn modelId="{91618AEC-FD4B-4F4E-B5B3-07013562DCE7}" type="presParOf" srcId="{A78D183C-D750-4ADC-9E26-809072FC78CE}" destId="{0A65BE6F-A3CA-4D7F-91B5-E31544556127}" srcOrd="3" destOrd="0" presId="urn:microsoft.com/office/officeart/2005/8/layout/vProcess5"/>
    <dgm:cxn modelId="{459ABC18-44E3-4D5B-BEFB-0DCB94E710F3}" type="presParOf" srcId="{A78D183C-D750-4ADC-9E26-809072FC78CE}" destId="{47C3A454-26BF-4A2F-87A4-8B8C9A9110A5}" srcOrd="4" destOrd="0" presId="urn:microsoft.com/office/officeart/2005/8/layout/vProcess5"/>
    <dgm:cxn modelId="{31646A4C-C19B-48EA-93E4-5DF1105A336F}" type="presParOf" srcId="{A78D183C-D750-4ADC-9E26-809072FC78CE}" destId="{F8805FED-72D8-4646-BA53-C84504E30B5D}" srcOrd="5" destOrd="0" presId="urn:microsoft.com/office/officeart/2005/8/layout/vProcess5"/>
    <dgm:cxn modelId="{7186BE4C-D84B-42E2-96D3-AEEC06C3D98F}" type="presParOf" srcId="{A78D183C-D750-4ADC-9E26-809072FC78CE}" destId="{21CF70BC-2BD5-4133-B645-1912F330EAB3}" srcOrd="6" destOrd="0" presId="urn:microsoft.com/office/officeart/2005/8/layout/vProcess5"/>
    <dgm:cxn modelId="{6AF93097-2BD0-482E-A7CF-B64032A6324E}" type="presParOf" srcId="{A78D183C-D750-4ADC-9E26-809072FC78CE}" destId="{6110BCDF-7F00-44CA-BB2D-3E55DBDDAEBB}" srcOrd="7" destOrd="0" presId="urn:microsoft.com/office/officeart/2005/8/layout/vProcess5"/>
    <dgm:cxn modelId="{D0B94C21-84A7-4D90-BFA4-9FD92D4AEB4B}" type="presParOf" srcId="{A78D183C-D750-4ADC-9E26-809072FC78CE}" destId="{0E98AB7B-E53A-4BDD-8EB7-02E8F26EB8D1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B99F915-E2E0-403A-AEDE-F20562A0BE72}" type="doc">
      <dgm:prSet loTypeId="urn:microsoft.com/office/officeart/2005/8/layout/vProcess5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2374AA42-6038-4C64-9C97-EC0A3F58D6AC}">
      <dgm:prSet phldrT="[텍스트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 w="57150">
          <a:solidFill>
            <a:schemeClr val="tx1"/>
          </a:solidFill>
          <a:prstDash val="dash"/>
        </a:ln>
      </dgm:spPr>
      <dgm:t>
        <a:bodyPr/>
        <a:lstStyle/>
        <a:p>
          <a:pPr latinLnBrk="1">
            <a:buNone/>
          </a:pPr>
          <a:r>
            <a:rPr lang="ko-KR" altLang="en-US" dirty="0">
              <a:latin typeface="HY엽서M" panose="02030600000101010101" pitchFamily="18" charset="-127"/>
              <a:ea typeface="HY엽서M" panose="02030600000101010101" pitchFamily="18" charset="-127"/>
            </a:rPr>
            <a:t>개인 → 집단 전술변화 </a:t>
          </a:r>
          <a:endParaRPr lang="ko-KR" altLang="en-US" dirty="0"/>
        </a:p>
      </dgm:t>
    </dgm:pt>
    <dgm:pt modelId="{E9F8163F-299F-4CDE-9295-5E1EF302D8C6}" type="parTrans" cxnId="{DA14D5F7-2BE2-4A8B-A87E-7EB2561397C3}">
      <dgm:prSet/>
      <dgm:spPr/>
      <dgm:t>
        <a:bodyPr/>
        <a:lstStyle/>
        <a:p>
          <a:pPr latinLnBrk="1"/>
          <a:endParaRPr lang="ko-KR" altLang="en-US"/>
        </a:p>
      </dgm:t>
    </dgm:pt>
    <dgm:pt modelId="{28C64C07-E426-4ABA-BC99-5902893811E3}" type="sibTrans" cxnId="{DA14D5F7-2BE2-4A8B-A87E-7EB2561397C3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endParaRPr lang="ko-KR" altLang="en-US"/>
        </a:p>
      </dgm:t>
    </dgm:pt>
    <dgm:pt modelId="{5BE250D4-D54D-4FC1-AD86-6C060A8FCD8A}">
      <dgm:prSet phldrT="[텍스트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 w="57150">
          <a:solidFill>
            <a:schemeClr val="tx1"/>
          </a:solidFill>
          <a:prstDash val="dash"/>
        </a:ln>
      </dgm:spPr>
      <dgm:t>
        <a:bodyPr/>
        <a:lstStyle/>
        <a:p>
          <a:pPr latinLnBrk="1"/>
          <a:r>
            <a:rPr lang="ko-KR" altLang="en-US" dirty="0">
              <a:latin typeface="HY엽서M" panose="02030600000101010101" pitchFamily="18" charset="-127"/>
              <a:ea typeface="HY엽서M" panose="02030600000101010101" pitchFamily="18" charset="-127"/>
            </a:rPr>
            <a:t>무기와 갑옷 수요 증가</a:t>
          </a:r>
        </a:p>
      </dgm:t>
    </dgm:pt>
    <dgm:pt modelId="{E6AA2025-76BF-417A-8670-D6EB4C1776FF}" type="parTrans" cxnId="{0398AADE-EA75-44C5-96B0-02476696767F}">
      <dgm:prSet/>
      <dgm:spPr/>
      <dgm:t>
        <a:bodyPr/>
        <a:lstStyle/>
        <a:p>
          <a:pPr latinLnBrk="1"/>
          <a:endParaRPr lang="ko-KR" altLang="en-US"/>
        </a:p>
      </dgm:t>
    </dgm:pt>
    <dgm:pt modelId="{81CEA2F6-4037-44D2-98F8-28BBA18AA492}" type="sibTrans" cxnId="{0398AADE-EA75-44C5-96B0-02476696767F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endParaRPr lang="ko-KR" altLang="en-US"/>
        </a:p>
      </dgm:t>
    </dgm:pt>
    <dgm:pt modelId="{DCC9DA4B-D021-46E0-92BA-B2056C5D83B0}">
      <dgm:prSet phldrT="[텍스트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 w="57150">
          <a:solidFill>
            <a:schemeClr val="tx1"/>
          </a:solidFill>
          <a:prstDash val="dash"/>
        </a:ln>
      </dgm:spPr>
      <dgm:t>
        <a:bodyPr/>
        <a:lstStyle/>
        <a:p>
          <a:pPr latinLnBrk="1"/>
          <a:r>
            <a:rPr lang="ko-KR" altLang="en-US" dirty="0">
              <a:latin typeface="HY엽서M" panose="02030600000101010101" pitchFamily="18" charset="-127"/>
              <a:ea typeface="HY엽서M" panose="02030600000101010101" pitchFamily="18" charset="-127"/>
            </a:rPr>
            <a:t>명물</a:t>
          </a:r>
          <a:r>
            <a:rPr lang="en-US" altLang="ko-KR" dirty="0">
              <a:latin typeface="HY엽서M" panose="02030600000101010101" pitchFamily="18" charset="-127"/>
              <a:ea typeface="HY엽서M" panose="02030600000101010101" pitchFamily="18" charset="-127"/>
            </a:rPr>
            <a:t>, </a:t>
          </a:r>
          <a:r>
            <a:rPr lang="ko-KR" altLang="en-US" dirty="0">
              <a:latin typeface="HY엽서M" panose="02030600000101010101" pitchFamily="18" charset="-127"/>
              <a:ea typeface="HY엽서M" panose="02030600000101010101" pitchFamily="18" charset="-127"/>
            </a:rPr>
            <a:t>일품 생산 → 대량 생산</a:t>
          </a:r>
          <a:endParaRPr lang="ko-KR" altLang="en-US" dirty="0"/>
        </a:p>
      </dgm:t>
    </dgm:pt>
    <dgm:pt modelId="{D6F454B4-CC42-40F0-8836-02BCFAC45921}" type="parTrans" cxnId="{97E355A7-205D-4214-832E-A517C9ACED9C}">
      <dgm:prSet/>
      <dgm:spPr/>
      <dgm:t>
        <a:bodyPr/>
        <a:lstStyle/>
        <a:p>
          <a:pPr latinLnBrk="1"/>
          <a:endParaRPr lang="ko-KR" altLang="en-US"/>
        </a:p>
      </dgm:t>
    </dgm:pt>
    <dgm:pt modelId="{8F01F803-C7A9-4F5E-A3C3-042821758395}" type="sibTrans" cxnId="{97E355A7-205D-4214-832E-A517C9ACED9C}">
      <dgm:prSet/>
      <dgm:spPr/>
      <dgm:t>
        <a:bodyPr/>
        <a:lstStyle/>
        <a:p>
          <a:pPr latinLnBrk="1"/>
          <a:endParaRPr lang="ko-KR" altLang="en-US"/>
        </a:p>
      </dgm:t>
    </dgm:pt>
    <dgm:pt modelId="{A78D183C-D750-4ADC-9E26-809072FC78CE}" type="pres">
      <dgm:prSet presAssocID="{1B99F915-E2E0-403A-AEDE-F20562A0BE72}" presName="outerComposite" presStyleCnt="0">
        <dgm:presLayoutVars>
          <dgm:chMax val="5"/>
          <dgm:dir/>
          <dgm:resizeHandles val="exact"/>
        </dgm:presLayoutVars>
      </dgm:prSet>
      <dgm:spPr/>
    </dgm:pt>
    <dgm:pt modelId="{A620F864-767B-41E3-A321-90824FB480C6}" type="pres">
      <dgm:prSet presAssocID="{1B99F915-E2E0-403A-AEDE-F20562A0BE72}" presName="dummyMaxCanvas" presStyleCnt="0">
        <dgm:presLayoutVars/>
      </dgm:prSet>
      <dgm:spPr/>
    </dgm:pt>
    <dgm:pt modelId="{37A0661A-8F25-40E8-B897-820F710FA66D}" type="pres">
      <dgm:prSet presAssocID="{1B99F915-E2E0-403A-AEDE-F20562A0BE72}" presName="ThreeNodes_1" presStyleLbl="node1" presStyleIdx="0" presStyleCnt="3" custLinFactY="-59710" custLinFactNeighborX="-16890" custLinFactNeighborY="-100000">
        <dgm:presLayoutVars>
          <dgm:bulletEnabled val="1"/>
        </dgm:presLayoutVars>
      </dgm:prSet>
      <dgm:spPr/>
    </dgm:pt>
    <dgm:pt modelId="{5A991B93-F469-4EC0-8D8D-615814AEBB66}" type="pres">
      <dgm:prSet presAssocID="{1B99F915-E2E0-403A-AEDE-F20562A0BE72}" presName="ThreeNodes_2" presStyleLbl="node1" presStyleIdx="1" presStyleCnt="3">
        <dgm:presLayoutVars>
          <dgm:bulletEnabled val="1"/>
        </dgm:presLayoutVars>
      </dgm:prSet>
      <dgm:spPr/>
    </dgm:pt>
    <dgm:pt modelId="{0A65BE6F-A3CA-4D7F-91B5-E31544556127}" type="pres">
      <dgm:prSet presAssocID="{1B99F915-E2E0-403A-AEDE-F20562A0BE72}" presName="ThreeNodes_3" presStyleLbl="node1" presStyleIdx="2" presStyleCnt="3">
        <dgm:presLayoutVars>
          <dgm:bulletEnabled val="1"/>
        </dgm:presLayoutVars>
      </dgm:prSet>
      <dgm:spPr/>
    </dgm:pt>
    <dgm:pt modelId="{47C3A454-26BF-4A2F-87A4-8B8C9A9110A5}" type="pres">
      <dgm:prSet presAssocID="{1B99F915-E2E0-403A-AEDE-F20562A0BE72}" presName="ThreeConn_1-2" presStyleLbl="fgAccFollowNode1" presStyleIdx="0" presStyleCnt="2">
        <dgm:presLayoutVars>
          <dgm:bulletEnabled val="1"/>
        </dgm:presLayoutVars>
      </dgm:prSet>
      <dgm:spPr/>
    </dgm:pt>
    <dgm:pt modelId="{F8805FED-72D8-4646-BA53-C84504E30B5D}" type="pres">
      <dgm:prSet presAssocID="{1B99F915-E2E0-403A-AEDE-F20562A0BE72}" presName="ThreeConn_2-3" presStyleLbl="fgAccFollowNode1" presStyleIdx="1" presStyleCnt="2">
        <dgm:presLayoutVars>
          <dgm:bulletEnabled val="1"/>
        </dgm:presLayoutVars>
      </dgm:prSet>
      <dgm:spPr/>
    </dgm:pt>
    <dgm:pt modelId="{21CF70BC-2BD5-4133-B645-1912F330EAB3}" type="pres">
      <dgm:prSet presAssocID="{1B99F915-E2E0-403A-AEDE-F20562A0BE72}" presName="ThreeNodes_1_text" presStyleLbl="node1" presStyleIdx="2" presStyleCnt="3">
        <dgm:presLayoutVars>
          <dgm:bulletEnabled val="1"/>
        </dgm:presLayoutVars>
      </dgm:prSet>
      <dgm:spPr/>
    </dgm:pt>
    <dgm:pt modelId="{6110BCDF-7F00-44CA-BB2D-3E55DBDDAEBB}" type="pres">
      <dgm:prSet presAssocID="{1B99F915-E2E0-403A-AEDE-F20562A0BE72}" presName="ThreeNodes_2_text" presStyleLbl="node1" presStyleIdx="2" presStyleCnt="3">
        <dgm:presLayoutVars>
          <dgm:bulletEnabled val="1"/>
        </dgm:presLayoutVars>
      </dgm:prSet>
      <dgm:spPr/>
    </dgm:pt>
    <dgm:pt modelId="{0E98AB7B-E53A-4BDD-8EB7-02E8F26EB8D1}" type="pres">
      <dgm:prSet presAssocID="{1B99F915-E2E0-403A-AEDE-F20562A0BE72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EDC8E905-03F0-4C86-B4DE-D03DF2D2743F}" type="presOf" srcId="{81CEA2F6-4037-44D2-98F8-28BBA18AA492}" destId="{F8805FED-72D8-4646-BA53-C84504E30B5D}" srcOrd="0" destOrd="0" presId="urn:microsoft.com/office/officeart/2005/8/layout/vProcess5"/>
    <dgm:cxn modelId="{3AF0F50C-6786-48F1-ABEB-381C399EAB27}" type="presOf" srcId="{DCC9DA4B-D021-46E0-92BA-B2056C5D83B0}" destId="{0A65BE6F-A3CA-4D7F-91B5-E31544556127}" srcOrd="0" destOrd="0" presId="urn:microsoft.com/office/officeart/2005/8/layout/vProcess5"/>
    <dgm:cxn modelId="{E3D16C1D-2814-4999-8831-5CF3EB19CF30}" type="presOf" srcId="{28C64C07-E426-4ABA-BC99-5902893811E3}" destId="{47C3A454-26BF-4A2F-87A4-8B8C9A9110A5}" srcOrd="0" destOrd="0" presId="urn:microsoft.com/office/officeart/2005/8/layout/vProcess5"/>
    <dgm:cxn modelId="{B4119228-94CF-4AF7-B16F-433E11084DD9}" type="presOf" srcId="{DCC9DA4B-D021-46E0-92BA-B2056C5D83B0}" destId="{0E98AB7B-E53A-4BDD-8EB7-02E8F26EB8D1}" srcOrd="1" destOrd="0" presId="urn:microsoft.com/office/officeart/2005/8/layout/vProcess5"/>
    <dgm:cxn modelId="{5910CD9A-EB9B-414E-83C7-9D01457E786A}" type="presOf" srcId="{5BE250D4-D54D-4FC1-AD86-6C060A8FCD8A}" destId="{5A991B93-F469-4EC0-8D8D-615814AEBB66}" srcOrd="0" destOrd="0" presId="urn:microsoft.com/office/officeart/2005/8/layout/vProcess5"/>
    <dgm:cxn modelId="{97E355A7-205D-4214-832E-A517C9ACED9C}" srcId="{1B99F915-E2E0-403A-AEDE-F20562A0BE72}" destId="{DCC9DA4B-D021-46E0-92BA-B2056C5D83B0}" srcOrd="2" destOrd="0" parTransId="{D6F454B4-CC42-40F0-8836-02BCFAC45921}" sibTransId="{8F01F803-C7A9-4F5E-A3C3-042821758395}"/>
    <dgm:cxn modelId="{5D98D1C3-D343-4829-8D7D-DCE20D65BD01}" type="presOf" srcId="{2374AA42-6038-4C64-9C97-EC0A3F58D6AC}" destId="{37A0661A-8F25-40E8-B897-820F710FA66D}" srcOrd="0" destOrd="0" presId="urn:microsoft.com/office/officeart/2005/8/layout/vProcess5"/>
    <dgm:cxn modelId="{0398AADE-EA75-44C5-96B0-02476696767F}" srcId="{1B99F915-E2E0-403A-AEDE-F20562A0BE72}" destId="{5BE250D4-D54D-4FC1-AD86-6C060A8FCD8A}" srcOrd="1" destOrd="0" parTransId="{E6AA2025-76BF-417A-8670-D6EB4C1776FF}" sibTransId="{81CEA2F6-4037-44D2-98F8-28BBA18AA492}"/>
    <dgm:cxn modelId="{BC9135E0-B2F6-421E-9D2F-BC94D7E3BD07}" type="presOf" srcId="{2374AA42-6038-4C64-9C97-EC0A3F58D6AC}" destId="{21CF70BC-2BD5-4133-B645-1912F330EAB3}" srcOrd="1" destOrd="0" presId="urn:microsoft.com/office/officeart/2005/8/layout/vProcess5"/>
    <dgm:cxn modelId="{E20538E6-D3CB-4B16-B5D3-8A5CD4F4A8C2}" type="presOf" srcId="{1B99F915-E2E0-403A-AEDE-F20562A0BE72}" destId="{A78D183C-D750-4ADC-9E26-809072FC78CE}" srcOrd="0" destOrd="0" presId="urn:microsoft.com/office/officeart/2005/8/layout/vProcess5"/>
    <dgm:cxn modelId="{EB0E4BF0-B84E-4574-AC93-58445F15FF6F}" type="presOf" srcId="{5BE250D4-D54D-4FC1-AD86-6C060A8FCD8A}" destId="{6110BCDF-7F00-44CA-BB2D-3E55DBDDAEBB}" srcOrd="1" destOrd="0" presId="urn:microsoft.com/office/officeart/2005/8/layout/vProcess5"/>
    <dgm:cxn modelId="{DA14D5F7-2BE2-4A8B-A87E-7EB2561397C3}" srcId="{1B99F915-E2E0-403A-AEDE-F20562A0BE72}" destId="{2374AA42-6038-4C64-9C97-EC0A3F58D6AC}" srcOrd="0" destOrd="0" parTransId="{E9F8163F-299F-4CDE-9295-5E1EF302D8C6}" sibTransId="{28C64C07-E426-4ABA-BC99-5902893811E3}"/>
    <dgm:cxn modelId="{23C25B8C-ED33-4E1C-BC1D-B67ED8DC8D05}" type="presParOf" srcId="{A78D183C-D750-4ADC-9E26-809072FC78CE}" destId="{A620F864-767B-41E3-A321-90824FB480C6}" srcOrd="0" destOrd="0" presId="urn:microsoft.com/office/officeart/2005/8/layout/vProcess5"/>
    <dgm:cxn modelId="{9A4E9D8E-496A-40EC-AFD5-A425B0BD658F}" type="presParOf" srcId="{A78D183C-D750-4ADC-9E26-809072FC78CE}" destId="{37A0661A-8F25-40E8-B897-820F710FA66D}" srcOrd="1" destOrd="0" presId="urn:microsoft.com/office/officeart/2005/8/layout/vProcess5"/>
    <dgm:cxn modelId="{0B510CD0-20D5-416E-8F6F-19A31328C1CD}" type="presParOf" srcId="{A78D183C-D750-4ADC-9E26-809072FC78CE}" destId="{5A991B93-F469-4EC0-8D8D-615814AEBB66}" srcOrd="2" destOrd="0" presId="urn:microsoft.com/office/officeart/2005/8/layout/vProcess5"/>
    <dgm:cxn modelId="{91618AEC-FD4B-4F4E-B5B3-07013562DCE7}" type="presParOf" srcId="{A78D183C-D750-4ADC-9E26-809072FC78CE}" destId="{0A65BE6F-A3CA-4D7F-91B5-E31544556127}" srcOrd="3" destOrd="0" presId="urn:microsoft.com/office/officeart/2005/8/layout/vProcess5"/>
    <dgm:cxn modelId="{459ABC18-44E3-4D5B-BEFB-0DCB94E710F3}" type="presParOf" srcId="{A78D183C-D750-4ADC-9E26-809072FC78CE}" destId="{47C3A454-26BF-4A2F-87A4-8B8C9A9110A5}" srcOrd="4" destOrd="0" presId="urn:microsoft.com/office/officeart/2005/8/layout/vProcess5"/>
    <dgm:cxn modelId="{31646A4C-C19B-48EA-93E4-5DF1105A336F}" type="presParOf" srcId="{A78D183C-D750-4ADC-9E26-809072FC78CE}" destId="{F8805FED-72D8-4646-BA53-C84504E30B5D}" srcOrd="5" destOrd="0" presId="urn:microsoft.com/office/officeart/2005/8/layout/vProcess5"/>
    <dgm:cxn modelId="{7186BE4C-D84B-42E2-96D3-AEEC06C3D98F}" type="presParOf" srcId="{A78D183C-D750-4ADC-9E26-809072FC78CE}" destId="{21CF70BC-2BD5-4133-B645-1912F330EAB3}" srcOrd="6" destOrd="0" presId="urn:microsoft.com/office/officeart/2005/8/layout/vProcess5"/>
    <dgm:cxn modelId="{6AF93097-2BD0-482E-A7CF-B64032A6324E}" type="presParOf" srcId="{A78D183C-D750-4ADC-9E26-809072FC78CE}" destId="{6110BCDF-7F00-44CA-BB2D-3E55DBDDAEBB}" srcOrd="7" destOrd="0" presId="urn:microsoft.com/office/officeart/2005/8/layout/vProcess5"/>
    <dgm:cxn modelId="{D0B94C21-84A7-4D90-BFA4-9FD92D4AEB4B}" type="presParOf" srcId="{A78D183C-D750-4ADC-9E26-809072FC78CE}" destId="{0E98AB7B-E53A-4BDD-8EB7-02E8F26EB8D1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BE7096-8CE6-433A-90E2-4352E697B819}">
      <dsp:nvSpPr>
        <dsp:cNvPr id="0" name=""/>
        <dsp:cNvSpPr/>
      </dsp:nvSpPr>
      <dsp:spPr>
        <a:xfrm>
          <a:off x="10213" y="213257"/>
          <a:ext cx="3052650" cy="1831590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 w="57150">
          <a:solidFill>
            <a:schemeClr val="tx1"/>
          </a:solidFill>
          <a:prstDash val="lgDash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000" kern="1200" dirty="0">
              <a:solidFill>
                <a:schemeClr val="tx1"/>
              </a:solidFill>
              <a:latin typeface="HY엽서M" panose="02030600000101010101" pitchFamily="18" charset="-127"/>
              <a:ea typeface="HY엽서M" panose="02030600000101010101" pitchFamily="18" charset="-127"/>
            </a:rPr>
            <a:t>무사</a:t>
          </a:r>
          <a:r>
            <a:rPr lang="en-US" altLang="ko-KR" sz="3000" kern="1200" dirty="0">
              <a:solidFill>
                <a:schemeClr val="tx1"/>
              </a:solidFill>
              <a:latin typeface="HY엽서M" panose="02030600000101010101" pitchFamily="18" charset="-127"/>
              <a:ea typeface="HY엽서M" panose="02030600000101010101" pitchFamily="18" charset="-127"/>
            </a:rPr>
            <a:t>(</a:t>
          </a:r>
          <a:r>
            <a:rPr lang="ko-KR" altLang="en-US" sz="3000" kern="1200" dirty="0">
              <a:solidFill>
                <a:schemeClr val="tx1"/>
              </a:solidFill>
              <a:latin typeface="HY엽서M" panose="02030600000101010101" pitchFamily="18" charset="-127"/>
              <a:ea typeface="HY엽서M" panose="02030600000101010101" pitchFamily="18" charset="-127"/>
            </a:rPr>
            <a:t>지방영주</a:t>
          </a:r>
          <a:r>
            <a:rPr lang="en-US" altLang="ko-KR" sz="3000" kern="1200" dirty="0">
              <a:solidFill>
                <a:schemeClr val="tx1"/>
              </a:solidFill>
              <a:latin typeface="HY엽서M" panose="02030600000101010101" pitchFamily="18" charset="-127"/>
              <a:ea typeface="HY엽서M" panose="02030600000101010101" pitchFamily="18" charset="-127"/>
            </a:rPr>
            <a:t>)</a:t>
          </a:r>
          <a:r>
            <a:rPr lang="ko-KR" altLang="en-US" sz="3000" kern="1200" dirty="0">
              <a:solidFill>
                <a:schemeClr val="tx1"/>
              </a:solidFill>
              <a:latin typeface="HY엽서M" panose="02030600000101010101" pitchFamily="18" charset="-127"/>
              <a:ea typeface="HY엽서M" panose="02030600000101010101" pitchFamily="18" charset="-127"/>
            </a:rPr>
            <a:t>의 토지소유제도 안정</a:t>
          </a:r>
        </a:p>
      </dsp:txBody>
      <dsp:txXfrm>
        <a:off x="63858" y="266902"/>
        <a:ext cx="2945360" cy="1724300"/>
      </dsp:txXfrm>
    </dsp:sp>
    <dsp:sp modelId="{E75ED365-BB24-40E5-B274-8B07B2F6E3BA}">
      <dsp:nvSpPr>
        <dsp:cNvPr id="0" name=""/>
        <dsp:cNvSpPr/>
      </dsp:nvSpPr>
      <dsp:spPr>
        <a:xfrm>
          <a:off x="3331497" y="750523"/>
          <a:ext cx="647161" cy="7570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/>
        </a:solidFill>
        <a:ln w="28575">
          <a:noFill/>
        </a:ln>
        <a:effectLst>
          <a:glow rad="228600">
            <a:schemeClr val="accent3">
              <a:satMod val="175000"/>
              <a:alpha val="40000"/>
            </a:schemeClr>
          </a:glow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2200" kern="1200"/>
        </a:p>
      </dsp:txBody>
      <dsp:txXfrm>
        <a:off x="3331497" y="901934"/>
        <a:ext cx="453013" cy="454235"/>
      </dsp:txXfrm>
    </dsp:sp>
    <dsp:sp modelId="{2523FC5D-1975-419F-AB95-9684CDBE7E7E}">
      <dsp:nvSpPr>
        <dsp:cNvPr id="0" name=""/>
        <dsp:cNvSpPr/>
      </dsp:nvSpPr>
      <dsp:spPr>
        <a:xfrm>
          <a:off x="4283924" y="213257"/>
          <a:ext cx="3052650" cy="1831590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 w="57150">
          <a:solidFill>
            <a:schemeClr val="tx1"/>
          </a:solidFill>
          <a:prstDash val="lgDash"/>
          <a:headEnd type="none" w="med" len="med"/>
          <a:tailEnd type="none" w="med" len="med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900" kern="1200" dirty="0">
              <a:solidFill>
                <a:schemeClr val="tx1"/>
              </a:solidFill>
              <a:latin typeface="HY엽서M" panose="02030600000101010101" pitchFamily="18" charset="-127"/>
              <a:ea typeface="HY엽서M" panose="02030600000101010101" pitchFamily="18" charset="-127"/>
            </a:rPr>
            <a:t>전국적 개간</a:t>
          </a:r>
        </a:p>
      </dsp:txBody>
      <dsp:txXfrm>
        <a:off x="4337569" y="266902"/>
        <a:ext cx="2945360" cy="1724300"/>
      </dsp:txXfrm>
    </dsp:sp>
    <dsp:sp modelId="{879DB5DA-72F9-430E-96F8-CD0E888001CA}">
      <dsp:nvSpPr>
        <dsp:cNvPr id="0" name=""/>
        <dsp:cNvSpPr/>
      </dsp:nvSpPr>
      <dsp:spPr>
        <a:xfrm>
          <a:off x="7605208" y="750523"/>
          <a:ext cx="647161" cy="7570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2200" kern="1200"/>
        </a:p>
      </dsp:txBody>
      <dsp:txXfrm>
        <a:off x="7605208" y="901934"/>
        <a:ext cx="453013" cy="454235"/>
      </dsp:txXfrm>
    </dsp:sp>
    <dsp:sp modelId="{89123015-2ED5-4E3F-A8BD-915060A45B64}">
      <dsp:nvSpPr>
        <dsp:cNvPr id="0" name=""/>
        <dsp:cNvSpPr/>
      </dsp:nvSpPr>
      <dsp:spPr>
        <a:xfrm>
          <a:off x="8557635" y="213257"/>
          <a:ext cx="3052650" cy="1831590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 w="57150">
          <a:solidFill>
            <a:schemeClr val="tx1"/>
          </a:solidFill>
          <a:prstDash val="lgDash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900" kern="1200" dirty="0">
              <a:solidFill>
                <a:schemeClr val="tx1"/>
              </a:solidFill>
              <a:latin typeface="HY엽서M" panose="02030600000101010101" pitchFamily="18" charset="-127"/>
              <a:ea typeface="HY엽서M" panose="02030600000101010101" pitchFamily="18" charset="-127"/>
            </a:rPr>
            <a:t>가마쿠라 </a:t>
          </a:r>
          <a:endParaRPr lang="en-US" altLang="ko-KR" sz="3900" kern="1200" dirty="0">
            <a:solidFill>
              <a:schemeClr val="tx1"/>
            </a:solidFill>
            <a:latin typeface="HY엽서M" panose="02030600000101010101" pitchFamily="18" charset="-127"/>
            <a:ea typeface="HY엽서M" panose="02030600000101010101" pitchFamily="18" charset="-127"/>
          </a:endParaRPr>
        </a:p>
        <a:p>
          <a:pPr marL="0" lvl="0" indent="0" algn="ctr" defTabSz="1733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900" kern="1200" dirty="0">
              <a:solidFill>
                <a:schemeClr val="tx1"/>
              </a:solidFill>
              <a:latin typeface="HY엽서M" panose="02030600000101010101" pitchFamily="18" charset="-127"/>
              <a:ea typeface="HY엽서M" panose="02030600000101010101" pitchFamily="18" charset="-127"/>
            </a:rPr>
            <a:t>문화 번영</a:t>
          </a:r>
        </a:p>
      </dsp:txBody>
      <dsp:txXfrm>
        <a:off x="8611280" y="266902"/>
        <a:ext cx="2945360" cy="1724300"/>
      </dsp:txXfrm>
    </dsp:sp>
    <dsp:sp modelId="{9BAC17E0-6A52-4C45-A59B-95F59ED80B64}">
      <dsp:nvSpPr>
        <dsp:cNvPr id="0" name=""/>
        <dsp:cNvSpPr/>
      </dsp:nvSpPr>
      <dsp:spPr>
        <a:xfrm rot="5400000">
          <a:off x="9760379" y="2258532"/>
          <a:ext cx="647161" cy="7570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2200" kern="1200"/>
        </a:p>
      </dsp:txBody>
      <dsp:txXfrm rot="-5400000">
        <a:off x="9856842" y="2313480"/>
        <a:ext cx="454235" cy="453013"/>
      </dsp:txXfrm>
    </dsp:sp>
    <dsp:sp modelId="{FB95F0AB-339B-4AC2-80EC-D1F52A7903F7}">
      <dsp:nvSpPr>
        <dsp:cNvPr id="0" name=""/>
        <dsp:cNvSpPr/>
      </dsp:nvSpPr>
      <dsp:spPr>
        <a:xfrm>
          <a:off x="8557635" y="3265907"/>
          <a:ext cx="3052650" cy="1831590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 w="57150">
          <a:solidFill>
            <a:schemeClr val="tx1"/>
          </a:solidFill>
          <a:prstDash val="lgDash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900" kern="1200" dirty="0">
              <a:solidFill>
                <a:schemeClr val="tx1"/>
              </a:solidFill>
              <a:latin typeface="HY엽서M" panose="02030600000101010101" pitchFamily="18" charset="-127"/>
              <a:ea typeface="HY엽서M" panose="02030600000101010101" pitchFamily="18" charset="-127"/>
            </a:rPr>
            <a:t>서일본 상품 경제 확대</a:t>
          </a:r>
        </a:p>
      </dsp:txBody>
      <dsp:txXfrm>
        <a:off x="8611280" y="3319552"/>
        <a:ext cx="2945360" cy="1724300"/>
      </dsp:txXfrm>
    </dsp:sp>
    <dsp:sp modelId="{7C4CBA47-5F81-4919-9592-562EE57A82B8}">
      <dsp:nvSpPr>
        <dsp:cNvPr id="0" name=""/>
        <dsp:cNvSpPr/>
      </dsp:nvSpPr>
      <dsp:spPr>
        <a:xfrm rot="10800000">
          <a:off x="7641839" y="3803174"/>
          <a:ext cx="647161" cy="7570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2200" kern="1200"/>
        </a:p>
      </dsp:txBody>
      <dsp:txXfrm rot="10800000">
        <a:off x="7835987" y="3954585"/>
        <a:ext cx="453013" cy="454235"/>
      </dsp:txXfrm>
    </dsp:sp>
    <dsp:sp modelId="{E9C5DDBA-9574-44F2-A6C0-775AFD03EF54}">
      <dsp:nvSpPr>
        <dsp:cNvPr id="0" name=""/>
        <dsp:cNvSpPr/>
      </dsp:nvSpPr>
      <dsp:spPr>
        <a:xfrm>
          <a:off x="4283924" y="3265907"/>
          <a:ext cx="3052650" cy="1831590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 w="57150">
          <a:solidFill>
            <a:schemeClr val="tx1"/>
          </a:solidFill>
          <a:prstDash val="lgDash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900" kern="1200" dirty="0">
              <a:solidFill>
                <a:schemeClr val="tx1"/>
              </a:solidFill>
              <a:latin typeface="HY엽서M" panose="02030600000101010101" pitchFamily="18" charset="-127"/>
              <a:ea typeface="HY엽서M" panose="02030600000101010101" pitchFamily="18" charset="-127"/>
            </a:rPr>
            <a:t>정기적 시장 열림</a:t>
          </a:r>
        </a:p>
      </dsp:txBody>
      <dsp:txXfrm>
        <a:off x="4337569" y="3319552"/>
        <a:ext cx="2945360" cy="17243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A0661A-8F25-40E8-B897-820F710FA66D}">
      <dsp:nvSpPr>
        <dsp:cNvPr id="0" name=""/>
        <dsp:cNvSpPr/>
      </dsp:nvSpPr>
      <dsp:spPr>
        <a:xfrm>
          <a:off x="0" y="0"/>
          <a:ext cx="6908800" cy="1625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57150" cap="flat" cmpd="sng" algn="ctr">
          <a:solidFill>
            <a:schemeClr val="tx1"/>
          </a:solidFill>
          <a:prstDash val="dash"/>
          <a:miter lim="800000"/>
        </a:ln>
        <a:effectLst/>
        <a:scene3d>
          <a:camera prst="orthographicFront"/>
          <a:lightRig rig="flat" dir="t"/>
        </a:scene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700" kern="1200" dirty="0">
              <a:latin typeface="HY엽서M" panose="02030600000101010101" pitchFamily="18" charset="-127"/>
              <a:ea typeface="HY엽서M" panose="02030600000101010101" pitchFamily="18" charset="-127"/>
            </a:rPr>
            <a:t>군마다 출신의 관리들</a:t>
          </a:r>
          <a:r>
            <a:rPr lang="en-US" altLang="ko-KR" sz="2700" kern="1200" dirty="0">
              <a:latin typeface="HY엽서M" panose="02030600000101010101" pitchFamily="18" charset="-127"/>
              <a:ea typeface="HY엽서M" panose="02030600000101010101" pitchFamily="18" charset="-127"/>
            </a:rPr>
            <a:t> </a:t>
          </a:r>
          <a:r>
            <a:rPr lang="ko-KR" altLang="en-US" sz="2700" kern="1200" dirty="0">
              <a:latin typeface="HY엽서M" panose="02030600000101010101" pitchFamily="18" charset="-127"/>
              <a:ea typeface="HY엽서M" panose="02030600000101010101" pitchFamily="18" charset="-127"/>
            </a:rPr>
            <a:t>가운데서 </a:t>
          </a:r>
          <a:endParaRPr lang="en-US" altLang="ko-KR" sz="2700" kern="1200" dirty="0">
            <a:latin typeface="HY엽서M" panose="02030600000101010101" pitchFamily="18" charset="-127"/>
            <a:ea typeface="HY엽서M" panose="02030600000101010101" pitchFamily="18" charset="-127"/>
          </a:endParaRPr>
        </a:p>
        <a:p>
          <a:pPr marL="0" lvl="0" indent="0" algn="l" defTabSz="12001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700" kern="1200" dirty="0">
              <a:latin typeface="HY엽서M" panose="02030600000101010101" pitchFamily="18" charset="-127"/>
              <a:ea typeface="HY엽서M" panose="02030600000101010101" pitchFamily="18" charset="-127"/>
            </a:rPr>
            <a:t>중정이란 관리를 선정</a:t>
          </a:r>
          <a:endParaRPr lang="ko-KR" altLang="en-US" sz="2700" kern="1200" dirty="0"/>
        </a:p>
      </dsp:txBody>
      <dsp:txXfrm>
        <a:off x="47612" y="47612"/>
        <a:ext cx="5154651" cy="1530376"/>
      </dsp:txXfrm>
    </dsp:sp>
    <dsp:sp modelId="{5A991B93-F469-4EC0-8D8D-615814AEBB66}">
      <dsp:nvSpPr>
        <dsp:cNvPr id="0" name=""/>
        <dsp:cNvSpPr/>
      </dsp:nvSpPr>
      <dsp:spPr>
        <a:xfrm>
          <a:off x="609599" y="1896533"/>
          <a:ext cx="6908800" cy="1625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57150" cap="flat" cmpd="sng" algn="ctr">
          <a:solidFill>
            <a:schemeClr val="tx1"/>
          </a:solidFill>
          <a:prstDash val="dash"/>
          <a:miter lim="800000"/>
        </a:ln>
        <a:effectLst/>
        <a:scene3d>
          <a:camera prst="orthographicFront"/>
          <a:lightRig rig="flat" dir="t"/>
        </a:scene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700" kern="1200" dirty="0">
              <a:latin typeface="HY엽서M" panose="02030600000101010101" pitchFamily="18" charset="-127"/>
              <a:ea typeface="HY엽서M" panose="02030600000101010101" pitchFamily="18" charset="-127"/>
            </a:rPr>
            <a:t>재능</a:t>
          </a:r>
          <a:r>
            <a:rPr lang="en-US" altLang="ko-KR" sz="2700" kern="1200" dirty="0">
              <a:latin typeface="HY엽서M" panose="02030600000101010101" pitchFamily="18" charset="-127"/>
              <a:ea typeface="HY엽서M" panose="02030600000101010101" pitchFamily="18" charset="-127"/>
            </a:rPr>
            <a:t>, </a:t>
          </a:r>
          <a:r>
            <a:rPr lang="ko-KR" altLang="en-US" sz="2700" kern="1200" dirty="0">
              <a:latin typeface="HY엽서M" panose="02030600000101010101" pitchFamily="18" charset="-127"/>
              <a:ea typeface="HY엽서M" panose="02030600000101010101" pitchFamily="18" charset="-127"/>
            </a:rPr>
            <a:t>덕행 </a:t>
          </a:r>
          <a:r>
            <a:rPr lang="ko-KR" altLang="en-US" sz="2700" kern="1200" dirty="0" err="1">
              <a:latin typeface="HY엽서M" panose="02030600000101010101" pitchFamily="18" charset="-127"/>
              <a:ea typeface="HY엽서M" panose="02030600000101010101" pitchFamily="18" charset="-127"/>
            </a:rPr>
            <a:t>조사시킴</a:t>
          </a:r>
          <a:endParaRPr lang="ko-KR" altLang="en-US" sz="2700" kern="1200" dirty="0"/>
        </a:p>
      </dsp:txBody>
      <dsp:txXfrm>
        <a:off x="657211" y="1944145"/>
        <a:ext cx="5147335" cy="1530376"/>
      </dsp:txXfrm>
    </dsp:sp>
    <dsp:sp modelId="{0A65BE6F-A3CA-4D7F-91B5-E31544556127}">
      <dsp:nvSpPr>
        <dsp:cNvPr id="0" name=""/>
        <dsp:cNvSpPr/>
      </dsp:nvSpPr>
      <dsp:spPr>
        <a:xfrm>
          <a:off x="1219199" y="3793066"/>
          <a:ext cx="6908800" cy="1625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57150" cap="flat" cmpd="sng" algn="ctr">
          <a:solidFill>
            <a:schemeClr val="tx1"/>
          </a:solidFill>
          <a:prstDash val="dash"/>
          <a:miter lim="800000"/>
        </a:ln>
        <a:effectLst/>
        <a:scene3d>
          <a:camera prst="orthographicFront"/>
          <a:lightRig rig="flat" dir="t"/>
        </a:scene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700" kern="1200" dirty="0">
              <a:latin typeface="HY엽서M" panose="02030600000101010101" pitchFamily="18" charset="-127"/>
              <a:ea typeface="HY엽서M" panose="02030600000101010101" pitchFamily="18" charset="-127"/>
            </a:rPr>
            <a:t>1</a:t>
          </a:r>
          <a:r>
            <a:rPr lang="ko-KR" altLang="en-US" sz="2700" kern="1200" dirty="0">
              <a:latin typeface="HY엽서M" panose="02030600000101010101" pitchFamily="18" charset="-127"/>
              <a:ea typeface="HY엽서M" panose="02030600000101010101" pitchFamily="18" charset="-127"/>
            </a:rPr>
            <a:t>품에서 </a:t>
          </a:r>
          <a:r>
            <a:rPr lang="en-US" altLang="ko-KR" sz="2700" kern="1200" dirty="0">
              <a:latin typeface="HY엽서M" panose="02030600000101010101" pitchFamily="18" charset="-127"/>
              <a:ea typeface="HY엽서M" panose="02030600000101010101" pitchFamily="18" charset="-127"/>
            </a:rPr>
            <a:t>9</a:t>
          </a:r>
          <a:r>
            <a:rPr lang="ko-KR" altLang="en-US" sz="2700" kern="1200" dirty="0">
              <a:latin typeface="HY엽서M" panose="02030600000101010101" pitchFamily="18" charset="-127"/>
              <a:ea typeface="HY엽서M" panose="02030600000101010101" pitchFamily="18" charset="-127"/>
            </a:rPr>
            <a:t>품을 나누고 </a:t>
          </a:r>
          <a:r>
            <a:rPr lang="ko-KR" altLang="en-US" sz="2700" kern="1200" dirty="0" err="1">
              <a:latin typeface="HY엽서M" panose="02030600000101010101" pitchFamily="18" charset="-127"/>
              <a:ea typeface="HY엽서M" panose="02030600000101010101" pitchFamily="18" charset="-127"/>
            </a:rPr>
            <a:t>향품</a:t>
          </a:r>
          <a:endParaRPr lang="ko-KR" altLang="en-US" sz="2700" kern="1200" dirty="0"/>
        </a:p>
      </dsp:txBody>
      <dsp:txXfrm>
        <a:off x="1266811" y="3840678"/>
        <a:ext cx="5147335" cy="1530376"/>
      </dsp:txXfrm>
    </dsp:sp>
    <dsp:sp modelId="{47C3A454-26BF-4A2F-87A4-8B8C9A9110A5}">
      <dsp:nvSpPr>
        <dsp:cNvPr id="0" name=""/>
        <dsp:cNvSpPr/>
      </dsp:nvSpPr>
      <dsp:spPr>
        <a:xfrm>
          <a:off x="5852159" y="1232746"/>
          <a:ext cx="1056640" cy="1056640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400" kern="1200"/>
        </a:p>
      </dsp:txBody>
      <dsp:txXfrm>
        <a:off x="6089903" y="1232746"/>
        <a:ext cx="581152" cy="795122"/>
      </dsp:txXfrm>
    </dsp:sp>
    <dsp:sp modelId="{F8805FED-72D8-4646-BA53-C84504E30B5D}">
      <dsp:nvSpPr>
        <dsp:cNvPr id="0" name=""/>
        <dsp:cNvSpPr/>
      </dsp:nvSpPr>
      <dsp:spPr>
        <a:xfrm>
          <a:off x="6461759" y="3118442"/>
          <a:ext cx="1056640" cy="1056640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400" kern="1200"/>
        </a:p>
      </dsp:txBody>
      <dsp:txXfrm>
        <a:off x="6699503" y="3118442"/>
        <a:ext cx="581152" cy="7951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A0661A-8F25-40E8-B897-820F710FA66D}">
      <dsp:nvSpPr>
        <dsp:cNvPr id="0" name=""/>
        <dsp:cNvSpPr/>
      </dsp:nvSpPr>
      <dsp:spPr>
        <a:xfrm>
          <a:off x="0" y="0"/>
          <a:ext cx="7740014" cy="144770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57150" cap="flat" cmpd="sng" algn="ctr">
          <a:solidFill>
            <a:schemeClr val="tx1"/>
          </a:solidFill>
          <a:prstDash val="dash"/>
          <a:miter lim="800000"/>
        </a:ln>
        <a:effectLst/>
        <a:scene3d>
          <a:camera prst="orthographicFront"/>
          <a:lightRig rig="flat" dir="t"/>
        </a:scene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3100" kern="1200" dirty="0">
              <a:latin typeface="HY엽서M" panose="02030600000101010101" pitchFamily="18" charset="-127"/>
              <a:ea typeface="HY엽서M" panose="02030600000101010101" pitchFamily="18" charset="-127"/>
            </a:rPr>
            <a:t>1270</a:t>
          </a:r>
          <a:r>
            <a:rPr lang="ko-KR" altLang="en-US" sz="3100" kern="1200" dirty="0">
              <a:latin typeface="HY엽서M" panose="02030600000101010101" pitchFamily="18" charset="-127"/>
              <a:ea typeface="HY엽서M" panose="02030600000101010101" pitchFamily="18" charset="-127"/>
            </a:rPr>
            <a:t>년 대</a:t>
          </a:r>
          <a:r>
            <a:rPr lang="en-US" altLang="ko-KR" sz="3100" kern="1200" dirty="0">
              <a:latin typeface="HY엽서M" panose="02030600000101010101" pitchFamily="18" charset="-127"/>
              <a:ea typeface="HY엽서M" panose="02030600000101010101" pitchFamily="18" charset="-127"/>
            </a:rPr>
            <a:t>, </a:t>
          </a:r>
          <a:r>
            <a:rPr lang="ko-KR" altLang="en-US" sz="3100" kern="1200" dirty="0">
              <a:latin typeface="HY엽서M" panose="02030600000101010101" pitchFamily="18" charset="-127"/>
              <a:ea typeface="HY엽서M" panose="02030600000101010101" pitchFamily="18" charset="-127"/>
            </a:rPr>
            <a:t>원나라가 </a:t>
          </a:r>
          <a:r>
            <a:rPr lang="ko-KR" altLang="en-US" sz="3100" kern="1200" dirty="0" err="1">
              <a:latin typeface="HY엽서M" panose="02030600000101010101" pitchFamily="18" charset="-127"/>
              <a:ea typeface="HY엽서M" panose="02030600000101010101" pitchFamily="18" charset="-127"/>
            </a:rPr>
            <a:t>남송</a:t>
          </a:r>
          <a:r>
            <a:rPr lang="ko-KR" altLang="en-US" sz="3100" kern="1200" dirty="0">
              <a:latin typeface="HY엽서M" panose="02030600000101010101" pitchFamily="18" charset="-127"/>
              <a:ea typeface="HY엽서M" panose="02030600000101010101" pitchFamily="18" charset="-127"/>
            </a:rPr>
            <a:t> 정복</a:t>
          </a:r>
          <a:endParaRPr lang="ko-KR" altLang="en-US" sz="3100" kern="1200" dirty="0"/>
        </a:p>
      </dsp:txBody>
      <dsp:txXfrm>
        <a:off x="42402" y="42402"/>
        <a:ext cx="6177826" cy="1362901"/>
      </dsp:txXfrm>
    </dsp:sp>
    <dsp:sp modelId="{5A991B93-F469-4EC0-8D8D-615814AEBB66}">
      <dsp:nvSpPr>
        <dsp:cNvPr id="0" name=""/>
        <dsp:cNvSpPr/>
      </dsp:nvSpPr>
      <dsp:spPr>
        <a:xfrm>
          <a:off x="682942" y="1688989"/>
          <a:ext cx="7740014" cy="144770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57150" cap="flat" cmpd="sng" algn="ctr">
          <a:solidFill>
            <a:schemeClr val="tx1"/>
          </a:solidFill>
          <a:prstDash val="dash"/>
          <a:miter lim="800000"/>
        </a:ln>
        <a:effectLst/>
        <a:scene3d>
          <a:camera prst="orthographicFront"/>
          <a:lightRig rig="flat" dir="t"/>
        </a:scene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100" kern="1200" dirty="0" err="1">
              <a:latin typeface="HY엽서M" panose="02030600000101010101" pitchFamily="18" charset="-127"/>
              <a:ea typeface="HY엽서M" panose="02030600000101010101" pitchFamily="18" charset="-127"/>
            </a:rPr>
            <a:t>교초</a:t>
          </a:r>
          <a:r>
            <a:rPr lang="ko-KR" altLang="en-US" sz="3100" kern="1200" dirty="0">
              <a:latin typeface="HY엽서M" panose="02030600000101010101" pitchFamily="18" charset="-127"/>
              <a:ea typeface="HY엽서M" panose="02030600000101010101" pitchFamily="18" charset="-127"/>
            </a:rPr>
            <a:t> 보급</a:t>
          </a:r>
          <a:endParaRPr lang="ko-KR" altLang="en-US" sz="3100" kern="1200" dirty="0"/>
        </a:p>
      </dsp:txBody>
      <dsp:txXfrm>
        <a:off x="725344" y="1731391"/>
        <a:ext cx="6031259" cy="1362901"/>
      </dsp:txXfrm>
    </dsp:sp>
    <dsp:sp modelId="{0A65BE6F-A3CA-4D7F-91B5-E31544556127}">
      <dsp:nvSpPr>
        <dsp:cNvPr id="0" name=""/>
        <dsp:cNvSpPr/>
      </dsp:nvSpPr>
      <dsp:spPr>
        <a:xfrm>
          <a:off x="1365884" y="3377978"/>
          <a:ext cx="7740014" cy="144770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57150" cap="flat" cmpd="sng" algn="ctr">
          <a:solidFill>
            <a:schemeClr val="tx1"/>
          </a:solidFill>
          <a:prstDash val="dash"/>
          <a:miter lim="800000"/>
        </a:ln>
        <a:effectLst/>
        <a:scene3d>
          <a:camera prst="orthographicFront"/>
          <a:lightRig rig="flat" dir="t"/>
        </a:scene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100" kern="1200" dirty="0">
              <a:latin typeface="HY엽서M" panose="02030600000101010101" pitchFamily="18" charset="-127"/>
              <a:ea typeface="HY엽서M" panose="02030600000101010101" pitchFamily="18" charset="-127"/>
            </a:rPr>
            <a:t>송이 만든 남은 동전 대량으로 일본에 들여옴</a:t>
          </a:r>
          <a:endParaRPr lang="ko-KR" altLang="en-US" sz="3100" kern="1200" dirty="0"/>
        </a:p>
      </dsp:txBody>
      <dsp:txXfrm>
        <a:off x="1408286" y="3420380"/>
        <a:ext cx="6031259" cy="1362901"/>
      </dsp:txXfrm>
    </dsp:sp>
    <dsp:sp modelId="{47C3A454-26BF-4A2F-87A4-8B8C9A9110A5}">
      <dsp:nvSpPr>
        <dsp:cNvPr id="0" name=""/>
        <dsp:cNvSpPr/>
      </dsp:nvSpPr>
      <dsp:spPr>
        <a:xfrm>
          <a:off x="6799005" y="1097843"/>
          <a:ext cx="941008" cy="941008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000" kern="1200"/>
        </a:p>
      </dsp:txBody>
      <dsp:txXfrm>
        <a:off x="7010732" y="1097843"/>
        <a:ext cx="517554" cy="708109"/>
      </dsp:txXfrm>
    </dsp:sp>
    <dsp:sp modelId="{F8805FED-72D8-4646-BA53-C84504E30B5D}">
      <dsp:nvSpPr>
        <dsp:cNvPr id="0" name=""/>
        <dsp:cNvSpPr/>
      </dsp:nvSpPr>
      <dsp:spPr>
        <a:xfrm>
          <a:off x="7481948" y="2777181"/>
          <a:ext cx="941008" cy="941008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000" kern="1200"/>
        </a:p>
      </dsp:txBody>
      <dsp:txXfrm>
        <a:off x="7693675" y="2777181"/>
        <a:ext cx="517554" cy="7081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A0661A-8F25-40E8-B897-820F710FA66D}">
      <dsp:nvSpPr>
        <dsp:cNvPr id="0" name=""/>
        <dsp:cNvSpPr/>
      </dsp:nvSpPr>
      <dsp:spPr>
        <a:xfrm>
          <a:off x="0" y="0"/>
          <a:ext cx="6908800" cy="1625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57150" cap="flat" cmpd="sng" algn="ctr">
          <a:solidFill>
            <a:schemeClr val="tx1"/>
          </a:solidFill>
          <a:prstDash val="dash"/>
          <a:miter lim="800000"/>
        </a:ln>
        <a:effectLst/>
        <a:scene3d>
          <a:camera prst="orthographicFront"/>
          <a:lightRig rig="flat" dir="t"/>
        </a:scene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900" kern="1200" dirty="0">
              <a:latin typeface="HY엽서M" panose="02030600000101010101" pitchFamily="18" charset="-127"/>
              <a:ea typeface="HY엽서M" panose="02030600000101010101" pitchFamily="18" charset="-127"/>
            </a:rPr>
            <a:t>동일본 화폐경제 시작</a:t>
          </a:r>
          <a:endParaRPr lang="ko-KR" altLang="en-US" sz="3900" kern="1200" dirty="0"/>
        </a:p>
      </dsp:txBody>
      <dsp:txXfrm>
        <a:off x="47612" y="47612"/>
        <a:ext cx="5154651" cy="1530376"/>
      </dsp:txXfrm>
    </dsp:sp>
    <dsp:sp modelId="{5A991B93-F469-4EC0-8D8D-615814AEBB66}">
      <dsp:nvSpPr>
        <dsp:cNvPr id="0" name=""/>
        <dsp:cNvSpPr/>
      </dsp:nvSpPr>
      <dsp:spPr>
        <a:xfrm>
          <a:off x="609599" y="1896533"/>
          <a:ext cx="6908800" cy="1625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57150" cap="flat" cmpd="sng" algn="ctr">
          <a:solidFill>
            <a:schemeClr val="tx1"/>
          </a:solidFill>
          <a:prstDash val="dash"/>
          <a:miter lim="800000"/>
        </a:ln>
        <a:effectLst/>
        <a:scene3d>
          <a:camera prst="orthographicFront"/>
          <a:lightRig rig="flat" dir="t"/>
        </a:scene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900" kern="1200" dirty="0">
              <a:latin typeface="HY엽서M" panose="02030600000101010101" pitchFamily="18" charset="-127"/>
              <a:ea typeface="HY엽서M" panose="02030600000101010101" pitchFamily="18" charset="-127"/>
            </a:rPr>
            <a:t>화폐의 수요 증가</a:t>
          </a:r>
        </a:p>
      </dsp:txBody>
      <dsp:txXfrm>
        <a:off x="657211" y="1944145"/>
        <a:ext cx="5147335" cy="1530376"/>
      </dsp:txXfrm>
    </dsp:sp>
    <dsp:sp modelId="{0A65BE6F-A3CA-4D7F-91B5-E31544556127}">
      <dsp:nvSpPr>
        <dsp:cNvPr id="0" name=""/>
        <dsp:cNvSpPr/>
      </dsp:nvSpPr>
      <dsp:spPr>
        <a:xfrm>
          <a:off x="1219199" y="3793066"/>
          <a:ext cx="6908800" cy="1625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57150" cap="flat" cmpd="sng" algn="ctr">
          <a:solidFill>
            <a:schemeClr val="tx1"/>
          </a:solidFill>
          <a:prstDash val="dash"/>
          <a:miter lim="800000"/>
        </a:ln>
        <a:effectLst/>
        <a:scene3d>
          <a:camera prst="orthographicFront"/>
          <a:lightRig rig="flat" dir="t"/>
        </a:scene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900" kern="1200" dirty="0">
              <a:latin typeface="HY엽서M" panose="02030600000101010101" pitchFamily="18" charset="-127"/>
              <a:ea typeface="HY엽서M" panose="02030600000101010101" pitchFamily="18" charset="-127"/>
            </a:rPr>
            <a:t>유통 화폐 부족</a:t>
          </a:r>
          <a:endParaRPr lang="ko-KR" altLang="en-US" sz="3900" kern="1200" dirty="0"/>
        </a:p>
      </dsp:txBody>
      <dsp:txXfrm>
        <a:off x="1266811" y="3840678"/>
        <a:ext cx="5147335" cy="1530376"/>
      </dsp:txXfrm>
    </dsp:sp>
    <dsp:sp modelId="{47C3A454-26BF-4A2F-87A4-8B8C9A9110A5}">
      <dsp:nvSpPr>
        <dsp:cNvPr id="0" name=""/>
        <dsp:cNvSpPr/>
      </dsp:nvSpPr>
      <dsp:spPr>
        <a:xfrm>
          <a:off x="5852159" y="1232746"/>
          <a:ext cx="1056640" cy="1056640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400" kern="1200"/>
        </a:p>
      </dsp:txBody>
      <dsp:txXfrm>
        <a:off x="6089903" y="1232746"/>
        <a:ext cx="581152" cy="795122"/>
      </dsp:txXfrm>
    </dsp:sp>
    <dsp:sp modelId="{F8805FED-72D8-4646-BA53-C84504E30B5D}">
      <dsp:nvSpPr>
        <dsp:cNvPr id="0" name=""/>
        <dsp:cNvSpPr/>
      </dsp:nvSpPr>
      <dsp:spPr>
        <a:xfrm>
          <a:off x="6461759" y="3118442"/>
          <a:ext cx="1056640" cy="1056640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400" kern="1200"/>
        </a:p>
      </dsp:txBody>
      <dsp:txXfrm>
        <a:off x="6699503" y="3118442"/>
        <a:ext cx="581152" cy="79512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A0661A-8F25-40E8-B897-820F710FA66D}">
      <dsp:nvSpPr>
        <dsp:cNvPr id="0" name=""/>
        <dsp:cNvSpPr/>
      </dsp:nvSpPr>
      <dsp:spPr>
        <a:xfrm>
          <a:off x="0" y="0"/>
          <a:ext cx="6908800" cy="1625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57150" cap="flat" cmpd="sng" algn="ctr">
          <a:solidFill>
            <a:schemeClr val="tx1"/>
          </a:solidFill>
          <a:prstDash val="dash"/>
          <a:miter lim="800000"/>
        </a:ln>
        <a:effectLst/>
        <a:scene3d>
          <a:camera prst="orthographicFront"/>
          <a:lightRig rig="flat" dir="t"/>
        </a:scene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500" kern="1200" dirty="0">
              <a:latin typeface="HY엽서M" panose="02030600000101010101" pitchFamily="18" charset="-127"/>
              <a:ea typeface="HY엽서M" panose="02030600000101010101" pitchFamily="18" charset="-127"/>
            </a:rPr>
            <a:t>개인 → 집단 전술변화 </a:t>
          </a:r>
          <a:endParaRPr lang="ko-KR" altLang="en-US" sz="3500" kern="1200" dirty="0"/>
        </a:p>
      </dsp:txBody>
      <dsp:txXfrm>
        <a:off x="47612" y="47612"/>
        <a:ext cx="5154651" cy="1530376"/>
      </dsp:txXfrm>
    </dsp:sp>
    <dsp:sp modelId="{5A991B93-F469-4EC0-8D8D-615814AEBB66}">
      <dsp:nvSpPr>
        <dsp:cNvPr id="0" name=""/>
        <dsp:cNvSpPr/>
      </dsp:nvSpPr>
      <dsp:spPr>
        <a:xfrm>
          <a:off x="609599" y="1896533"/>
          <a:ext cx="6908800" cy="1625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57150" cap="flat" cmpd="sng" algn="ctr">
          <a:solidFill>
            <a:schemeClr val="tx1"/>
          </a:solidFill>
          <a:prstDash val="dash"/>
          <a:miter lim="800000"/>
        </a:ln>
        <a:effectLst/>
        <a:scene3d>
          <a:camera prst="orthographicFront"/>
          <a:lightRig rig="flat" dir="t"/>
        </a:scene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500" kern="1200" dirty="0">
              <a:latin typeface="HY엽서M" panose="02030600000101010101" pitchFamily="18" charset="-127"/>
              <a:ea typeface="HY엽서M" panose="02030600000101010101" pitchFamily="18" charset="-127"/>
            </a:rPr>
            <a:t>무기와 갑옷 수요 증가</a:t>
          </a:r>
        </a:p>
      </dsp:txBody>
      <dsp:txXfrm>
        <a:off x="657211" y="1944145"/>
        <a:ext cx="5147335" cy="1530376"/>
      </dsp:txXfrm>
    </dsp:sp>
    <dsp:sp modelId="{0A65BE6F-A3CA-4D7F-91B5-E31544556127}">
      <dsp:nvSpPr>
        <dsp:cNvPr id="0" name=""/>
        <dsp:cNvSpPr/>
      </dsp:nvSpPr>
      <dsp:spPr>
        <a:xfrm>
          <a:off x="1219199" y="3793066"/>
          <a:ext cx="6908800" cy="1625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57150" cap="flat" cmpd="sng" algn="ctr">
          <a:solidFill>
            <a:schemeClr val="tx1"/>
          </a:solidFill>
          <a:prstDash val="dash"/>
          <a:miter lim="800000"/>
        </a:ln>
        <a:effectLst/>
        <a:scene3d>
          <a:camera prst="orthographicFront"/>
          <a:lightRig rig="flat" dir="t"/>
        </a:scene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500" kern="1200" dirty="0">
              <a:latin typeface="HY엽서M" panose="02030600000101010101" pitchFamily="18" charset="-127"/>
              <a:ea typeface="HY엽서M" panose="02030600000101010101" pitchFamily="18" charset="-127"/>
            </a:rPr>
            <a:t>명물</a:t>
          </a:r>
          <a:r>
            <a:rPr lang="en-US" altLang="ko-KR" sz="3500" kern="1200" dirty="0">
              <a:latin typeface="HY엽서M" panose="02030600000101010101" pitchFamily="18" charset="-127"/>
              <a:ea typeface="HY엽서M" panose="02030600000101010101" pitchFamily="18" charset="-127"/>
            </a:rPr>
            <a:t>, </a:t>
          </a:r>
          <a:r>
            <a:rPr lang="ko-KR" altLang="en-US" sz="3500" kern="1200" dirty="0">
              <a:latin typeface="HY엽서M" panose="02030600000101010101" pitchFamily="18" charset="-127"/>
              <a:ea typeface="HY엽서M" panose="02030600000101010101" pitchFamily="18" charset="-127"/>
            </a:rPr>
            <a:t>일품 생산 → 대량 생산</a:t>
          </a:r>
          <a:endParaRPr lang="ko-KR" altLang="en-US" sz="3500" kern="1200" dirty="0"/>
        </a:p>
      </dsp:txBody>
      <dsp:txXfrm>
        <a:off x="1266811" y="3840678"/>
        <a:ext cx="5147335" cy="1530376"/>
      </dsp:txXfrm>
    </dsp:sp>
    <dsp:sp modelId="{47C3A454-26BF-4A2F-87A4-8B8C9A9110A5}">
      <dsp:nvSpPr>
        <dsp:cNvPr id="0" name=""/>
        <dsp:cNvSpPr/>
      </dsp:nvSpPr>
      <dsp:spPr>
        <a:xfrm>
          <a:off x="5852159" y="1232746"/>
          <a:ext cx="1056640" cy="1056640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400" kern="1200"/>
        </a:p>
      </dsp:txBody>
      <dsp:txXfrm>
        <a:off x="6089903" y="1232746"/>
        <a:ext cx="581152" cy="795122"/>
      </dsp:txXfrm>
    </dsp:sp>
    <dsp:sp modelId="{F8805FED-72D8-4646-BA53-C84504E30B5D}">
      <dsp:nvSpPr>
        <dsp:cNvPr id="0" name=""/>
        <dsp:cNvSpPr/>
      </dsp:nvSpPr>
      <dsp:spPr>
        <a:xfrm>
          <a:off x="6461759" y="3118442"/>
          <a:ext cx="1056640" cy="1056640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400" kern="1200"/>
        </a:p>
      </dsp:txBody>
      <dsp:txXfrm>
        <a:off x="6699503" y="3118442"/>
        <a:ext cx="581152" cy="7951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752AB-C764-4A5C-898F-EF93135FAA71}" type="datetimeFigureOut">
              <a:rPr lang="ko-KR" altLang="en-US" smtClean="0"/>
              <a:t>2020-09-21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A55A-CFE4-4978-BBB5-40DA219BC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2401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752AB-C764-4A5C-898F-EF93135FAA71}" type="datetimeFigureOut">
              <a:rPr lang="ko-KR" altLang="en-US" smtClean="0"/>
              <a:t>2020-09-21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A55A-CFE4-4978-BBB5-40DA219BC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5962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752AB-C764-4A5C-898F-EF93135FAA71}" type="datetimeFigureOut">
              <a:rPr lang="ko-KR" altLang="en-US" smtClean="0"/>
              <a:t>2020-09-21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A55A-CFE4-4978-BBB5-40DA219BC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2573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752AB-C764-4A5C-898F-EF93135FAA71}" type="datetimeFigureOut">
              <a:rPr lang="ko-KR" altLang="en-US" smtClean="0"/>
              <a:t>2020-09-21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A55A-CFE4-4978-BBB5-40DA219BC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6078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752AB-C764-4A5C-898F-EF93135FAA71}" type="datetimeFigureOut">
              <a:rPr lang="ko-KR" altLang="en-US" smtClean="0"/>
              <a:t>2020-09-21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A55A-CFE4-4978-BBB5-40DA219BC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3052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752AB-C764-4A5C-898F-EF93135FAA71}" type="datetimeFigureOut">
              <a:rPr lang="ko-KR" altLang="en-US" smtClean="0"/>
              <a:t>2020-09-21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A55A-CFE4-4978-BBB5-40DA219BC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0616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752AB-C764-4A5C-898F-EF93135FAA71}" type="datetimeFigureOut">
              <a:rPr lang="ko-KR" altLang="en-US" smtClean="0"/>
              <a:t>2020-09-21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A55A-CFE4-4978-BBB5-40DA219BC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8692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752AB-C764-4A5C-898F-EF93135FAA71}" type="datetimeFigureOut">
              <a:rPr lang="ko-KR" altLang="en-US" smtClean="0"/>
              <a:t>2020-09-21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A55A-CFE4-4978-BBB5-40DA219BC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13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752AB-C764-4A5C-898F-EF93135FAA71}" type="datetimeFigureOut">
              <a:rPr lang="ko-KR" altLang="en-US" smtClean="0"/>
              <a:t>2020-09-21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A55A-CFE4-4978-BBB5-40DA219BC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4447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752AB-C764-4A5C-898F-EF93135FAA71}" type="datetimeFigureOut">
              <a:rPr lang="ko-KR" altLang="en-US" smtClean="0"/>
              <a:t>2020-09-21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A55A-CFE4-4978-BBB5-40DA219BC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0226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752AB-C764-4A5C-898F-EF93135FAA71}" type="datetimeFigureOut">
              <a:rPr lang="ko-KR" altLang="en-US" smtClean="0"/>
              <a:t>2020-09-21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A55A-CFE4-4978-BBB5-40DA219BC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2477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752AB-C764-4A5C-898F-EF93135FAA71}" type="datetimeFigureOut">
              <a:rPr lang="ko-KR" altLang="en-US" smtClean="0"/>
              <a:t>2020-09-21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CA55A-CFE4-4978-BBB5-40DA219BC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3697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1H1P6Pm_3KY&amp;t=7s" TargetMode="Externa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이등변 삼각형 10"/>
          <p:cNvSpPr/>
          <p:nvPr/>
        </p:nvSpPr>
        <p:spPr>
          <a:xfrm rot="10800000">
            <a:off x="7527323" y="5062761"/>
            <a:ext cx="1935533" cy="1668563"/>
          </a:xfrm>
          <a:prstGeom prst="triangle">
            <a:avLst/>
          </a:prstGeom>
          <a:solidFill>
            <a:srgbClr val="638DED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평행 사변형 3"/>
          <p:cNvSpPr/>
          <p:nvPr/>
        </p:nvSpPr>
        <p:spPr>
          <a:xfrm>
            <a:off x="0" y="-865764"/>
            <a:ext cx="9462856" cy="8926032"/>
          </a:xfrm>
          <a:prstGeom prst="parallelogram">
            <a:avLst/>
          </a:prstGeom>
          <a:solidFill>
            <a:srgbClr val="F3F3F3"/>
          </a:solidFill>
          <a:ln>
            <a:noFill/>
          </a:ln>
          <a:effectLst>
            <a:outerShdw blurRad="1270000" dist="38100" dir="2700000" sx="103000" sy="103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이등변 삼각형 5"/>
          <p:cNvSpPr/>
          <p:nvPr/>
        </p:nvSpPr>
        <p:spPr>
          <a:xfrm>
            <a:off x="83822" y="217597"/>
            <a:ext cx="3145154" cy="2711340"/>
          </a:xfrm>
          <a:prstGeom prst="triangle">
            <a:avLst/>
          </a:prstGeom>
          <a:solidFill>
            <a:srgbClr val="638DED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/>
          <p:cNvSpPr/>
          <p:nvPr/>
        </p:nvSpPr>
        <p:spPr>
          <a:xfrm>
            <a:off x="6829195" y="-28575"/>
            <a:ext cx="3293692" cy="2839390"/>
          </a:xfrm>
          <a:prstGeom prst="triangle">
            <a:avLst/>
          </a:prstGeom>
          <a:solidFill>
            <a:srgbClr val="638DED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이등변 삼각형 11"/>
          <p:cNvSpPr/>
          <p:nvPr/>
        </p:nvSpPr>
        <p:spPr>
          <a:xfrm>
            <a:off x="8495089" y="2830956"/>
            <a:ext cx="3293692" cy="2839390"/>
          </a:xfrm>
          <a:prstGeom prst="triangle">
            <a:avLst/>
          </a:prstGeom>
          <a:solidFill>
            <a:srgbClr val="638DED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이등변 삼각형 13"/>
          <p:cNvSpPr/>
          <p:nvPr/>
        </p:nvSpPr>
        <p:spPr>
          <a:xfrm>
            <a:off x="-190500" y="-865764"/>
            <a:ext cx="7147530" cy="6161664"/>
          </a:xfrm>
          <a:prstGeom prst="triangle">
            <a:avLst/>
          </a:prstGeom>
          <a:solidFill>
            <a:schemeClr val="bg2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이등변 삼각형 14"/>
          <p:cNvSpPr/>
          <p:nvPr/>
        </p:nvSpPr>
        <p:spPr>
          <a:xfrm>
            <a:off x="-159167" y="748454"/>
            <a:ext cx="7147530" cy="6161664"/>
          </a:xfrm>
          <a:prstGeom prst="triangle">
            <a:avLst/>
          </a:prstGeom>
          <a:solidFill>
            <a:schemeClr val="bg2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/>
        </p:nvSpPr>
        <p:spPr>
          <a:xfrm>
            <a:off x="3567510" y="814388"/>
            <a:ext cx="5229225" cy="52292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이등변 삼각형 7"/>
          <p:cNvSpPr/>
          <p:nvPr/>
        </p:nvSpPr>
        <p:spPr>
          <a:xfrm>
            <a:off x="1329100" y="5062761"/>
            <a:ext cx="2152288" cy="1855421"/>
          </a:xfrm>
          <a:prstGeom prst="triangle">
            <a:avLst/>
          </a:prstGeom>
          <a:solidFill>
            <a:srgbClr val="638DED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이등변 삼각형 15"/>
          <p:cNvSpPr/>
          <p:nvPr/>
        </p:nvSpPr>
        <p:spPr>
          <a:xfrm>
            <a:off x="10557249" y="1346382"/>
            <a:ext cx="1019358" cy="878757"/>
          </a:xfrm>
          <a:prstGeom prst="triangle">
            <a:avLst/>
          </a:prstGeom>
          <a:solidFill>
            <a:schemeClr val="bg2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1777736" y="2057384"/>
            <a:ext cx="86485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6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중세 일본의 정치와 경제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5166221" y="3235632"/>
            <a:ext cx="1962150" cy="7906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4380186" y="3366168"/>
            <a:ext cx="36038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ln>
                  <a:solidFill>
                    <a:schemeClr val="tx1">
                      <a:lumMod val="65000"/>
                      <a:lumOff val="35000"/>
                      <a:alpha val="15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21901886 </a:t>
            </a:r>
            <a:r>
              <a:rPr lang="ko-KR" altLang="en-US" sz="3200" dirty="0">
                <a:ln>
                  <a:solidFill>
                    <a:schemeClr val="tx1">
                      <a:lumMod val="65000"/>
                      <a:lumOff val="35000"/>
                      <a:alpha val="15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김민혁</a:t>
            </a:r>
          </a:p>
        </p:txBody>
      </p:sp>
      <p:sp>
        <p:nvSpPr>
          <p:cNvPr id="21" name="모서리가 둥근 직사각형 20"/>
          <p:cNvSpPr/>
          <p:nvPr/>
        </p:nvSpPr>
        <p:spPr>
          <a:xfrm>
            <a:off x="4886247" y="4107707"/>
            <a:ext cx="2522098" cy="511849"/>
          </a:xfrm>
          <a:prstGeom prst="roundRect">
            <a:avLst/>
          </a:prstGeom>
          <a:solidFill>
            <a:srgbClr val="638DED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>
            <a:off x="10841000" y="1618006"/>
            <a:ext cx="1019358" cy="878757"/>
          </a:xfrm>
          <a:prstGeom prst="triangle">
            <a:avLst/>
          </a:prstGeom>
          <a:solidFill>
            <a:schemeClr val="bg2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이등변 삼각형 23"/>
          <p:cNvSpPr/>
          <p:nvPr/>
        </p:nvSpPr>
        <p:spPr>
          <a:xfrm>
            <a:off x="9960595" y="5836784"/>
            <a:ext cx="1019358" cy="878757"/>
          </a:xfrm>
          <a:prstGeom prst="triangle">
            <a:avLst/>
          </a:prstGeom>
          <a:solidFill>
            <a:schemeClr val="bg2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이등변 삼각형 24"/>
          <p:cNvSpPr/>
          <p:nvPr/>
        </p:nvSpPr>
        <p:spPr>
          <a:xfrm>
            <a:off x="1477332" y="3899549"/>
            <a:ext cx="1019358" cy="878757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9501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555185" cy="5114812"/>
          </a:xfrm>
        </p:spPr>
        <p:txBody>
          <a:bodyPr>
            <a:normAutofit fontScale="92500" lnSpcReduction="20000"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귀족정치 번영 </a:t>
            </a: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59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구품중정법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이용해 고급 관리 </a:t>
            </a: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  지위 점령</a:t>
            </a: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정부</a:t>
            </a: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: 1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품</a:t>
            </a: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~9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품 </a:t>
            </a:r>
            <a:r>
              <a:rPr lang="ko-KR" altLang="en-US" sz="59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관품</a:t>
            </a: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  (</a:t>
            </a:r>
            <a:r>
              <a:rPr lang="ko-KR" altLang="en-US" sz="59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구품중정법에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대응</a:t>
            </a: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)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2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70791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남북조 시대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&lt;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남조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&gt;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정치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709311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2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 err="1">
                <a:latin typeface="HY목각파임B" panose="02030600000101010101" pitchFamily="18" charset="-127"/>
                <a:ea typeface="HY목각파임B" panose="02030600000101010101" pitchFamily="18" charset="-127"/>
              </a:rPr>
              <a:t>구품중정법</a:t>
            </a:r>
            <a:endParaRPr lang="en-US" altLang="ko-KR" sz="4000" dirty="0"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graphicFrame>
        <p:nvGraphicFramePr>
          <p:cNvPr id="2" name="다이어그램 1">
            <a:extLst>
              <a:ext uri="{FF2B5EF4-FFF2-40B4-BE49-F238E27FC236}">
                <a16:creationId xmlns:a16="http://schemas.microsoft.com/office/drawing/2014/main" id="{699DE151-034C-443A-A6A7-E24B23B492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5124293"/>
              </p:ext>
            </p:extLst>
          </p:nvPr>
        </p:nvGraphicFramePr>
        <p:xfrm>
          <a:off x="674915" y="113965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8681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555185" cy="5114812"/>
          </a:xfrm>
        </p:spPr>
        <p:txBody>
          <a:bodyPr>
            <a:normAutofit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왕조의 교체</a:t>
            </a: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: 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군사권을 장악한 </a:t>
            </a: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무관에 의해 이뤄짐</a:t>
            </a: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2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70791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남북조 시대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&lt;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남조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&gt;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정치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99624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555185" cy="5114812"/>
          </a:xfrm>
        </p:spPr>
        <p:txBody>
          <a:bodyPr>
            <a:normAutofit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59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군주권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강화</a:t>
            </a: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선비족 출신 발탁</a:t>
            </a: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모든 군사담당자</a:t>
            </a: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선비로 구성</a:t>
            </a: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호적 정비</a:t>
            </a: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: </a:t>
            </a:r>
            <a:r>
              <a:rPr lang="ko-KR" altLang="en-US" sz="59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인보제</a:t>
            </a: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59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삼장제</a:t>
            </a: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2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70791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남북조 시대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&lt;</a:t>
            </a:r>
            <a:r>
              <a:rPr lang="ko-KR" altLang="en-US" sz="4000" dirty="0" err="1">
                <a:latin typeface="HY목각파임B" panose="02030600000101010101" pitchFamily="18" charset="-127"/>
                <a:ea typeface="HY목각파임B" panose="02030600000101010101" pitchFamily="18" charset="-127"/>
              </a:rPr>
              <a:t>북조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&gt;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정치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0789275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2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52309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남북조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경제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  <p:graphicFrame>
        <p:nvGraphicFramePr>
          <p:cNvPr id="9" name="다이어그램 8">
            <a:extLst>
              <a:ext uri="{FF2B5EF4-FFF2-40B4-BE49-F238E27FC236}">
                <a16:creationId xmlns:a16="http://schemas.microsoft.com/office/drawing/2014/main" id="{0AD8094B-80E3-4C10-AFE9-DFCFF5F74B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6634410"/>
              </p:ext>
            </p:extLst>
          </p:nvPr>
        </p:nvGraphicFramePr>
        <p:xfrm>
          <a:off x="674915" y="1313859"/>
          <a:ext cx="9105899" cy="48256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35986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555185" cy="5114812"/>
          </a:xfrm>
        </p:spPr>
        <p:txBody>
          <a:bodyPr>
            <a:normAutofit fontScale="70000" lnSpcReduction="20000"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altLang="ko-KR" sz="5900" dirty="0"/>
              <a:t> 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화폐 경제 일반화</a:t>
            </a: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동전의 보급 → 종이 매체인 지갑</a:t>
            </a: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계산서 </a:t>
            </a: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 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의 보급</a:t>
            </a: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1995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년</a:t>
            </a: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: 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오다 </a:t>
            </a:r>
            <a:r>
              <a:rPr lang="ko-KR" altLang="en-US" sz="59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유키오가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상공업이 발달한 </a:t>
            </a: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것은 </a:t>
            </a:r>
            <a:r>
              <a:rPr lang="ko-KR" altLang="en-US" sz="59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남송이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멸망해 화폐가 나돌았기 때</a:t>
            </a: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  문이라고 주장</a:t>
            </a: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endParaRPr lang="en-US" altLang="ko-KR" sz="5900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2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52309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남북조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경제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6012460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555185" cy="5114812"/>
          </a:xfrm>
        </p:spPr>
        <p:txBody>
          <a:bodyPr>
            <a:normAutofit fontScale="62500" lnSpcReduction="20000"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/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관령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: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쇼군을 보좌하는 직위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삼관령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: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아시카시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일족인 시바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</a:p>
          <a:p>
            <a:pPr marL="0" indent="0">
              <a:buNone/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하타케야마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호소카와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3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집안의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관령직에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임명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지방 조직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: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가마쿠라후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전국에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슈고와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지토가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임명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3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5743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무로마치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정치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7429717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555185" cy="5114812"/>
          </a:xfrm>
        </p:spPr>
        <p:txBody>
          <a:bodyPr>
            <a:normAutofit fontScale="62500" lnSpcReduction="20000"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/>
              <a:t>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사무라이코로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: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교토 내외의 경비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형사소송 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(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야마나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아카마쓰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교고쿠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잇시키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4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성씨 가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교대로 장관에 임명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)</a:t>
            </a:r>
          </a:p>
          <a:p>
            <a:pPr marL="0" indent="0">
              <a:buNone/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아시카가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다카우지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: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막부의 시정 방침을 제시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한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겐모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시키모쿠를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제정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lvl="1"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56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lvl="1"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5600" dirty="0">
                <a:latin typeface="HY엽서M" panose="02030600000101010101" pitchFamily="18" charset="-127"/>
                <a:ea typeface="HY엽서M" panose="02030600000101010101" pitchFamily="18" charset="-127"/>
              </a:rPr>
              <a:t>가마쿠라 막부의 </a:t>
            </a:r>
            <a:r>
              <a:rPr lang="ko-KR" altLang="en-US" sz="56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조에이</a:t>
            </a:r>
            <a:r>
              <a:rPr lang="ko-KR" altLang="en-US" sz="56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56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시키모쿠를</a:t>
            </a:r>
            <a:r>
              <a:rPr lang="ko-KR" altLang="en-US" sz="5600" dirty="0">
                <a:latin typeface="HY엽서M" panose="02030600000101010101" pitchFamily="18" charset="-127"/>
                <a:ea typeface="HY엽서M" panose="02030600000101010101" pitchFamily="18" charset="-127"/>
              </a:rPr>
              <a:t> 계승</a:t>
            </a:r>
            <a:endParaRPr lang="en-US" altLang="ko-KR" sz="56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lvl="1"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56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겐무이라이쓰이카</a:t>
            </a:r>
            <a:r>
              <a:rPr lang="en-US" altLang="ko-KR" sz="5600" dirty="0">
                <a:latin typeface="HY엽서M" panose="02030600000101010101" pitchFamily="18" charset="-127"/>
                <a:ea typeface="HY엽서M" panose="02030600000101010101" pitchFamily="18" charset="-127"/>
              </a:rPr>
              <a:t>: </a:t>
            </a:r>
            <a:r>
              <a:rPr lang="ko-KR" altLang="en-US" sz="5600" dirty="0">
                <a:latin typeface="HY엽서M" panose="02030600000101010101" pitchFamily="18" charset="-127"/>
                <a:ea typeface="HY엽서M" panose="02030600000101010101" pitchFamily="18" charset="-127"/>
              </a:rPr>
              <a:t>필요에 따라 내용을 추가하는 것</a:t>
            </a:r>
            <a:endParaRPr lang="en-US" altLang="ko-KR" sz="56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3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5743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무로마치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정치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9401100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555185" cy="5114812"/>
          </a:xfrm>
        </p:spPr>
        <p:txBody>
          <a:bodyPr>
            <a:normAutofit fontScale="77500" lnSpcReduction="20000"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/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야마기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: 1514~1529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년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화폐의 기갈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10, 11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대 쇼군 정치적 파벌에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의한 정치적 불안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닝본의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난에 의한 무역거부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밀무역 단속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강화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3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5743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무로마치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경제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40235233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555185" cy="5114812"/>
          </a:xfrm>
        </p:spPr>
        <p:txBody>
          <a:bodyPr>
            <a:normAutofit fontScale="77500" lnSpcReduction="20000"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/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야마기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: 1514~1529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년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화폐의 기갈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10, 11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대 쇼군 정치적 파벌에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의한 정치적 불안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닝본의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난에 의한 무역거부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밀무역 단속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강화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3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5743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무로마치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경제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408303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평행 사변형 2"/>
          <p:cNvSpPr/>
          <p:nvPr/>
        </p:nvSpPr>
        <p:spPr>
          <a:xfrm>
            <a:off x="-2214458" y="0"/>
            <a:ext cx="7270450" cy="6858000"/>
          </a:xfrm>
          <a:prstGeom prst="parallelogram">
            <a:avLst/>
          </a:prstGeom>
          <a:solidFill>
            <a:srgbClr val="F3F3F3"/>
          </a:solidFill>
          <a:ln>
            <a:noFill/>
          </a:ln>
          <a:effectLst>
            <a:outerShdw blurRad="1270000" dist="38100" dir="2700000" sx="103000" sy="103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이등변 삼각형 3"/>
          <p:cNvSpPr/>
          <p:nvPr/>
        </p:nvSpPr>
        <p:spPr>
          <a:xfrm>
            <a:off x="-2150056" y="832362"/>
            <a:ext cx="2416467" cy="2083162"/>
          </a:xfrm>
          <a:prstGeom prst="triangle">
            <a:avLst/>
          </a:prstGeom>
          <a:solidFill>
            <a:srgbClr val="638DED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1" name="그룹 20"/>
          <p:cNvGrpSpPr/>
          <p:nvPr/>
        </p:nvGrpSpPr>
        <p:grpSpPr>
          <a:xfrm>
            <a:off x="3032511" y="643225"/>
            <a:ext cx="3134032" cy="4271676"/>
            <a:chOff x="3032511" y="643224"/>
            <a:chExt cx="3810522" cy="5193729"/>
          </a:xfrm>
        </p:grpSpPr>
        <p:sp>
          <p:nvSpPr>
            <p:cNvPr id="2" name="이등변 삼각형 1"/>
            <p:cNvSpPr/>
            <p:nvPr/>
          </p:nvSpPr>
          <p:spPr>
            <a:xfrm rot="10800000">
              <a:off x="3568893" y="4554972"/>
              <a:ext cx="1487098" cy="1281981"/>
            </a:xfrm>
            <a:prstGeom prst="triangle">
              <a:avLst/>
            </a:prstGeom>
            <a:solidFill>
              <a:srgbClr val="638DED">
                <a:alpha val="8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이등변 삼각형 4"/>
            <p:cNvSpPr/>
            <p:nvPr/>
          </p:nvSpPr>
          <p:spPr>
            <a:xfrm>
              <a:off x="3032511" y="643224"/>
              <a:ext cx="2530591" cy="2181545"/>
            </a:xfrm>
            <a:prstGeom prst="triangle">
              <a:avLst/>
            </a:prstGeom>
            <a:solidFill>
              <a:srgbClr val="638DED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이등변 삼각형 5"/>
            <p:cNvSpPr/>
            <p:nvPr/>
          </p:nvSpPr>
          <p:spPr>
            <a:xfrm>
              <a:off x="4312442" y="2840244"/>
              <a:ext cx="2530591" cy="2181545"/>
            </a:xfrm>
            <a:prstGeom prst="triangle">
              <a:avLst/>
            </a:prstGeom>
            <a:solidFill>
              <a:srgbClr val="638DED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" name="이등변 삼각형 6"/>
          <p:cNvSpPr/>
          <p:nvPr/>
        </p:nvSpPr>
        <p:spPr>
          <a:xfrm>
            <a:off x="-2360822" y="0"/>
            <a:ext cx="5491551" cy="4734096"/>
          </a:xfrm>
          <a:prstGeom prst="triangle">
            <a:avLst/>
          </a:prstGeom>
          <a:solidFill>
            <a:schemeClr val="bg2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이등변 삼각형 7"/>
          <p:cNvSpPr/>
          <p:nvPr/>
        </p:nvSpPr>
        <p:spPr>
          <a:xfrm>
            <a:off x="-2336748" y="1240227"/>
            <a:ext cx="5491551" cy="4734096"/>
          </a:xfrm>
          <a:prstGeom prst="triangle">
            <a:avLst/>
          </a:prstGeom>
          <a:solidFill>
            <a:schemeClr val="bg2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526513" y="1290885"/>
            <a:ext cx="3180028" cy="31800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이등변 삼각형 9"/>
          <p:cNvSpPr/>
          <p:nvPr/>
        </p:nvSpPr>
        <p:spPr>
          <a:xfrm>
            <a:off x="-1193291" y="4554972"/>
            <a:ext cx="1653634" cy="1425547"/>
          </a:xfrm>
          <a:prstGeom prst="triangle">
            <a:avLst/>
          </a:prstGeom>
          <a:solidFill>
            <a:srgbClr val="638DED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418673" y="2367048"/>
            <a:ext cx="36010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400" dirty="0">
                <a:solidFill>
                  <a:srgbClr val="0070C0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목차</a:t>
            </a:r>
          </a:p>
        </p:txBody>
      </p:sp>
      <p:sp>
        <p:nvSpPr>
          <p:cNvPr id="19" name="이등변 삼각형 18"/>
          <p:cNvSpPr/>
          <p:nvPr/>
        </p:nvSpPr>
        <p:spPr>
          <a:xfrm>
            <a:off x="-1079402" y="3661259"/>
            <a:ext cx="783188" cy="675162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94C57055-9978-42A9-973C-293EA1BD2058}"/>
              </a:ext>
            </a:extLst>
          </p:cNvPr>
          <p:cNvGrpSpPr/>
          <p:nvPr/>
        </p:nvGrpSpPr>
        <p:grpSpPr>
          <a:xfrm>
            <a:off x="6557202" y="238061"/>
            <a:ext cx="5108285" cy="6381878"/>
            <a:chOff x="6580838" y="238647"/>
            <a:chExt cx="5108285" cy="6381878"/>
          </a:xfrm>
        </p:grpSpPr>
        <p:sp>
          <p:nvSpPr>
            <p:cNvPr id="22" name="직각 삼각형 21"/>
            <p:cNvSpPr/>
            <p:nvPr/>
          </p:nvSpPr>
          <p:spPr>
            <a:xfrm rot="5400000">
              <a:off x="6580838" y="1212449"/>
              <a:ext cx="252199" cy="252199"/>
            </a:xfrm>
            <a:prstGeom prst="rtTriangle">
              <a:avLst/>
            </a:prstGeom>
            <a:solidFill>
              <a:srgbClr val="638D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38687" y="1246217"/>
              <a:ext cx="7040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600" dirty="0">
                  <a:solidFill>
                    <a:srgbClr val="638DED"/>
                  </a:solidFill>
                  <a:latin typeface="HY목각파임B" panose="02030600000101010101" pitchFamily="18" charset="-127"/>
                  <a:ea typeface="HY목각파임B" panose="02030600000101010101" pitchFamily="18" charset="-127"/>
                </a:rPr>
                <a:t>1</a:t>
              </a:r>
              <a:endParaRPr lang="ko-KR" altLang="en-US" sz="3600" dirty="0">
                <a:solidFill>
                  <a:srgbClr val="638DED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431450" y="1259804"/>
              <a:ext cx="325074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>
                <a:defRPr sz="2400">
                  <a:ln>
                    <a:solidFill>
                      <a:schemeClr val="tx1">
                        <a:lumMod val="65000"/>
                        <a:lumOff val="35000"/>
                        <a:alpha val="1500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defRPr>
              </a:lvl1pPr>
            </a:lstStyle>
            <a:p>
              <a:r>
                <a:rPr lang="ko-KR" altLang="en-US" sz="3400" dirty="0">
                  <a:latin typeface="HY목각파임B" panose="02030600000101010101" pitchFamily="18" charset="-127"/>
                  <a:ea typeface="HY목각파임B" panose="02030600000101010101" pitchFamily="18" charset="-127"/>
                </a:rPr>
                <a:t>가마쿠라 시대</a:t>
              </a:r>
            </a:p>
          </p:txBody>
        </p:sp>
        <p:sp>
          <p:nvSpPr>
            <p:cNvPr id="32" name="직각 삼각형 31"/>
            <p:cNvSpPr/>
            <p:nvPr/>
          </p:nvSpPr>
          <p:spPr>
            <a:xfrm rot="5400000">
              <a:off x="6580838" y="2391095"/>
              <a:ext cx="252199" cy="252199"/>
            </a:xfrm>
            <a:prstGeom prst="rtTriangle">
              <a:avLst/>
            </a:prstGeom>
            <a:solidFill>
              <a:srgbClr val="638D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638687" y="2424863"/>
              <a:ext cx="7040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600" dirty="0">
                  <a:solidFill>
                    <a:srgbClr val="638DED"/>
                  </a:solidFill>
                  <a:latin typeface="HY목각파임B" panose="02030600000101010101" pitchFamily="18" charset="-127"/>
                  <a:ea typeface="HY목각파임B" panose="02030600000101010101" pitchFamily="18" charset="-127"/>
                </a:rPr>
                <a:t>2</a:t>
              </a:r>
              <a:endParaRPr lang="ko-KR" altLang="en-US" sz="3600" dirty="0">
                <a:solidFill>
                  <a:srgbClr val="638DED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431450" y="2436657"/>
              <a:ext cx="373116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>
                <a:defRPr sz="2400">
                  <a:ln>
                    <a:solidFill>
                      <a:schemeClr val="tx1">
                        <a:lumMod val="65000"/>
                        <a:lumOff val="35000"/>
                        <a:alpha val="1500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defRPr>
              </a:lvl1pPr>
            </a:lstStyle>
            <a:p>
              <a:r>
                <a:rPr lang="ko-KR" altLang="en-US" sz="3400" dirty="0">
                  <a:latin typeface="HY목각파임B" panose="02030600000101010101" pitchFamily="18" charset="-127"/>
                  <a:ea typeface="HY목각파임B" panose="02030600000101010101" pitchFamily="18" charset="-127"/>
                </a:rPr>
                <a:t>남북조 시대</a:t>
              </a:r>
            </a:p>
          </p:txBody>
        </p:sp>
        <p:sp>
          <p:nvSpPr>
            <p:cNvPr id="37" name="직각 삼각형 36"/>
            <p:cNvSpPr/>
            <p:nvPr/>
          </p:nvSpPr>
          <p:spPr>
            <a:xfrm rot="5400000">
              <a:off x="6580838" y="3567920"/>
              <a:ext cx="252199" cy="252199"/>
            </a:xfrm>
            <a:prstGeom prst="rtTriangle">
              <a:avLst/>
            </a:prstGeom>
            <a:solidFill>
              <a:srgbClr val="638D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638687" y="3601688"/>
              <a:ext cx="7040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600" dirty="0">
                  <a:solidFill>
                    <a:srgbClr val="638DED"/>
                  </a:solidFill>
                  <a:latin typeface="HY목각파임B" panose="02030600000101010101" pitchFamily="18" charset="-127"/>
                  <a:ea typeface="HY목각파임B" panose="02030600000101010101" pitchFamily="18" charset="-127"/>
                </a:rPr>
                <a:t>3</a:t>
              </a:r>
              <a:endParaRPr lang="ko-KR" altLang="en-US" sz="3600" dirty="0">
                <a:solidFill>
                  <a:srgbClr val="638DED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431450" y="3627410"/>
              <a:ext cx="344668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>
                <a:defRPr sz="2400">
                  <a:ln>
                    <a:solidFill>
                      <a:schemeClr val="tx1">
                        <a:lumMod val="65000"/>
                        <a:lumOff val="35000"/>
                        <a:alpha val="1500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defRPr>
              </a:lvl1pPr>
            </a:lstStyle>
            <a:p>
              <a:r>
                <a:rPr lang="ko-KR" altLang="en-US" sz="3400" dirty="0">
                  <a:latin typeface="HY목각파임B" panose="02030600000101010101" pitchFamily="18" charset="-127"/>
                  <a:ea typeface="HY목각파임B" panose="02030600000101010101" pitchFamily="18" charset="-127"/>
                </a:rPr>
                <a:t>무로마치 시대</a:t>
              </a:r>
            </a:p>
          </p:txBody>
        </p:sp>
        <p:sp>
          <p:nvSpPr>
            <p:cNvPr id="42" name="직각 삼각형 41">
              <a:extLst>
                <a:ext uri="{FF2B5EF4-FFF2-40B4-BE49-F238E27FC236}">
                  <a16:creationId xmlns:a16="http://schemas.microsoft.com/office/drawing/2014/main" id="{7580545E-F94D-4419-80FA-2CF80E5DE9AF}"/>
                </a:ext>
              </a:extLst>
            </p:cNvPr>
            <p:cNvSpPr/>
            <p:nvPr/>
          </p:nvSpPr>
          <p:spPr>
            <a:xfrm rot="5400000">
              <a:off x="6580838" y="4806221"/>
              <a:ext cx="252199" cy="252199"/>
            </a:xfrm>
            <a:prstGeom prst="rtTriangle">
              <a:avLst/>
            </a:prstGeom>
            <a:solidFill>
              <a:srgbClr val="638D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6A5936D-437A-419C-9EE7-0E36BED25F5D}"/>
                </a:ext>
              </a:extLst>
            </p:cNvPr>
            <p:cNvSpPr txBox="1"/>
            <p:nvPr/>
          </p:nvSpPr>
          <p:spPr>
            <a:xfrm>
              <a:off x="6638687" y="4839989"/>
              <a:ext cx="7040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600" dirty="0">
                  <a:solidFill>
                    <a:srgbClr val="638DED"/>
                  </a:solidFill>
                  <a:latin typeface="HY목각파임B" panose="02030600000101010101" pitchFamily="18" charset="-127"/>
                  <a:ea typeface="HY목각파임B" panose="02030600000101010101" pitchFamily="18" charset="-127"/>
                </a:rPr>
                <a:t>4</a:t>
              </a:r>
              <a:endParaRPr lang="ko-KR" altLang="en-US" sz="3600" dirty="0">
                <a:solidFill>
                  <a:srgbClr val="638DED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891271A-6D6E-4E5C-8DE6-A1BB66661FFF}"/>
                </a:ext>
              </a:extLst>
            </p:cNvPr>
            <p:cNvSpPr txBox="1"/>
            <p:nvPr/>
          </p:nvSpPr>
          <p:spPr>
            <a:xfrm>
              <a:off x="7431450" y="4839989"/>
              <a:ext cx="214834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>
                <a:defRPr sz="2400">
                  <a:ln>
                    <a:solidFill>
                      <a:schemeClr val="tx1">
                        <a:lumMod val="65000"/>
                        <a:lumOff val="35000"/>
                        <a:alpha val="1500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defRPr>
              </a:lvl1pPr>
            </a:lstStyle>
            <a:p>
              <a:r>
                <a:rPr lang="ko-KR" altLang="en-US" sz="3400" dirty="0">
                  <a:latin typeface="HY목각파임B" panose="02030600000101010101" pitchFamily="18" charset="-127"/>
                  <a:ea typeface="HY목각파임B" panose="02030600000101010101" pitchFamily="18" charset="-127"/>
                </a:rPr>
                <a:t>전국시대</a:t>
              </a:r>
            </a:p>
          </p:txBody>
        </p:sp>
        <p:sp>
          <p:nvSpPr>
            <p:cNvPr id="47" name="직각 삼각형 46">
              <a:extLst>
                <a:ext uri="{FF2B5EF4-FFF2-40B4-BE49-F238E27FC236}">
                  <a16:creationId xmlns:a16="http://schemas.microsoft.com/office/drawing/2014/main" id="{6B2570F5-747E-4AA9-A3C9-ECBF65E78EA4}"/>
                </a:ext>
              </a:extLst>
            </p:cNvPr>
            <p:cNvSpPr/>
            <p:nvPr/>
          </p:nvSpPr>
          <p:spPr>
            <a:xfrm rot="5400000">
              <a:off x="6580838" y="5940426"/>
              <a:ext cx="252199" cy="252199"/>
            </a:xfrm>
            <a:prstGeom prst="rtTriangle">
              <a:avLst/>
            </a:prstGeom>
            <a:solidFill>
              <a:srgbClr val="638D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9506FB1-CC4E-449D-B29C-124F460332CD}"/>
                </a:ext>
              </a:extLst>
            </p:cNvPr>
            <p:cNvSpPr txBox="1"/>
            <p:nvPr/>
          </p:nvSpPr>
          <p:spPr>
            <a:xfrm>
              <a:off x="6638687" y="5974194"/>
              <a:ext cx="7040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600" dirty="0">
                  <a:solidFill>
                    <a:srgbClr val="638DED"/>
                  </a:solidFill>
                  <a:latin typeface="HY목각파임B" panose="02030600000101010101" pitchFamily="18" charset="-127"/>
                  <a:ea typeface="HY목각파임B" panose="02030600000101010101" pitchFamily="18" charset="-127"/>
                </a:rPr>
                <a:t>5</a:t>
              </a:r>
              <a:endParaRPr lang="ko-KR" altLang="en-US" sz="3600" dirty="0">
                <a:solidFill>
                  <a:srgbClr val="638DED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3B47478-C895-489E-8B86-65EE3639861E}"/>
                </a:ext>
              </a:extLst>
            </p:cNvPr>
            <p:cNvSpPr txBox="1"/>
            <p:nvPr/>
          </p:nvSpPr>
          <p:spPr>
            <a:xfrm>
              <a:off x="7431450" y="5940426"/>
              <a:ext cx="425767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>
                <a:defRPr sz="2400">
                  <a:ln>
                    <a:solidFill>
                      <a:schemeClr val="tx1">
                        <a:lumMod val="65000"/>
                        <a:lumOff val="35000"/>
                        <a:alpha val="1500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defRPr>
              </a:lvl1pPr>
            </a:lstStyle>
            <a:p>
              <a:r>
                <a:rPr lang="ko-KR" altLang="en-US" sz="3400" dirty="0" err="1">
                  <a:latin typeface="HY목각파임B" panose="02030600000101010101" pitchFamily="18" charset="-127"/>
                  <a:ea typeface="HY목각파임B" panose="02030600000101010101" pitchFamily="18" charset="-127"/>
                </a:rPr>
                <a:t>아즈치모모야마</a:t>
              </a:r>
              <a:r>
                <a:rPr lang="ko-KR" altLang="en-US" sz="3400" dirty="0">
                  <a:latin typeface="HY목각파임B" panose="02030600000101010101" pitchFamily="18" charset="-127"/>
                  <a:ea typeface="HY목각파임B" panose="02030600000101010101" pitchFamily="18" charset="-127"/>
                </a:rPr>
                <a:t> 시대</a:t>
              </a:r>
            </a:p>
          </p:txBody>
        </p:sp>
        <p:sp>
          <p:nvSpPr>
            <p:cNvPr id="29" name="직각 삼각형 28">
              <a:extLst>
                <a:ext uri="{FF2B5EF4-FFF2-40B4-BE49-F238E27FC236}">
                  <a16:creationId xmlns:a16="http://schemas.microsoft.com/office/drawing/2014/main" id="{DCCC35AA-52AD-4E4D-9E17-D3E0BB8E798E}"/>
                </a:ext>
              </a:extLst>
            </p:cNvPr>
            <p:cNvSpPr/>
            <p:nvPr/>
          </p:nvSpPr>
          <p:spPr>
            <a:xfrm rot="5400000">
              <a:off x="6580838" y="238647"/>
              <a:ext cx="252199" cy="252199"/>
            </a:xfrm>
            <a:prstGeom prst="rtTriangle">
              <a:avLst/>
            </a:prstGeom>
            <a:solidFill>
              <a:srgbClr val="638D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2807631-C93D-4C6D-9AC4-C00D5EB8D305}"/>
                </a:ext>
              </a:extLst>
            </p:cNvPr>
            <p:cNvSpPr txBox="1"/>
            <p:nvPr/>
          </p:nvSpPr>
          <p:spPr>
            <a:xfrm>
              <a:off x="6638687" y="272415"/>
              <a:ext cx="7040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600" dirty="0">
                  <a:solidFill>
                    <a:srgbClr val="638DED"/>
                  </a:solidFill>
                  <a:latin typeface="HY목각파임B" panose="02030600000101010101" pitchFamily="18" charset="-127"/>
                  <a:ea typeface="HY목각파임B" panose="02030600000101010101" pitchFamily="18" charset="-127"/>
                </a:rPr>
                <a:t>0</a:t>
              </a:r>
              <a:endParaRPr lang="ko-KR" altLang="en-US" sz="3600" dirty="0">
                <a:solidFill>
                  <a:srgbClr val="638DED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7F47AAB-1486-42D1-9A2D-E4B749E4BE70}"/>
                </a:ext>
              </a:extLst>
            </p:cNvPr>
            <p:cNvSpPr txBox="1"/>
            <p:nvPr/>
          </p:nvSpPr>
          <p:spPr>
            <a:xfrm>
              <a:off x="7431450" y="286002"/>
              <a:ext cx="325074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>
                <a:defRPr sz="2400">
                  <a:ln>
                    <a:solidFill>
                      <a:schemeClr val="tx1">
                        <a:lumMod val="65000"/>
                        <a:lumOff val="35000"/>
                        <a:alpha val="1500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KoPub돋움체 Bold" panose="00000800000000000000" pitchFamily="2" charset="-127"/>
                  <a:ea typeface="KoPub돋움체 Bold" panose="00000800000000000000" pitchFamily="2" charset="-127"/>
                </a:defRPr>
              </a:lvl1pPr>
            </a:lstStyle>
            <a:p>
              <a:r>
                <a:rPr lang="ko-KR" altLang="en-US" sz="3400" dirty="0">
                  <a:latin typeface="HY목각파임B" panose="02030600000101010101" pitchFamily="18" charset="-127"/>
                  <a:ea typeface="HY목각파임B" panose="02030600000101010101" pitchFamily="18" charset="-127"/>
                </a:rPr>
                <a:t>동영상 시청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78065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3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5743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무로마치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경제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  <p:graphicFrame>
        <p:nvGraphicFramePr>
          <p:cNvPr id="11" name="다이어그램 10">
            <a:extLst>
              <a:ext uri="{FF2B5EF4-FFF2-40B4-BE49-F238E27FC236}">
                <a16:creationId xmlns:a16="http://schemas.microsoft.com/office/drawing/2014/main" id="{68D55B8E-EC13-4432-B200-AF6A920FBB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1917589"/>
              </p:ext>
            </p:extLst>
          </p:nvPr>
        </p:nvGraphicFramePr>
        <p:xfrm>
          <a:off x="674915" y="118864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18490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555185" cy="5114812"/>
          </a:xfrm>
        </p:spPr>
        <p:txBody>
          <a:bodyPr>
            <a:normAutofit fontScale="77500" lnSpcReduction="20000"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/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야마기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: 1514~1529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년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화폐의 기갈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10, 11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대 쇼군 정치적 파벌에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의한 정치적 불안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닝본의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난에 의한 무역거부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밀무역 단속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강화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3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5743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무로마치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경제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9526944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555185" cy="5114812"/>
          </a:xfrm>
        </p:spPr>
        <p:txBody>
          <a:bodyPr>
            <a:normAutofit fontScale="77500" lnSpcReduction="20000"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/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야마기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: 1514~1529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년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화폐의 기갈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10, 11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대 쇼군 정치적 파벌에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의한 정치적 불안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닝본의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난에 의한 무역거부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밀무역 단속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강화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3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5743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무로마치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경제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6691285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555185" cy="5114812"/>
          </a:xfrm>
        </p:spPr>
        <p:txBody>
          <a:bodyPr>
            <a:normAutofit fontScale="62500" lnSpcReduction="20000"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/>
              <a:t>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엘리제이 레이에서 나쁜 돈을 수치  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거부하는 것을 규제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동일본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: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영락통보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서일본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: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명전 열하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싫어함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상인들은 송전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(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수백 년간의 유통 실적有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)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을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신뢰하고 모음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명전과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나쁜 돈은 지불해 억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지로 떠맡김 →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그레샴의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법칙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3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5743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무로마치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경제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9377313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555185" cy="5114812"/>
          </a:xfrm>
        </p:spPr>
        <p:txBody>
          <a:bodyPr>
            <a:normAutofit fontScale="77500" lnSpcReduction="20000"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/>
              <a:t>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영주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무사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농민의 밀접한 연과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전국의 영주는 살아남기 위해 부국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강병책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(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나라의 경제와 군대를 강하게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하는 방책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)</a:t>
            </a: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농업 생산량 극대화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: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저수지 개간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→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오닌의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난 이후 농지 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1.8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배 증가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4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47179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전국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정치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6005589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800115" cy="5114812"/>
          </a:xfrm>
        </p:spPr>
        <p:txBody>
          <a:bodyPr>
            <a:normAutofit fontScale="85000" lnSpcReduction="10000"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/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지자무라이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(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지방의 토착 무사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),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토호  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들을 전부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가신단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편입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연공 일원화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농업 생산량 증가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조총과 같은 신무기 도입 → 임진왜란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4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47179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>
                <a:latin typeface="HY목각파임B" panose="02030600000101010101" pitchFamily="18" charset="-127"/>
                <a:ea typeface="HY목각파임B" panose="02030600000101010101" pitchFamily="18" charset="-127"/>
              </a:rPr>
              <a:t>전국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정치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9412442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800115" cy="5114812"/>
          </a:xfrm>
        </p:spPr>
        <p:txBody>
          <a:bodyPr>
            <a:normAutofit fontScale="85000" lnSpcReduction="10000"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/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지자무라이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(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지방의 토착 무사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),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토호  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들을 전부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가신단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편입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연공 일원화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농업 생산량 증가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조총과 같은 신무기 도입 → 임진왜란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4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47179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>
                <a:latin typeface="HY목각파임B" panose="02030600000101010101" pitchFamily="18" charset="-127"/>
                <a:ea typeface="HY목각파임B" panose="02030600000101010101" pitchFamily="18" charset="-127"/>
              </a:rPr>
              <a:t>전국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정치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6757389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800115" cy="5114812"/>
          </a:xfrm>
        </p:spPr>
        <p:txBody>
          <a:bodyPr>
            <a:normAutofit fontScale="85000" lnSpcReduction="10000"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/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지자무라이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(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지방의 토착 무사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),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토호  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들을 전부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가신단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편입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연공 일원화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농업 생산량 증가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조총과 같은 신무기 도입 → 임진왜란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4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47179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>
                <a:latin typeface="HY목각파임B" panose="02030600000101010101" pitchFamily="18" charset="-127"/>
                <a:ea typeface="HY목각파임B" panose="02030600000101010101" pitchFamily="18" charset="-127"/>
              </a:rPr>
              <a:t>전국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정치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3112072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800115" cy="5114812"/>
          </a:xfrm>
        </p:spPr>
        <p:txBody>
          <a:bodyPr>
            <a:normAutofit fontScale="85000" lnSpcReduction="20000"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전란의 영향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: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사람과 물건의 유동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활발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화폐의 상대적 가치 향상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감합무역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(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명일무역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),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남만무역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(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일본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상인과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남만 상인 사이의 무역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)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을 통  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해 명나라에서 수송 장비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대량의 동  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전 도입 → 화폐 경제의 확립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4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47179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전국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경제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8954176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800115" cy="5114812"/>
          </a:xfrm>
        </p:spPr>
        <p:txBody>
          <a:bodyPr>
            <a:normAutofit fontScale="62500" lnSpcReduction="20000"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/>
              <a:t>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유럽인 내항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금 수출입 활발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금산과 은광의 운영이 경제 발전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과 중요성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(ex: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이와미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은광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)</a:t>
            </a: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금의 품위 향상을 위한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회치법과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사철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에 의한 화로 생산 등 신기술 도입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→ 금광과 은광의 유지를 위해 전국 다이묘 끼  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    리의 싸움도 발생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4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47179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전국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경제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705018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485904" y="1065312"/>
            <a:ext cx="29209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ctr">
              <a:defRPr sz="3000">
                <a:ln>
                  <a:solidFill>
                    <a:schemeClr val="tx1">
                      <a:lumMod val="65000"/>
                      <a:lumOff val="35000"/>
                      <a:alpha val="15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defRPr>
            </a:lvl1pPr>
          </a:lstStyle>
          <a:p>
            <a:r>
              <a:rPr lang="ko-KR" altLang="en-US" sz="4000" dirty="0">
                <a:latin typeface="HY엽서M" panose="02030600000101010101" pitchFamily="18" charset="-127"/>
                <a:ea typeface="HY엽서M" panose="02030600000101010101" pitchFamily="18" charset="-127"/>
              </a:rPr>
              <a:t>동영상 시청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1443228" y="2002576"/>
            <a:ext cx="1503172" cy="1625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림 2">
            <a:hlinkClick r:id="rId2"/>
            <a:extLst>
              <a:ext uri="{FF2B5EF4-FFF2-40B4-BE49-F238E27FC236}">
                <a16:creationId xmlns:a16="http://schemas.microsoft.com/office/drawing/2014/main" id="{C2C29982-5B80-44F1-8BBF-E4CE928C80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6036" y="1419255"/>
            <a:ext cx="5998984" cy="29994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DB86B20-43D0-406D-A495-8738C4B9EB0A}"/>
              </a:ext>
            </a:extLst>
          </p:cNvPr>
          <p:cNvSpPr txBox="1"/>
          <p:nvPr/>
        </p:nvSpPr>
        <p:spPr>
          <a:xfrm>
            <a:off x="161022" y="2606725"/>
            <a:ext cx="55707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algn="ctr">
              <a:defRPr sz="3000">
                <a:ln>
                  <a:solidFill>
                    <a:schemeClr val="tx1">
                      <a:lumMod val="65000"/>
                      <a:lumOff val="35000"/>
                      <a:alpha val="15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defRPr>
            </a:lvl1pPr>
          </a:lstStyle>
          <a:p>
            <a:r>
              <a:rPr lang="en-US" altLang="ko-KR" sz="3600" dirty="0">
                <a:latin typeface="HY엽서M" panose="02030600000101010101" pitchFamily="18" charset="-127"/>
                <a:ea typeface="HY엽서M" panose="02030600000101010101" pitchFamily="18" charset="-127"/>
              </a:rPr>
              <a:t>2:58</a:t>
            </a:r>
            <a:r>
              <a:rPr lang="ko-KR" altLang="en-US" sz="36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en-US" altLang="ko-KR" sz="3600" dirty="0">
                <a:latin typeface="HY엽서M" panose="02030600000101010101" pitchFamily="18" charset="-127"/>
                <a:ea typeface="HY엽서M" panose="02030600000101010101" pitchFamily="18" charset="-127"/>
              </a:rPr>
              <a:t>~ 8:27</a:t>
            </a:r>
          </a:p>
          <a:p>
            <a:r>
              <a:rPr lang="en-US" altLang="ko-KR" sz="36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36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아즈치모모야마시대</a:t>
            </a:r>
            <a:r>
              <a:rPr lang="ko-KR" altLang="en-US" sz="3600" dirty="0">
                <a:latin typeface="HY엽서M" panose="02030600000101010101" pitchFamily="18" charset="-127"/>
                <a:ea typeface="HY엽서M" panose="02030600000101010101" pitchFamily="18" charset="-127"/>
              </a:rPr>
              <a:t> 생략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258BA2-8846-4673-A25B-192A057F9097}"/>
              </a:ext>
            </a:extLst>
          </p:cNvPr>
          <p:cNvSpPr txBox="1"/>
          <p:nvPr/>
        </p:nvSpPr>
        <p:spPr>
          <a:xfrm>
            <a:off x="4903334" y="4675730"/>
            <a:ext cx="79043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dirty="0">
                <a:latin typeface="HY엽서M" panose="02030600000101010101" pitchFamily="18" charset="-127"/>
                <a:ea typeface="HY엽서M" panose="02030600000101010101" pitchFamily="18" charset="-127"/>
              </a:rPr>
              <a:t>https://www.youtube.com/watch?v=1H1P6Pm_3KY&amp;t=7s</a:t>
            </a:r>
            <a:endParaRPr lang="ko-KR" altLang="en-US" dirty="0"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161165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800115" cy="5114812"/>
          </a:xfrm>
        </p:spPr>
        <p:txBody>
          <a:bodyPr>
            <a:normAutofit fontScale="62500" lnSpcReduction="20000"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/>
              <a:t> 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1568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년 오다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노부나가가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토이마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루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라쿠이치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라쿠자를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권장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토이마루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: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도매상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라쿠이치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: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다이묘 관리하의 시장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라쿠자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: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자리를 폐지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일반 상인도 자유롭게 영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업하도록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한 시장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4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47179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전국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경제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7974694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800115" cy="5114812"/>
          </a:xfrm>
        </p:spPr>
        <p:txBody>
          <a:bodyPr>
            <a:normAutofit fontScale="92500" lnSpcReduction="20000"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/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도요토미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정권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: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직할지 및 전국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의 다이묘 령에서 추진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시장 거래의 활성화 → 통일화폐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발행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(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히데요시 발행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)</a:t>
            </a: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허브항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: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사카이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히카타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4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47179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전국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경제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0470401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4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47179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전국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경제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  <p:graphicFrame>
        <p:nvGraphicFramePr>
          <p:cNvPr id="13" name="다이어그램 12">
            <a:extLst>
              <a:ext uri="{FF2B5EF4-FFF2-40B4-BE49-F238E27FC236}">
                <a16:creationId xmlns:a16="http://schemas.microsoft.com/office/drawing/2014/main" id="{155693C6-157F-4028-9321-E0A5B22B60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59412633"/>
              </p:ext>
            </p:extLst>
          </p:nvPr>
        </p:nvGraphicFramePr>
        <p:xfrm>
          <a:off x="673503" y="120434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18246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555185" cy="5114812"/>
          </a:xfrm>
        </p:spPr>
        <p:txBody>
          <a:bodyPr>
            <a:normAutofit fontScale="62500" lnSpcReduction="20000"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/>
              <a:t>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오다 노부나가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: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전국 통일 → 농업에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대한 철저한 규제 완화에 의한 경제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진흥책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도요토미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히데요시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: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농업 국가의 기반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도쿠가와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0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이에야스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: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농업 생산의 증대를 위해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무사와 군인을 생산활동 투입</a:t>
            </a:r>
            <a:r>
              <a:rPr lang="en-US" altLang="ko-KR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광역적인 개간 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ko-KR" altLang="en-US" sz="6000" dirty="0">
                <a:latin typeface="HY엽서M" panose="02030600000101010101" pitchFamily="18" charset="-127"/>
                <a:ea typeface="HY엽서M" panose="02030600000101010101" pitchFamily="18" charset="-127"/>
              </a:rPr>
              <a:t>  → 안정된 시대</a:t>
            </a:r>
            <a:endParaRPr lang="en-US" altLang="ko-KR" sz="60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5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72827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 err="1">
                <a:latin typeface="HY목각파임B" panose="02030600000101010101" pitchFamily="18" charset="-127"/>
                <a:ea typeface="HY목각파임B" panose="02030600000101010101" pitchFamily="18" charset="-127"/>
              </a:rPr>
              <a:t>아즈치모모야마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경제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476167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555185" cy="5114812"/>
          </a:xfrm>
        </p:spPr>
        <p:txBody>
          <a:bodyPr>
            <a:normAutofit fontScale="47500" lnSpcReduction="20000"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altLang="ko-KR" sz="5900" dirty="0"/>
              <a:t> </a:t>
            </a: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12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세기 </a:t>
            </a: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~ 14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세기 중반</a:t>
            </a: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전국에 </a:t>
            </a:r>
            <a:r>
              <a:rPr lang="ko-KR" altLang="en-US" sz="59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슈고</a:t>
            </a: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(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지방관</a:t>
            </a: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)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파견  →  가마쿠라 막부 시작</a:t>
            </a: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교토의 조정</a:t>
            </a: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장원</a:t>
            </a: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59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공령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유지 </a:t>
            </a: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+ 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지방지배</a:t>
            </a: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(</a:t>
            </a:r>
            <a:r>
              <a:rPr lang="ko-KR" altLang="en-US" sz="59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지토</a:t>
            </a: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)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등 </a:t>
            </a: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  = </a:t>
            </a:r>
            <a:r>
              <a:rPr lang="ko-KR" altLang="en-US" sz="59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고케닌과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함께 지배 하는 이원적 지배 구조</a:t>
            </a: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59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요리토모의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지행국과 주종관계를 맺은 무사지만 모든 무사를 </a:t>
            </a: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지배한 것 </a:t>
            </a: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X</a:t>
            </a:r>
          </a:p>
          <a:p>
            <a:pPr marL="0" indent="0">
              <a:buNone/>
            </a:pP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원나라의 침략 →   전국 무사 군사동원령 권한을 얻음  </a:t>
            </a: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→  전국 지배</a:t>
            </a: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1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5743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가마쿠라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정치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136483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555185" cy="5114812"/>
          </a:xfrm>
        </p:spPr>
        <p:txBody>
          <a:bodyPr>
            <a:normAutofit fontScale="77500" lnSpcReduction="20000"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altLang="ko-KR" sz="5900" dirty="0"/>
              <a:t> </a:t>
            </a:r>
            <a:r>
              <a:rPr lang="ko-KR" altLang="en-US" sz="62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조큐의</a:t>
            </a:r>
            <a:r>
              <a:rPr lang="ko-KR" altLang="en-US" sz="6200" dirty="0">
                <a:latin typeface="HY엽서M" panose="02030600000101010101" pitchFamily="18" charset="-127"/>
                <a:ea typeface="HY엽서M" panose="02030600000101010101" pitchFamily="18" charset="-127"/>
              </a:rPr>
              <a:t> 난 → 막부 승리 </a:t>
            </a:r>
            <a:endParaRPr lang="en-US" altLang="ko-KR" sz="62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62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6200" dirty="0">
                <a:latin typeface="HY엽서M" panose="02030600000101010101" pitchFamily="18" charset="-127"/>
                <a:ea typeface="HY엽서M" panose="02030600000101010101" pitchFamily="18" charset="-127"/>
              </a:rPr>
              <a:t>→</a:t>
            </a:r>
            <a:r>
              <a:rPr lang="en-US" altLang="ko-KR" sz="62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200" dirty="0">
                <a:latin typeface="HY엽서M" panose="02030600000101010101" pitchFamily="18" charset="-127"/>
                <a:ea typeface="HY엽서M" panose="02030600000101010101" pitchFamily="18" charset="-127"/>
              </a:rPr>
              <a:t>정치적 우위 → </a:t>
            </a:r>
            <a:r>
              <a:rPr lang="ko-KR" altLang="en-US" sz="62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고케닌</a:t>
            </a:r>
            <a:r>
              <a:rPr lang="ko-KR" altLang="en-US" sz="6200" dirty="0">
                <a:latin typeface="HY엽서M" panose="02030600000101010101" pitchFamily="18" charset="-127"/>
                <a:ea typeface="HY엽서M" panose="02030600000101010101" pitchFamily="18" charset="-127"/>
              </a:rPr>
              <a:t> 동쪽 </a:t>
            </a:r>
            <a:endParaRPr lang="en-US" altLang="ko-KR" sz="62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62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6200" dirty="0">
                <a:latin typeface="HY엽서M" panose="02030600000101010101" pitchFamily="18" charset="-127"/>
                <a:ea typeface="HY엽서M" panose="02030600000101010101" pitchFamily="18" charset="-127"/>
              </a:rPr>
              <a:t>→ 서쪽 막부의 지배</a:t>
            </a:r>
            <a:endParaRPr lang="en-US" altLang="ko-KR" sz="62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endParaRPr lang="en-US" altLang="ko-KR" sz="62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200" dirty="0">
                <a:latin typeface="HY엽서M" panose="02030600000101010101" pitchFamily="18" charset="-127"/>
                <a:ea typeface="HY엽서M" panose="02030600000101010101" pitchFamily="18" charset="-127"/>
              </a:rPr>
              <a:t> 덕정론의 흥행 추진 정치적 </a:t>
            </a:r>
            <a:endParaRPr lang="en-US" altLang="ko-KR" sz="62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62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6200" dirty="0">
                <a:latin typeface="HY엽서M" panose="02030600000101010101" pitchFamily="18" charset="-127"/>
                <a:ea typeface="HY엽서M" panose="02030600000101010101" pitchFamily="18" charset="-127"/>
              </a:rPr>
              <a:t>기반 안정</a:t>
            </a:r>
            <a:r>
              <a:rPr lang="en-US" altLang="ko-KR" sz="6200" dirty="0">
                <a:latin typeface="HY엽서M" panose="02030600000101010101" pitchFamily="18" charset="-127"/>
                <a:ea typeface="HY엽서M" panose="02030600000101010101" pitchFamily="18" charset="-127"/>
              </a:rPr>
              <a:t>(</a:t>
            </a:r>
            <a:r>
              <a:rPr lang="ko-KR" altLang="en-US" sz="6200" dirty="0">
                <a:latin typeface="HY엽서M" panose="02030600000101010101" pitchFamily="18" charset="-127"/>
                <a:ea typeface="HY엽서M" panose="02030600000101010101" pitchFamily="18" charset="-127"/>
              </a:rPr>
              <a:t>조정</a:t>
            </a:r>
            <a:r>
              <a:rPr lang="en-US" altLang="ko-KR" sz="62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6200" dirty="0">
                <a:latin typeface="HY엽서M" panose="02030600000101010101" pitchFamily="18" charset="-127"/>
                <a:ea typeface="HY엽서M" panose="02030600000101010101" pitchFamily="18" charset="-127"/>
              </a:rPr>
              <a:t>막부</a:t>
            </a:r>
            <a:r>
              <a:rPr lang="en-US" altLang="ko-KR" sz="6200" dirty="0">
                <a:latin typeface="HY엽서M" panose="02030600000101010101" pitchFamily="18" charset="-127"/>
                <a:ea typeface="HY엽서M" panose="02030600000101010101" pitchFamily="18" charset="-127"/>
              </a:rPr>
              <a:t>)</a:t>
            </a:r>
          </a:p>
          <a:p>
            <a:pPr marL="0" indent="0">
              <a:buNone/>
            </a:pPr>
            <a:endParaRPr lang="en-US" altLang="ko-KR" sz="62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62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2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싯켄</a:t>
            </a:r>
            <a:r>
              <a:rPr lang="en-US" altLang="ko-KR" sz="6200" dirty="0">
                <a:latin typeface="HY엽서M" panose="02030600000101010101" pitchFamily="18" charset="-127"/>
                <a:ea typeface="HY엽서M" panose="02030600000101010101" pitchFamily="18" charset="-127"/>
              </a:rPr>
              <a:t>: </a:t>
            </a:r>
            <a:r>
              <a:rPr lang="ko-KR" altLang="en-US" sz="6200" dirty="0">
                <a:latin typeface="HY엽서M" panose="02030600000101010101" pitchFamily="18" charset="-127"/>
                <a:ea typeface="HY엽서M" panose="02030600000101010101" pitchFamily="18" charset="-127"/>
              </a:rPr>
              <a:t>섭정제도</a:t>
            </a:r>
            <a:r>
              <a:rPr lang="en-US" altLang="ko-KR" sz="6200" dirty="0">
                <a:latin typeface="HY엽서M" panose="02030600000101010101" pitchFamily="18" charset="-127"/>
                <a:ea typeface="HY엽서M" panose="02030600000101010101" pitchFamily="18" charset="-127"/>
              </a:rPr>
              <a:t>,</a:t>
            </a:r>
            <a:r>
              <a:rPr lang="ko-KR" altLang="en-US" sz="62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62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호조씨</a:t>
            </a:r>
            <a:r>
              <a:rPr lang="ko-KR" altLang="en-US" sz="6200" dirty="0">
                <a:latin typeface="HY엽서M" panose="02030600000101010101" pitchFamily="18" charset="-127"/>
                <a:ea typeface="HY엽서M" panose="02030600000101010101" pitchFamily="18" charset="-127"/>
              </a:rPr>
              <a:t> 계승</a:t>
            </a:r>
            <a:endParaRPr lang="en-US" altLang="ko-KR" sz="62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5900" dirty="0"/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5900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1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5743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가마쿠라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정치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663218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1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5743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가마쿠라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경제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  <p:graphicFrame>
        <p:nvGraphicFramePr>
          <p:cNvPr id="9" name="내용 개체 틀 8">
            <a:extLst>
              <a:ext uri="{FF2B5EF4-FFF2-40B4-BE49-F238E27FC236}">
                <a16:creationId xmlns:a16="http://schemas.microsoft.com/office/drawing/2014/main" id="{FE8D5E9B-3D8D-4538-BC17-02870AFD7D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793547"/>
              </p:ext>
            </p:extLst>
          </p:nvPr>
        </p:nvGraphicFramePr>
        <p:xfrm>
          <a:off x="217715" y="1253330"/>
          <a:ext cx="11620499" cy="53107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85708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555185" cy="5114812"/>
          </a:xfrm>
        </p:spPr>
        <p:txBody>
          <a:bodyPr>
            <a:normAutofit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altLang="ko-KR" sz="5900" dirty="0"/>
              <a:t> </a:t>
            </a:r>
            <a:r>
              <a:rPr lang="ko-KR" altLang="en-US" sz="4500" dirty="0"/>
              <a:t>화폐 경제</a:t>
            </a:r>
            <a:endParaRPr lang="en-US" altLang="ko-KR" sz="4500" dirty="0"/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4500" dirty="0"/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4500" dirty="0"/>
              <a:t> 송전</a:t>
            </a:r>
            <a:r>
              <a:rPr lang="en-US" altLang="ko-KR" sz="4500" dirty="0"/>
              <a:t>, </a:t>
            </a:r>
            <a:r>
              <a:rPr lang="ko-KR" altLang="en-US" sz="4500" dirty="0"/>
              <a:t>원전 수입</a:t>
            </a:r>
            <a:endParaRPr lang="en-US" altLang="ko-KR" sz="4500" dirty="0"/>
          </a:p>
          <a:p>
            <a:pPr marL="0" indent="0">
              <a:buNone/>
            </a:pPr>
            <a:r>
              <a:rPr lang="ko-KR" altLang="en-US" sz="5900" dirty="0"/>
              <a:t> </a:t>
            </a:r>
            <a:endParaRPr lang="en-US" altLang="ko-KR" sz="5900" dirty="0"/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ko-KR" altLang="en-US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1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5743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가마쿠라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경제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270D87BB-91CE-46A4-AFCA-78A81D4DB42E}"/>
              </a:ext>
            </a:extLst>
          </p:cNvPr>
          <p:cNvGrpSpPr/>
          <p:nvPr/>
        </p:nvGrpSpPr>
        <p:grpSpPr>
          <a:xfrm>
            <a:off x="5197928" y="3278073"/>
            <a:ext cx="6574971" cy="2817655"/>
            <a:chOff x="5399315" y="1253331"/>
            <a:chExt cx="6574971" cy="2817655"/>
          </a:xfrm>
        </p:grpSpPr>
        <p:grpSp>
          <p:nvGrpSpPr>
            <p:cNvPr id="14" name="그룹 13">
              <a:extLst>
                <a:ext uri="{FF2B5EF4-FFF2-40B4-BE49-F238E27FC236}">
                  <a16:creationId xmlns:a16="http://schemas.microsoft.com/office/drawing/2014/main" id="{90081C96-8907-4BC3-B66C-D5F2DE68D68B}"/>
                </a:ext>
              </a:extLst>
            </p:cNvPr>
            <p:cNvGrpSpPr/>
            <p:nvPr/>
          </p:nvGrpSpPr>
          <p:grpSpPr>
            <a:xfrm>
              <a:off x="5399315" y="1253331"/>
              <a:ext cx="6574971" cy="2246143"/>
              <a:chOff x="674915" y="4268957"/>
              <a:chExt cx="5421085" cy="1600200"/>
            </a:xfrm>
          </p:grpSpPr>
          <p:pic>
            <p:nvPicPr>
              <p:cNvPr id="9" name="그림 8">
                <a:extLst>
                  <a:ext uri="{FF2B5EF4-FFF2-40B4-BE49-F238E27FC236}">
                    <a16:creationId xmlns:a16="http://schemas.microsoft.com/office/drawing/2014/main" id="{139A88AD-46DF-4C56-86C6-36F790D384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4915" y="4268957"/>
                <a:ext cx="1600200" cy="1600200"/>
              </a:xfrm>
              <a:prstGeom prst="rect">
                <a:avLst/>
              </a:prstGeom>
            </p:spPr>
          </p:pic>
          <p:pic>
            <p:nvPicPr>
              <p:cNvPr id="11" name="그림 10">
                <a:extLst>
                  <a:ext uri="{FF2B5EF4-FFF2-40B4-BE49-F238E27FC236}">
                    <a16:creationId xmlns:a16="http://schemas.microsoft.com/office/drawing/2014/main" id="{F1CEAA61-C774-43A2-860F-DA5F6B913C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69148" y="4268957"/>
                <a:ext cx="1600200" cy="1600200"/>
              </a:xfrm>
              <a:prstGeom prst="rect">
                <a:avLst/>
              </a:prstGeom>
            </p:spPr>
          </p:pic>
          <p:pic>
            <p:nvPicPr>
              <p:cNvPr id="13" name="그림 12">
                <a:extLst>
                  <a:ext uri="{FF2B5EF4-FFF2-40B4-BE49-F238E27FC236}">
                    <a16:creationId xmlns:a16="http://schemas.microsoft.com/office/drawing/2014/main" id="{C5AE8A8D-FDC5-4B86-824F-E1BE445676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95800" y="4268957"/>
                <a:ext cx="1600200" cy="1600200"/>
              </a:xfrm>
              <a:prstGeom prst="rect">
                <a:avLst/>
              </a:prstGeom>
            </p:spPr>
          </p:pic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6A872D3-0BF9-498A-AA0A-3E47523E1774}"/>
                </a:ext>
              </a:extLst>
            </p:cNvPr>
            <p:cNvSpPr txBox="1"/>
            <p:nvPr/>
          </p:nvSpPr>
          <p:spPr>
            <a:xfrm>
              <a:off x="5561452" y="3499474"/>
              <a:ext cx="16165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 err="1">
                  <a:latin typeface="HY엽서M" panose="02030600000101010101" pitchFamily="18" charset="-127"/>
                  <a:ea typeface="HY엽서M" panose="02030600000101010101" pitchFamily="18" charset="-127"/>
                </a:rPr>
                <a:t>성송원보</a:t>
              </a:r>
              <a:endParaRPr lang="ko-KR" altLang="en-US" sz="2800" dirty="0">
                <a:latin typeface="HY엽서M" panose="02030600000101010101" pitchFamily="18" charset="-127"/>
                <a:ea typeface="HY엽서M" panose="02030600000101010101" pitchFamily="18" charset="-127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6430ECB-8A85-4128-8FF8-AC44F3113B0E}"/>
                </a:ext>
              </a:extLst>
            </p:cNvPr>
            <p:cNvSpPr txBox="1"/>
            <p:nvPr/>
          </p:nvSpPr>
          <p:spPr>
            <a:xfrm>
              <a:off x="7858875" y="3547766"/>
              <a:ext cx="16165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 err="1">
                  <a:latin typeface="HY엽서M" panose="02030600000101010101" pitchFamily="18" charset="-127"/>
                  <a:ea typeface="HY엽서M" panose="02030600000101010101" pitchFamily="18" charset="-127"/>
                </a:rPr>
                <a:t>원풍통보</a:t>
              </a:r>
              <a:endParaRPr lang="ko-KR" altLang="en-US" sz="2800" dirty="0">
                <a:latin typeface="HY엽서M" panose="02030600000101010101" pitchFamily="18" charset="-127"/>
                <a:ea typeface="HY엽서M" panose="02030600000101010101" pitchFamily="18" charset="-127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18B0A04-30D2-4A65-9F7B-7F4D992E3E9C}"/>
                </a:ext>
              </a:extLst>
            </p:cNvPr>
            <p:cNvSpPr txBox="1"/>
            <p:nvPr/>
          </p:nvSpPr>
          <p:spPr>
            <a:xfrm>
              <a:off x="10195618" y="3547766"/>
              <a:ext cx="16165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>
                  <a:latin typeface="HY엽서M" panose="02030600000101010101" pitchFamily="18" charset="-127"/>
                  <a:ea typeface="HY엽서M" panose="02030600000101010101" pitchFamily="18" charset="-127"/>
                </a:rPr>
                <a:t>영락통보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8673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555185" cy="5114812"/>
          </a:xfrm>
        </p:spPr>
        <p:txBody>
          <a:bodyPr>
            <a:normAutofit fontScale="25000" lnSpcReduction="20000"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14400" dirty="0">
                <a:latin typeface="HY엽서M" panose="02030600000101010101" pitchFamily="18" charset="-127"/>
                <a:ea typeface="HY엽서M" panose="02030600000101010101" pitchFamily="18" charset="-127"/>
              </a:rPr>
              <a:t>조직 가입</a:t>
            </a:r>
            <a:endParaRPr lang="en-US" altLang="ko-KR" sz="144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144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14400" dirty="0">
                <a:latin typeface="HY엽서M" panose="02030600000101010101" pitchFamily="18" charset="-127"/>
                <a:ea typeface="HY엽서M" panose="02030600000101010101" pitchFamily="18" charset="-127"/>
              </a:rPr>
              <a:t>가마쿠라 시대</a:t>
            </a:r>
            <a:r>
              <a:rPr lang="en-US" altLang="ko-KR" sz="144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14400" dirty="0">
                <a:latin typeface="HY엽서M" panose="02030600000101010101" pitchFamily="18" charset="-127"/>
                <a:ea typeface="HY엽서M" panose="02030600000101010101" pitchFamily="18" charset="-127"/>
              </a:rPr>
              <a:t>서민의 상부상조 </a:t>
            </a:r>
            <a:endParaRPr lang="en-US" altLang="ko-KR" sz="144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144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14400" dirty="0">
                <a:latin typeface="HY엽서M" panose="02030600000101010101" pitchFamily="18" charset="-127"/>
                <a:ea typeface="HY엽서M" panose="02030600000101010101" pitchFamily="18" charset="-127"/>
              </a:rPr>
              <a:t>회사가 영업하는 무진 등장</a:t>
            </a:r>
            <a:endParaRPr lang="en-US" altLang="ko-KR" sz="144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144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altLang="ko-KR" sz="14400" dirty="0">
                <a:latin typeface="HY엽서M" panose="02030600000101010101" pitchFamily="18" charset="-127"/>
                <a:ea typeface="HY엽서M" panose="02030600000101010101" pitchFamily="18" charset="-127"/>
              </a:rPr>
              <a:t>+</a:t>
            </a:r>
            <a:r>
              <a:rPr lang="ko-KR" altLang="en-US" sz="14400" dirty="0">
                <a:latin typeface="HY엽서M" panose="02030600000101010101" pitchFamily="18" charset="-127"/>
                <a:ea typeface="HY엽서M" panose="02030600000101010101" pitchFamily="18" charset="-127"/>
              </a:rPr>
              <a:t> 도박적 요소</a:t>
            </a:r>
            <a:r>
              <a:rPr lang="en-US" altLang="ko-KR" sz="14400" dirty="0">
                <a:latin typeface="HY엽서M" panose="02030600000101010101" pitchFamily="18" charset="-127"/>
                <a:ea typeface="HY엽서M" panose="02030600000101010101" pitchFamily="18" charset="-127"/>
              </a:rPr>
              <a:t>= </a:t>
            </a:r>
            <a:r>
              <a:rPr lang="ko-KR" altLang="en-US" sz="14400" dirty="0">
                <a:latin typeface="HY엽서M" panose="02030600000101010101" pitchFamily="18" charset="-127"/>
                <a:ea typeface="HY엽서M" panose="02030600000101010101" pitchFamily="18" charset="-127"/>
              </a:rPr>
              <a:t>복권</a:t>
            </a:r>
            <a:endParaRPr lang="en-US" altLang="ko-KR" sz="144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endParaRPr lang="en-US" altLang="ko-KR" sz="144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14400" dirty="0">
                <a:latin typeface="HY엽서M" panose="02030600000101010101" pitchFamily="18" charset="-127"/>
                <a:ea typeface="HY엽서M" panose="02030600000101010101" pitchFamily="18" charset="-127"/>
              </a:rPr>
              <a:t>태평양 전쟁 종결 은행법 개선 거의 사라짐</a:t>
            </a:r>
            <a:endParaRPr lang="en-US" altLang="ko-KR" sz="144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59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59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1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무진</a:t>
            </a:r>
            <a:endParaRPr lang="en-US" altLang="ko-KR" sz="4000" dirty="0"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38229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22668AD-E232-481E-91DE-13A67BE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253331"/>
            <a:ext cx="11555185" cy="5114812"/>
          </a:xfrm>
        </p:spPr>
        <p:txBody>
          <a:bodyPr>
            <a:normAutofit fontScale="77500" lnSpcReduction="20000"/>
          </a:bodyPr>
          <a:lstStyle/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en-US" altLang="ko-KR" sz="5900" dirty="0"/>
              <a:t> </a:t>
            </a:r>
            <a:r>
              <a:rPr lang="ko-KR" altLang="en-US" sz="4200" dirty="0">
                <a:latin typeface="HY엽서M" panose="02030600000101010101" pitchFamily="18" charset="-127"/>
                <a:ea typeface="HY엽서M" panose="02030600000101010101" pitchFamily="18" charset="-127"/>
              </a:rPr>
              <a:t>토지 상속</a:t>
            </a:r>
            <a:r>
              <a:rPr lang="en-US" altLang="ko-KR" sz="4200" dirty="0">
                <a:latin typeface="HY엽서M" panose="02030600000101010101" pitchFamily="18" charset="-127"/>
                <a:ea typeface="HY엽서M" panose="02030600000101010101" pitchFamily="18" charset="-127"/>
              </a:rPr>
              <a:t>: </a:t>
            </a:r>
            <a:r>
              <a:rPr lang="ko-KR" altLang="en-US" sz="4200" dirty="0">
                <a:latin typeface="HY엽서M" panose="02030600000101010101" pitchFamily="18" charset="-127"/>
                <a:ea typeface="HY엽서M" panose="02030600000101010101" pitchFamily="18" charset="-127"/>
              </a:rPr>
              <a:t>분할 상속  영세화 생활 압박</a:t>
            </a:r>
            <a:r>
              <a:rPr lang="en-US" altLang="ko-KR" sz="42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4200" dirty="0">
                <a:latin typeface="HY엽서M" panose="02030600000101010101" pitchFamily="18" charset="-127"/>
                <a:ea typeface="HY엽서M" panose="02030600000101010101" pitchFamily="18" charset="-127"/>
              </a:rPr>
              <a:t>토 </a:t>
            </a:r>
            <a:endParaRPr lang="en-US" altLang="ko-KR" sz="42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0" indent="0">
              <a:buNone/>
            </a:pPr>
            <a:r>
              <a:rPr lang="en-US" altLang="ko-KR" sz="4200" dirty="0">
                <a:latin typeface="HY엽서M" panose="02030600000101010101" pitchFamily="18" charset="-127"/>
                <a:ea typeface="HY엽서M" panose="02030600000101010101" pitchFamily="18" charset="-127"/>
              </a:rPr>
              <a:t>    </a:t>
            </a:r>
            <a:r>
              <a:rPr lang="ko-KR" altLang="en-US" sz="4200" dirty="0">
                <a:latin typeface="HY엽서M" panose="02030600000101010101" pitchFamily="18" charset="-127"/>
                <a:ea typeface="HY엽서M" panose="02030600000101010101" pitchFamily="18" charset="-127"/>
              </a:rPr>
              <a:t>지 매각</a:t>
            </a:r>
            <a:endParaRPr lang="en-US" altLang="ko-KR" sz="42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42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4200" dirty="0">
                <a:latin typeface="HY엽서M" panose="02030600000101010101" pitchFamily="18" charset="-127"/>
                <a:ea typeface="HY엽서M" panose="02030600000101010101" pitchFamily="18" charset="-127"/>
              </a:rPr>
              <a:t> </a:t>
            </a:r>
            <a:r>
              <a:rPr lang="ko-KR" altLang="en-US" sz="4200" dirty="0" err="1">
                <a:latin typeface="HY엽서M" panose="02030600000101010101" pitchFamily="18" charset="-127"/>
                <a:ea typeface="HY엽서M" panose="02030600000101010101" pitchFamily="18" charset="-127"/>
              </a:rPr>
              <a:t>이닌의</a:t>
            </a:r>
            <a:r>
              <a:rPr lang="en-US" altLang="ko-KR" sz="4200" dirty="0">
                <a:latin typeface="HY엽서M" panose="02030600000101010101" pitchFamily="18" charset="-127"/>
                <a:ea typeface="HY엽서M" panose="02030600000101010101" pitchFamily="18" charset="-127"/>
              </a:rPr>
              <a:t>(</a:t>
            </a:r>
            <a:r>
              <a:rPr lang="ko-KR" altLang="en-US" sz="4200" dirty="0">
                <a:latin typeface="HY엽서M" panose="02030600000101010101" pitchFamily="18" charset="-127"/>
                <a:ea typeface="HY엽서M" panose="02030600000101010101" pitchFamily="18" charset="-127"/>
              </a:rPr>
              <a:t>신제</a:t>
            </a:r>
            <a:r>
              <a:rPr lang="en-US" altLang="ko-KR" sz="4200" dirty="0">
                <a:latin typeface="HY엽서M" panose="02030600000101010101" pitchFamily="18" charset="-127"/>
                <a:ea typeface="HY엽서M" panose="02030600000101010101" pitchFamily="18" charset="-127"/>
              </a:rPr>
              <a:t>): </a:t>
            </a:r>
            <a:r>
              <a:rPr lang="ko-KR" altLang="en-US" sz="4200" dirty="0">
                <a:latin typeface="HY엽서M" panose="02030600000101010101" pitchFamily="18" charset="-127"/>
                <a:ea typeface="HY엽서M" panose="02030600000101010101" pitchFamily="18" charset="-127"/>
              </a:rPr>
              <a:t>천인 상관 사상</a:t>
            </a:r>
            <a:r>
              <a:rPr lang="en-US" altLang="ko-KR" sz="4200" dirty="0">
                <a:latin typeface="HY엽서M" panose="02030600000101010101" pitchFamily="18" charset="-127"/>
                <a:ea typeface="HY엽서M" panose="02030600000101010101" pitchFamily="18" charset="-127"/>
              </a:rPr>
              <a:t>(</a:t>
            </a:r>
            <a:r>
              <a:rPr lang="ko-KR" altLang="en-US" sz="4200" dirty="0">
                <a:latin typeface="HY엽서M" panose="02030600000101010101" pitchFamily="18" charset="-127"/>
                <a:ea typeface="HY엽서M" panose="02030600000101010101" pitchFamily="18" charset="-127"/>
              </a:rPr>
              <a:t>군주는 하늘에서 내린 것</a:t>
            </a:r>
            <a:r>
              <a:rPr lang="en-US" altLang="ko-KR" sz="4200" dirty="0">
                <a:latin typeface="HY엽서M" panose="02030600000101010101" pitchFamily="18" charset="-127"/>
                <a:ea typeface="HY엽서M" panose="02030600000101010101" pitchFamily="18" charset="-127"/>
              </a:rPr>
              <a:t>)</a:t>
            </a:r>
          </a:p>
          <a:p>
            <a:pPr marL="457200" lvl="1" indent="0">
              <a:buNone/>
            </a:pPr>
            <a:endParaRPr lang="en-US" altLang="ko-KR" sz="42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lvl="1"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4200" dirty="0">
                <a:latin typeface="HY엽서M" panose="02030600000101010101" pitchFamily="18" charset="-127"/>
                <a:ea typeface="HY엽서M" panose="02030600000101010101" pitchFamily="18" charset="-127"/>
              </a:rPr>
              <a:t> 위정자의 재해 등에 따라 개원했을 때 천황이 수행 </a:t>
            </a:r>
            <a:endParaRPr lang="en-US" altLang="ko-KR" sz="42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457200" lvl="1" indent="0">
              <a:buNone/>
            </a:pPr>
            <a:r>
              <a:rPr lang="en-US" altLang="ko-KR" sz="42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4200" dirty="0">
                <a:latin typeface="HY엽서M" panose="02030600000101010101" pitchFamily="18" charset="-127"/>
                <a:ea typeface="HY엽서M" panose="02030600000101010101" pitchFamily="18" charset="-127"/>
              </a:rPr>
              <a:t>빈민 구제 활동</a:t>
            </a:r>
            <a:r>
              <a:rPr lang="en-US" altLang="ko-KR" sz="4200" dirty="0">
                <a:latin typeface="HY엽서M" panose="02030600000101010101" pitchFamily="18" charset="-127"/>
                <a:ea typeface="HY엽서M" panose="02030600000101010101" pitchFamily="18" charset="-127"/>
              </a:rPr>
              <a:t>, </a:t>
            </a:r>
            <a:r>
              <a:rPr lang="ko-KR" altLang="en-US" sz="4200" dirty="0">
                <a:latin typeface="HY엽서M" panose="02030600000101010101" pitchFamily="18" charset="-127"/>
                <a:ea typeface="HY엽서M" panose="02030600000101010101" pitchFamily="18" charset="-127"/>
              </a:rPr>
              <a:t>행사의 흥행 소송 처리 등의 </a:t>
            </a:r>
            <a:endParaRPr lang="en-US" altLang="ko-KR" sz="42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marL="457200" lvl="1" indent="0">
              <a:buNone/>
            </a:pPr>
            <a:r>
              <a:rPr lang="en-US" altLang="ko-KR" sz="4200" dirty="0">
                <a:latin typeface="HY엽서M" panose="02030600000101010101" pitchFamily="18" charset="-127"/>
                <a:ea typeface="HY엽서M" panose="02030600000101010101" pitchFamily="18" charset="-127"/>
              </a:rPr>
              <a:t>   </a:t>
            </a:r>
            <a:r>
              <a:rPr lang="ko-KR" altLang="en-US" sz="4200" dirty="0">
                <a:latin typeface="HY엽서M" panose="02030600000101010101" pitchFamily="18" charset="-127"/>
                <a:ea typeface="HY엽서M" panose="02030600000101010101" pitchFamily="18" charset="-127"/>
              </a:rPr>
              <a:t>사회정책</a:t>
            </a:r>
            <a:endParaRPr lang="en-US" altLang="ko-KR" sz="42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lvl="1"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endParaRPr lang="en-US" altLang="ko-KR" sz="42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  <a:p>
            <a:pPr lvl="1"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ko-KR" altLang="en-US" sz="4200" dirty="0">
                <a:latin typeface="HY엽서M" panose="02030600000101010101" pitchFamily="18" charset="-127"/>
                <a:ea typeface="HY엽서M" panose="02030600000101010101" pitchFamily="18" charset="-127"/>
              </a:rPr>
              <a:t> 막부가 생활 압박으로 인해 힘든 사람 구제</a:t>
            </a:r>
            <a:endParaRPr lang="en-US" altLang="ko-KR" sz="4200" dirty="0"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40D592D-0FA6-483A-86DE-795294D2B140}"/>
              </a:ext>
            </a:extLst>
          </p:cNvPr>
          <p:cNvSpPr/>
          <p:nvPr/>
        </p:nvSpPr>
        <p:spPr>
          <a:xfrm>
            <a:off x="0" y="0"/>
            <a:ext cx="12192000" cy="94342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5BA0073-37E6-408D-AF66-978D5D1BC513}"/>
              </a:ext>
            </a:extLst>
          </p:cNvPr>
          <p:cNvSpPr/>
          <p:nvPr/>
        </p:nvSpPr>
        <p:spPr>
          <a:xfrm>
            <a:off x="217715" y="-725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4DFBD9-40F3-4944-927E-815A22DA7340}"/>
              </a:ext>
            </a:extLst>
          </p:cNvPr>
          <p:cNvSpPr txBox="1"/>
          <p:nvPr/>
        </p:nvSpPr>
        <p:spPr>
          <a:xfrm>
            <a:off x="383008" y="43803"/>
            <a:ext cx="583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1</a:t>
            </a:r>
            <a:endParaRPr lang="ko-KR" altLang="en-US" sz="4400" dirty="0">
              <a:solidFill>
                <a:srgbClr val="0070C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B1A1F-3AE9-4553-82A5-ED56669BED7F}"/>
              </a:ext>
            </a:extLst>
          </p:cNvPr>
          <p:cNvSpPr txBox="1"/>
          <p:nvPr/>
        </p:nvSpPr>
        <p:spPr>
          <a:xfrm>
            <a:off x="1297408" y="117771"/>
            <a:ext cx="5743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가마쿠라 시대   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  <a:r>
              <a:rPr lang="ko-KR" altLang="en-US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경제</a:t>
            </a:r>
            <a:r>
              <a:rPr lang="en-US" altLang="ko-KR" sz="4000" dirty="0">
                <a:latin typeface="HY목각파임B" panose="02030600000101010101" pitchFamily="18" charset="-127"/>
                <a:ea typeface="HY목각파임B" panose="02030600000101010101" pitchFamily="18" charset="-127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811530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934</TotalTime>
  <Words>1167</Words>
  <Application>Microsoft Office PowerPoint</Application>
  <PresentationFormat>와이드스크린</PresentationFormat>
  <Paragraphs>291</Paragraphs>
  <Slides>33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33</vt:i4>
      </vt:variant>
    </vt:vector>
  </HeadingPairs>
  <TitlesOfParts>
    <vt:vector size="40" baseType="lpstr">
      <vt:lpstr>HY목각파임B</vt:lpstr>
      <vt:lpstr>HY엽서M</vt:lpstr>
      <vt:lpstr>Arial</vt:lpstr>
      <vt:lpstr>맑은 고딕</vt:lpstr>
      <vt:lpstr>KoPub돋움체 Bold</vt:lpstr>
      <vt:lpstr>HY견고딕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137</cp:revision>
  <dcterms:created xsi:type="dcterms:W3CDTF">2019-06-16T07:05:13Z</dcterms:created>
  <dcterms:modified xsi:type="dcterms:W3CDTF">2020-09-21T05:59:27Z</dcterms:modified>
</cp:coreProperties>
</file>