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5" r:id="rId9"/>
    <p:sldId id="267" r:id="rId10"/>
    <p:sldId id="266" r:id="rId11"/>
    <p:sldId id="268" r:id="rId12"/>
    <p:sldId id="269" r:id="rId13"/>
    <p:sldId id="264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E63197-0C07-E242-8594-C81C9210F7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독도문제의 교육적 해결방안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C66B41C-E3A7-CB4F-976E-6591BB8525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독도문제의 해결방안</a:t>
            </a:r>
          </a:p>
        </p:txBody>
      </p:sp>
    </p:spTree>
    <p:extLst>
      <p:ext uri="{BB962C8B-B14F-4D97-AF65-F5344CB8AC3E}">
        <p14:creationId xmlns:p14="http://schemas.microsoft.com/office/powerpoint/2010/main" val="2937098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8BAA44-2EE0-E140-9BC5-3108A96F2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9190" y="2393435"/>
            <a:ext cx="13480322" cy="2071129"/>
          </a:xfrm>
        </p:spPr>
        <p:txBody>
          <a:bodyPr>
            <a:noAutofit/>
          </a:bodyPr>
          <a:lstStyle/>
          <a:p>
            <a:r>
              <a:rPr lang="ko-KR" altLang="en-US" sz="5100" dirty="0"/>
              <a:t>공인</a:t>
            </a:r>
            <a:r>
              <a:rPr lang="en-US" altLang="ko-KR" sz="5100" dirty="0"/>
              <a:t>(ex.</a:t>
            </a:r>
            <a:r>
              <a:rPr lang="ko-KR" altLang="en-US" sz="5100" dirty="0"/>
              <a:t>연예인</a:t>
            </a:r>
            <a:r>
              <a:rPr lang="en-US" altLang="ko-KR" sz="5100" dirty="0"/>
              <a:t>)</a:t>
            </a:r>
            <a:r>
              <a:rPr lang="ko-KR" altLang="en-US" sz="5100" dirty="0"/>
              <a:t>을 </a:t>
            </a:r>
            <a:br>
              <a:rPr lang="ko-KR" altLang="en-US" sz="5100" dirty="0"/>
            </a:br>
            <a:r>
              <a:rPr lang="ko-KR" altLang="en-US" sz="5100" dirty="0"/>
              <a:t>통한 독도 홍보</a:t>
            </a:r>
          </a:p>
        </p:txBody>
      </p:sp>
    </p:spTree>
    <p:extLst>
      <p:ext uri="{BB962C8B-B14F-4D97-AF65-F5344CB8AC3E}">
        <p14:creationId xmlns:p14="http://schemas.microsoft.com/office/powerpoint/2010/main" val="1023167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12F7759E-B300-A948-A634-FCF6ED802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68" y="1193542"/>
            <a:ext cx="5198445" cy="3886458"/>
          </a:xfrm>
          <a:prstGeom prst="rect">
            <a:avLst/>
          </a:prstGeom>
        </p:spPr>
      </p:pic>
      <p:pic>
        <p:nvPicPr>
          <p:cNvPr id="5" name="그림 5">
            <a:extLst>
              <a:ext uri="{FF2B5EF4-FFF2-40B4-BE49-F238E27FC236}">
                <a16:creationId xmlns:a16="http://schemas.microsoft.com/office/drawing/2014/main" id="{D2FF5ADE-01E8-9C47-86E1-8E394780D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489" y="1824338"/>
            <a:ext cx="4467311" cy="446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39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FADC82-AB28-B545-9EE6-77A6910F2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658" y="2618259"/>
            <a:ext cx="8596668" cy="1621481"/>
          </a:xfrm>
        </p:spPr>
        <p:txBody>
          <a:bodyPr>
            <a:normAutofit/>
          </a:bodyPr>
          <a:lstStyle/>
          <a:p>
            <a:r>
              <a:rPr lang="ko-KR" altLang="en-US" sz="6900" dirty="0" err="1"/>
              <a:t>세번째로는</a:t>
            </a:r>
            <a:r>
              <a:rPr lang="ko-KR" altLang="en-US" sz="6900" dirty="0"/>
              <a:t> </a:t>
            </a:r>
            <a:r>
              <a:rPr lang="en-US" altLang="ko-KR" sz="6900" dirty="0"/>
              <a:t>!</a:t>
            </a:r>
            <a:endParaRPr lang="ko-KR" altLang="en-US" sz="6900" dirty="0"/>
          </a:p>
        </p:txBody>
      </p:sp>
    </p:spTree>
    <p:extLst>
      <p:ext uri="{BB962C8B-B14F-4D97-AF65-F5344CB8AC3E}">
        <p14:creationId xmlns:p14="http://schemas.microsoft.com/office/powerpoint/2010/main" val="3638487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7">
            <a:extLst>
              <a:ext uri="{FF2B5EF4-FFF2-40B4-BE49-F238E27FC236}">
                <a16:creationId xmlns:a16="http://schemas.microsoft.com/office/drawing/2014/main" id="{EC9B5AC4-D097-6944-A970-07C7C0271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68" y="921784"/>
            <a:ext cx="8375135" cy="554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329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67662A62-19A4-C649-B52A-5D887735B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472" y="405884"/>
            <a:ext cx="6046231" cy="604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21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20B66A-104F-B347-BE07-6713135C3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280" y="2108200"/>
            <a:ext cx="8596668" cy="1320800"/>
          </a:xfrm>
        </p:spPr>
        <p:txBody>
          <a:bodyPr>
            <a:normAutofit/>
          </a:bodyPr>
          <a:lstStyle/>
          <a:p>
            <a:r>
              <a:rPr lang="ko-KR" altLang="en-US" sz="5600" dirty="0"/>
              <a:t>일본교과서에 독도가 </a:t>
            </a:r>
            <a:r>
              <a:rPr lang="en-US" altLang="ko-KR" sz="5600" dirty="0"/>
              <a:t>?</a:t>
            </a:r>
            <a:endParaRPr lang="ko-KR" altLang="en-US" sz="56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6871C6-20B9-F94F-930F-762848D4C1E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429000"/>
            <a:ext cx="8596313" cy="3881438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ko-KR" dirty="0"/>
              <a:t>https://</a:t>
            </a:r>
            <a:r>
              <a:rPr lang="en-US" altLang="ko-KR" dirty="0" err="1"/>
              <a:t>youtu.be</a:t>
            </a:r>
            <a:r>
              <a:rPr lang="en-US" altLang="ko-KR" dirty="0"/>
              <a:t>/D2A9JAc4oE0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137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223AB9E0-EDE6-4C47-91C6-ECCDF657D1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581" y="987036"/>
            <a:ext cx="7384878" cy="488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025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3AB518D0-AABF-984E-8995-A8A064480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823" y="709800"/>
            <a:ext cx="7316231" cy="543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40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38C58A-D0F2-8045-B449-44E14B149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13205" y="2909331"/>
            <a:ext cx="18149514" cy="2788508"/>
          </a:xfrm>
        </p:spPr>
        <p:txBody>
          <a:bodyPr>
            <a:normAutofit/>
          </a:bodyPr>
          <a:lstStyle/>
          <a:p>
            <a:pPr algn="ctr"/>
            <a:r>
              <a:rPr lang="ko-KR" altLang="en-US" sz="6100" dirty="0"/>
              <a:t>우리의 대응은</a:t>
            </a:r>
            <a:r>
              <a:rPr lang="en-US" altLang="ko-KR" sz="6100" dirty="0"/>
              <a:t>?</a:t>
            </a:r>
            <a:endParaRPr lang="ko-KR" altLang="en-US" sz="6100" dirty="0"/>
          </a:p>
        </p:txBody>
      </p:sp>
    </p:spTree>
    <p:extLst>
      <p:ext uri="{BB962C8B-B14F-4D97-AF65-F5344CB8AC3E}">
        <p14:creationId xmlns:p14="http://schemas.microsoft.com/office/powerpoint/2010/main" val="3242734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4BC54BE0-4429-F346-AA0D-3A7932E07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64" y="1421236"/>
            <a:ext cx="8335756" cy="465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071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849F84-3247-7640-B673-E3B2146F4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010" y="2219411"/>
            <a:ext cx="8596668" cy="1209589"/>
          </a:xfrm>
        </p:spPr>
        <p:txBody>
          <a:bodyPr>
            <a:noAutofit/>
          </a:bodyPr>
          <a:lstStyle/>
          <a:p>
            <a:br>
              <a:rPr lang="ko-KR" altLang="en-US" sz="4500" dirty="0"/>
            </a:br>
            <a:r>
              <a:rPr lang="ko-KR" altLang="en-US" sz="4500" dirty="0"/>
              <a:t>그렇다면 발표자의 해결방안은</a:t>
            </a:r>
            <a:r>
              <a:rPr lang="en-US" altLang="ko-KR" sz="4500" dirty="0"/>
              <a:t>?</a:t>
            </a:r>
            <a:endParaRPr lang="ko-KR" altLang="en-US" sz="4500" dirty="0"/>
          </a:p>
        </p:txBody>
      </p:sp>
    </p:spTree>
    <p:extLst>
      <p:ext uri="{BB962C8B-B14F-4D97-AF65-F5344CB8AC3E}">
        <p14:creationId xmlns:p14="http://schemas.microsoft.com/office/powerpoint/2010/main" val="57428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A719FE-83A9-BF42-BA55-F9BDD62C4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091" y="503195"/>
            <a:ext cx="8596668" cy="1320800"/>
          </a:xfrm>
        </p:spPr>
        <p:txBody>
          <a:bodyPr>
            <a:noAutofit/>
          </a:bodyPr>
          <a:lstStyle/>
          <a:p>
            <a:r>
              <a:rPr lang="ko-KR" altLang="en-US" sz="5800" dirty="0"/>
              <a:t>“독도” 과목을 편성하자 </a:t>
            </a:r>
            <a:r>
              <a:rPr lang="en-US" altLang="ko-KR" sz="5800" dirty="0"/>
              <a:t>!</a:t>
            </a:r>
            <a:endParaRPr lang="ko-KR" altLang="en-US" sz="5800" dirty="0"/>
          </a:p>
        </p:txBody>
      </p:sp>
      <p:pic>
        <p:nvPicPr>
          <p:cNvPr id="3" name="그림 3">
            <a:extLst>
              <a:ext uri="{FF2B5EF4-FFF2-40B4-BE49-F238E27FC236}">
                <a16:creationId xmlns:a16="http://schemas.microsoft.com/office/drawing/2014/main" id="{632ECD8A-8A68-D648-9B56-9B06B1D46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38" y="1815190"/>
            <a:ext cx="4089743" cy="4539615"/>
          </a:xfrm>
          <a:prstGeom prst="rect">
            <a:avLst/>
          </a:prstGeom>
        </p:spPr>
      </p:pic>
      <p:pic>
        <p:nvPicPr>
          <p:cNvPr id="5" name="그림 5">
            <a:extLst>
              <a:ext uri="{FF2B5EF4-FFF2-40B4-BE49-F238E27FC236}">
                <a16:creationId xmlns:a16="http://schemas.microsoft.com/office/drawing/2014/main" id="{6DDC1C8E-140A-F54D-88D0-2AC5C8741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644" y="1951654"/>
            <a:ext cx="4526518" cy="3772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46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3">
            <a:extLst>
              <a:ext uri="{FF2B5EF4-FFF2-40B4-BE49-F238E27FC236}">
                <a16:creationId xmlns:a16="http://schemas.microsoft.com/office/drawing/2014/main" id="{BFF03194-2CB4-724D-BD19-2EC45E5CF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08" y="789458"/>
            <a:ext cx="1985489" cy="1985489"/>
          </a:xfrm>
          <a:prstGeom prst="rect">
            <a:avLst/>
          </a:prstGeom>
        </p:spPr>
      </p:pic>
      <p:pic>
        <p:nvPicPr>
          <p:cNvPr id="5" name="그림 5">
            <a:extLst>
              <a:ext uri="{FF2B5EF4-FFF2-40B4-BE49-F238E27FC236}">
                <a16:creationId xmlns:a16="http://schemas.microsoft.com/office/drawing/2014/main" id="{FE1C1EC5-CC19-5E47-932B-93E7D0949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308" y="3429000"/>
            <a:ext cx="3950214" cy="2716943"/>
          </a:xfrm>
          <a:prstGeom prst="rect">
            <a:avLst/>
          </a:prstGeom>
        </p:spPr>
      </p:pic>
      <p:pic>
        <p:nvPicPr>
          <p:cNvPr id="7" name="그림 7">
            <a:extLst>
              <a:ext uri="{FF2B5EF4-FFF2-40B4-BE49-F238E27FC236}">
                <a16:creationId xmlns:a16="http://schemas.microsoft.com/office/drawing/2014/main" id="{668E336A-D696-D044-BA62-291251D94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176" y="3771556"/>
            <a:ext cx="3950214" cy="2422798"/>
          </a:xfrm>
          <a:prstGeom prst="rect">
            <a:avLst/>
          </a:prstGeom>
        </p:spPr>
      </p:pic>
      <p:pic>
        <p:nvPicPr>
          <p:cNvPr id="9" name="그림 9">
            <a:extLst>
              <a:ext uri="{FF2B5EF4-FFF2-40B4-BE49-F238E27FC236}">
                <a16:creationId xmlns:a16="http://schemas.microsoft.com/office/drawing/2014/main" id="{7DE1DB24-9C43-3A49-A759-952C187646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4176" y="512202"/>
            <a:ext cx="1905000" cy="2540000"/>
          </a:xfrm>
          <a:prstGeom prst="rect">
            <a:avLst/>
          </a:prstGeom>
        </p:spPr>
      </p:pic>
      <p:pic>
        <p:nvPicPr>
          <p:cNvPr id="17" name="그림 17">
            <a:extLst>
              <a:ext uri="{FF2B5EF4-FFF2-40B4-BE49-F238E27FC236}">
                <a16:creationId xmlns:a16="http://schemas.microsoft.com/office/drawing/2014/main" id="{69E60AAA-56EB-2040-BB0B-38E86E8D7C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0852" y="440120"/>
            <a:ext cx="1905000" cy="2779819"/>
          </a:xfrm>
          <a:prstGeom prst="rect">
            <a:avLst/>
          </a:prstGeom>
        </p:spPr>
      </p:pic>
      <p:pic>
        <p:nvPicPr>
          <p:cNvPr id="19" name="그림 19">
            <a:extLst>
              <a:ext uri="{FF2B5EF4-FFF2-40B4-BE49-F238E27FC236}">
                <a16:creationId xmlns:a16="http://schemas.microsoft.com/office/drawing/2014/main" id="{03CD428A-7BAB-3B4A-BECE-3230254275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07528" y="663646"/>
            <a:ext cx="1904999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050434"/>
      </p:ext>
    </p:extLst>
  </p:cSld>
  <p:clrMapOvr>
    <a:masterClrMapping/>
  </p:clrMapOvr>
</p:sld>
</file>

<file path=ppt/theme/theme1.xml><?xml version="1.0" encoding="utf-8"?>
<a:theme xmlns:a="http://schemas.openxmlformats.org/drawingml/2006/main" name="패싯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와이드스크린</PresentationFormat>
  <Slides>14</Slides>
  <Notes>0</Notes>
  <HiddenSlides>0</HiddenSlide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패싯</vt:lpstr>
      <vt:lpstr>독도문제의 교육적 해결방안</vt:lpstr>
      <vt:lpstr>일본교과서에 독도가 ?</vt:lpstr>
      <vt:lpstr>PowerPoint 프레젠테이션</vt:lpstr>
      <vt:lpstr>PowerPoint 프레젠테이션</vt:lpstr>
      <vt:lpstr>우리의 대응은?</vt:lpstr>
      <vt:lpstr>PowerPoint 프레젠테이션</vt:lpstr>
      <vt:lpstr> 그렇다면 발표자의 해결방안은?</vt:lpstr>
      <vt:lpstr>“독도” 과목을 편성하자 !</vt:lpstr>
      <vt:lpstr>PowerPoint 프레젠테이션</vt:lpstr>
      <vt:lpstr>공인(ex.연예인)을  통한 독도 홍보</vt:lpstr>
      <vt:lpstr>PowerPoint 프레젠테이션</vt:lpstr>
      <vt:lpstr>세번째로는 !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독도문제의 교육적 해결방안</dc:title>
  <dc:creator>권 효정</dc:creator>
  <cp:lastModifiedBy>권 효정</cp:lastModifiedBy>
  <cp:revision>3</cp:revision>
  <dcterms:created xsi:type="dcterms:W3CDTF">2019-09-29T17:21:26Z</dcterms:created>
  <dcterms:modified xsi:type="dcterms:W3CDTF">2019-09-29T17:56:13Z</dcterms:modified>
</cp:coreProperties>
</file>