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 ?><Relationships xmlns="http://schemas.openxmlformats.org/package/2006/relationships"><Relationship Id="rId1" Type="http://schemas.openxmlformats.org/officeDocument/2006/relationships/officeDocument" Target="ppt/presentation.xml"  /><Relationship Id="rId2" Type="http://schemas.openxmlformats.org/package/2006/relationships/metadata/thumbnail" Target="docProps/thumbnail.jpeg"  /><Relationship Id="rId3" Type="http://schemas.openxmlformats.org/package/2006/relationships/metadata/core-properties" Target="docProps/core.xml"  /><Relationship Id="rId4" Type="http://schemas.openxmlformats.org/officeDocument/2006/relationships/extended-properties" Target="docProps/app.xml"  /><Relationship Id="rId5" Type="http://schemas.openxmlformats.org/officeDocument/2006/relationships/custom-properties" Target="docProps/custom.xml"  /></Relationships>
</file>

<file path=ppt/presentation.xml><?xml version="1.0" encoding="utf-8"?>
<p:presentation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 autoCompressPictures="0">
  <p:sldMasterIdLst>
    <p:sldMasterId id="2147483648" r:id="rId1"/>
  </p:sldMasterIdLst>
  <p:notesMasterIdLst>
    <p:notesMasterId r:id="rId2"/>
  </p:notesMasterIdLst>
  <p:sldIdLst>
    <p:sldId id="256" r:id="rId3"/>
    <p:sldId id="274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311" r:id="rId20"/>
    <p:sldId id="272" r:id="rId21"/>
    <p:sldId id="273" r:id="rId22"/>
    <p:sldId id="275" r:id="rId23"/>
    <p:sldId id="276" r:id="rId24"/>
    <p:sldId id="277" r:id="rId25"/>
    <p:sldId id="314" r:id="rId26"/>
    <p:sldId id="278" r:id="rId27"/>
    <p:sldId id="315" r:id="rId28"/>
    <p:sldId id="279" r:id="rId29"/>
    <p:sldId id="316" r:id="rId30"/>
    <p:sldId id="280" r:id="rId31"/>
    <p:sldId id="281" r:id="rId32"/>
    <p:sldId id="317" r:id="rId33"/>
    <p:sldId id="306" r:id="rId34"/>
    <p:sldId id="307" r:id="rId35"/>
    <p:sldId id="308" r:id="rId36"/>
    <p:sldId id="309" r:id="rId37"/>
    <p:sldId id="310" r:id="rId38"/>
    <p:sldId id="282" r:id="rId39"/>
    <p:sldId id="283" r:id="rId40"/>
    <p:sldId id="284" r:id="rId41"/>
    <p:sldId id="285" r:id="rId42"/>
    <p:sldId id="286" r:id="rId43"/>
    <p:sldId id="287" r:id="rId44"/>
    <p:sldId id="288" r:id="rId45"/>
    <p:sldId id="289" r:id="rId46"/>
    <p:sldId id="290" r:id="rId47"/>
    <p:sldId id="291" r:id="rId48"/>
    <p:sldId id="292" r:id="rId49"/>
    <p:sldId id="295" r:id="rId50"/>
    <p:sldId id="296" r:id="rId51"/>
    <p:sldId id="297" r:id="rId52"/>
    <p:sldId id="298" r:id="rId53"/>
    <p:sldId id="299" r:id="rId54"/>
    <p:sldId id="300" r:id="rId55"/>
    <p:sldId id="301" r:id="rId56"/>
    <p:sldId id="302" r:id="rId57"/>
    <p:sldId id="303" r:id="rId58"/>
    <p:sldId id="304" r:id="rId59"/>
    <p:sldId id="305" r:id="rId60"/>
    <p:sldId id="313" r:id="rId61"/>
  </p:sldIdLst>
  <p:sldSz cx="14630400" cy="8229600"/>
  <p:notesSz cx="8229600" cy="146304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showPr showNarration="1"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extLst>
    <p:ext uri="ACF4677E-8BD2-47ae-8A1F-98590045965D">
      <hp:hncThemeShow xmlns:hp="http://schemas.haansoft.com/office/presentation/8.0" themeShowType="1" themeSkinType="1" themeTransitionType="1" useThemeTransition="1" byMouseClick="1" attrType="1" dur="2000"/>
    </p:ext>
  </p:extLst>
</p:presentationPr>
</file>

<file path=ppt/tableStyles.xml><?xml version="1.0" encoding="utf-8"?>
<a:tblStyleLst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TxStyle/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TxStyle/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normalViewPr snapVertSplitter="1">
    <p:restoredLeft sz="12579"/>
    <p:restoredTop sz="90000"/>
  </p:normalViewPr>
  <p:slideViewPr>
    <p:cSldViewPr snapToGrid="0">
      <p:cViewPr varScale="1">
        <p:scale>
          <a:sx n="100" d="100"/>
          <a:sy n="100" d="100"/>
        </p:scale>
        <p:origin x="0" y="0"/>
      </p:cViewPr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 ?><Relationships xmlns="http://schemas.openxmlformats.org/package/2006/relationships"><Relationship Id="rId1" Type="http://schemas.openxmlformats.org/officeDocument/2006/relationships/slideMaster" Target="slideMasters/slideMaster1.xml"  /><Relationship Id="rId10" Type="http://schemas.openxmlformats.org/officeDocument/2006/relationships/slide" Target="slides/slide8.xml"  /><Relationship Id="rId11" Type="http://schemas.openxmlformats.org/officeDocument/2006/relationships/slide" Target="slides/slide9.xml"  /><Relationship Id="rId12" Type="http://schemas.openxmlformats.org/officeDocument/2006/relationships/slide" Target="slides/slide10.xml"  /><Relationship Id="rId13" Type="http://schemas.openxmlformats.org/officeDocument/2006/relationships/slide" Target="slides/slide11.xml"  /><Relationship Id="rId14" Type="http://schemas.openxmlformats.org/officeDocument/2006/relationships/slide" Target="slides/slide12.xml"  /><Relationship Id="rId15" Type="http://schemas.openxmlformats.org/officeDocument/2006/relationships/slide" Target="slides/slide13.xml"  /><Relationship Id="rId16" Type="http://schemas.openxmlformats.org/officeDocument/2006/relationships/slide" Target="slides/slide14.xml"  /><Relationship Id="rId17" Type="http://schemas.openxmlformats.org/officeDocument/2006/relationships/slide" Target="slides/slide15.xml"  /><Relationship Id="rId18" Type="http://schemas.openxmlformats.org/officeDocument/2006/relationships/slide" Target="slides/slide16.xml"  /><Relationship Id="rId19" Type="http://schemas.openxmlformats.org/officeDocument/2006/relationships/slide" Target="slides/slide17.xml"  /><Relationship Id="rId2" Type="http://schemas.openxmlformats.org/officeDocument/2006/relationships/notesMaster" Target="notesMasters/notesMaster1.xml"  /><Relationship Id="rId20" Type="http://schemas.openxmlformats.org/officeDocument/2006/relationships/slide" Target="slides/slide18.xml"  /><Relationship Id="rId21" Type="http://schemas.openxmlformats.org/officeDocument/2006/relationships/slide" Target="slides/slide19.xml"  /><Relationship Id="rId22" Type="http://schemas.openxmlformats.org/officeDocument/2006/relationships/slide" Target="slides/slide20.xml"  /><Relationship Id="rId23" Type="http://schemas.openxmlformats.org/officeDocument/2006/relationships/slide" Target="slides/slide21.xml"  /><Relationship Id="rId24" Type="http://schemas.openxmlformats.org/officeDocument/2006/relationships/slide" Target="slides/slide22.xml"  /><Relationship Id="rId25" Type="http://schemas.openxmlformats.org/officeDocument/2006/relationships/slide" Target="slides/slide23.xml"  /><Relationship Id="rId26" Type="http://schemas.openxmlformats.org/officeDocument/2006/relationships/slide" Target="slides/slide24.xml"  /><Relationship Id="rId27" Type="http://schemas.openxmlformats.org/officeDocument/2006/relationships/slide" Target="slides/slide25.xml"  /><Relationship Id="rId28" Type="http://schemas.openxmlformats.org/officeDocument/2006/relationships/slide" Target="slides/slide26.xml"  /><Relationship Id="rId29" Type="http://schemas.openxmlformats.org/officeDocument/2006/relationships/slide" Target="slides/slide27.xml"  /><Relationship Id="rId3" Type="http://schemas.openxmlformats.org/officeDocument/2006/relationships/slide" Target="slides/slide1.xml"  /><Relationship Id="rId30" Type="http://schemas.openxmlformats.org/officeDocument/2006/relationships/slide" Target="slides/slide28.xml"  /><Relationship Id="rId31" Type="http://schemas.openxmlformats.org/officeDocument/2006/relationships/slide" Target="slides/slide29.xml"  /><Relationship Id="rId32" Type="http://schemas.openxmlformats.org/officeDocument/2006/relationships/slide" Target="slides/slide30.xml"  /><Relationship Id="rId33" Type="http://schemas.openxmlformats.org/officeDocument/2006/relationships/slide" Target="slides/slide31.xml"  /><Relationship Id="rId34" Type="http://schemas.openxmlformats.org/officeDocument/2006/relationships/slide" Target="slides/slide32.xml"  /><Relationship Id="rId35" Type="http://schemas.openxmlformats.org/officeDocument/2006/relationships/slide" Target="slides/slide33.xml"  /><Relationship Id="rId36" Type="http://schemas.openxmlformats.org/officeDocument/2006/relationships/slide" Target="slides/slide34.xml"  /><Relationship Id="rId37" Type="http://schemas.openxmlformats.org/officeDocument/2006/relationships/slide" Target="slides/slide35.xml"  /><Relationship Id="rId38" Type="http://schemas.openxmlformats.org/officeDocument/2006/relationships/slide" Target="slides/slide36.xml"  /><Relationship Id="rId39" Type="http://schemas.openxmlformats.org/officeDocument/2006/relationships/slide" Target="slides/slide37.xml"  /><Relationship Id="rId4" Type="http://schemas.openxmlformats.org/officeDocument/2006/relationships/slide" Target="slides/slide2.xml"  /><Relationship Id="rId40" Type="http://schemas.openxmlformats.org/officeDocument/2006/relationships/slide" Target="slides/slide38.xml"  /><Relationship Id="rId41" Type="http://schemas.openxmlformats.org/officeDocument/2006/relationships/slide" Target="slides/slide39.xml"  /><Relationship Id="rId42" Type="http://schemas.openxmlformats.org/officeDocument/2006/relationships/slide" Target="slides/slide40.xml"  /><Relationship Id="rId43" Type="http://schemas.openxmlformats.org/officeDocument/2006/relationships/slide" Target="slides/slide41.xml"  /><Relationship Id="rId44" Type="http://schemas.openxmlformats.org/officeDocument/2006/relationships/slide" Target="slides/slide42.xml"  /><Relationship Id="rId45" Type="http://schemas.openxmlformats.org/officeDocument/2006/relationships/slide" Target="slides/slide43.xml"  /><Relationship Id="rId46" Type="http://schemas.openxmlformats.org/officeDocument/2006/relationships/slide" Target="slides/slide44.xml"  /><Relationship Id="rId47" Type="http://schemas.openxmlformats.org/officeDocument/2006/relationships/slide" Target="slides/slide45.xml"  /><Relationship Id="rId48" Type="http://schemas.openxmlformats.org/officeDocument/2006/relationships/slide" Target="slides/slide46.xml"  /><Relationship Id="rId49" Type="http://schemas.openxmlformats.org/officeDocument/2006/relationships/slide" Target="slides/slide47.xml"  /><Relationship Id="rId5" Type="http://schemas.openxmlformats.org/officeDocument/2006/relationships/slide" Target="slides/slide3.xml"  /><Relationship Id="rId50" Type="http://schemas.openxmlformats.org/officeDocument/2006/relationships/slide" Target="slides/slide48.xml"  /><Relationship Id="rId51" Type="http://schemas.openxmlformats.org/officeDocument/2006/relationships/slide" Target="slides/slide49.xml"  /><Relationship Id="rId52" Type="http://schemas.openxmlformats.org/officeDocument/2006/relationships/slide" Target="slides/slide50.xml"  /><Relationship Id="rId53" Type="http://schemas.openxmlformats.org/officeDocument/2006/relationships/slide" Target="slides/slide51.xml"  /><Relationship Id="rId54" Type="http://schemas.openxmlformats.org/officeDocument/2006/relationships/slide" Target="slides/slide52.xml"  /><Relationship Id="rId55" Type="http://schemas.openxmlformats.org/officeDocument/2006/relationships/slide" Target="slides/slide53.xml"  /><Relationship Id="rId56" Type="http://schemas.openxmlformats.org/officeDocument/2006/relationships/slide" Target="slides/slide54.xml"  /><Relationship Id="rId57" Type="http://schemas.openxmlformats.org/officeDocument/2006/relationships/slide" Target="slides/slide55.xml"  /><Relationship Id="rId58" Type="http://schemas.openxmlformats.org/officeDocument/2006/relationships/slide" Target="slides/slide56.xml"  /><Relationship Id="rId59" Type="http://schemas.openxmlformats.org/officeDocument/2006/relationships/slide" Target="slides/slide57.xml"  /><Relationship Id="rId6" Type="http://schemas.openxmlformats.org/officeDocument/2006/relationships/slide" Target="slides/slide4.xml"  /><Relationship Id="rId60" Type="http://schemas.openxmlformats.org/officeDocument/2006/relationships/slide" Target="slides/slide58.xml"  /><Relationship Id="rId61" Type="http://schemas.openxmlformats.org/officeDocument/2006/relationships/slide" Target="slides/slide59.xml"  /><Relationship Id="rId62" Type="http://schemas.openxmlformats.org/officeDocument/2006/relationships/presProps" Target="presProps.xml"  /><Relationship Id="rId63" Type="http://schemas.openxmlformats.org/officeDocument/2006/relationships/viewProps" Target="viewProps.xml"  /><Relationship Id="rId64" Type="http://schemas.openxmlformats.org/officeDocument/2006/relationships/theme" Target="theme/theme1.xml"  /><Relationship Id="rId65" Type="http://schemas.openxmlformats.org/officeDocument/2006/relationships/tableStyles" Target="tableStyles.xml"  /><Relationship Id="rId7" Type="http://schemas.openxmlformats.org/officeDocument/2006/relationships/slide" Target="slides/slide5.xml"  /><Relationship Id="rId8" Type="http://schemas.openxmlformats.org/officeDocument/2006/relationships/slide" Target="slides/slide6.xml"  /><Relationship Id="rId9" Type="http://schemas.openxmlformats.org/officeDocument/2006/relationships/slide" Target="slides/slide7.xml"  /></Relationships>
</file>

<file path=ppt/notesMasters/_rels/notesMaster1.xml.rels><?xml version="1.0" encoding="UTF-8" standalone="yes" ?><Relationships xmlns="http://schemas.openxmlformats.org/package/2006/relationships"><Relationship Id="rId1" Type="http://schemas.openxmlformats.org/officeDocument/2006/relationships/theme" Target="../theme/theme2.xml"  /></Relationships>
</file>

<file path=ppt/notesMasters/notesMaster1.xml><?xml version="1.0" encoding="utf-8"?>
<p:notesMaster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 idx="0"/>
          </p:nvPr>
        </p:nvSpPr>
        <p:spPr>
          <a:xfrm>
            <a:off x="0" y="0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4660900" y="0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lvl="0"/>
            <a:fld id="{3CF7FDE1-3E65-46EA-8439-7679DC39B569}" type="datetime1">
              <a:t>2025-04-13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 noTextEdit="1"/>
          </p:cNvSpPr>
          <p:nvPr>
            <p:ph type="sldImg" idx="2"/>
          </p:nvPr>
        </p:nvSpPr>
        <p:spPr>
          <a:xfrm>
            <a:off x="-273050" y="1828800"/>
            <a:ext cx="8775700" cy="49371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822325" y="7040563"/>
            <a:ext cx="6584950" cy="576103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13896975"/>
            <a:ext cx="3565525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lvl="0"/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4660900" y="13896975"/>
            <a:ext cx="3567113" cy="7334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lvl="0"/>
            <a:fld id="{98A68722-CF24-4946-A66E-405E5E796E80}" type="slidenum"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04018173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.xml"  /></Relationships>
</file>

<file path=ppt/notesSlides/_rels/notesSlide1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0.xml"  /></Relationships>
</file>

<file path=ppt/notesSlides/_rels/notesSlide1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1.xml"  /></Relationships>
</file>

<file path=ppt/notesSlides/_rels/notesSlide1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2.xml"  /></Relationships>
</file>

<file path=ppt/notesSlides/_rels/notesSlide1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3.xml"  /></Relationships>
</file>

<file path=ppt/notesSlides/_rels/notesSlide1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4.xml"  /></Relationships>
</file>

<file path=ppt/notesSlides/_rels/notesSlide1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5.xml"  /></Relationships>
</file>

<file path=ppt/notesSlides/_rels/notesSlide1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6.xml"  /></Relationships>
</file>

<file path=ppt/notesSlides/_rels/notesSlide1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7.xml"  /></Relationships>
</file>

<file path=ppt/notesSlides/_rels/notesSlide1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19.xml"  /></Relationships>
</file>

<file path=ppt/notesSlides/_rels/notesSlide1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0.xml"  /></Relationships>
</file>

<file path=ppt/notesSlides/_rels/notesSlide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.xml"  /></Relationships>
</file>

<file path=ppt/notesSlides/_rels/notesSlide2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1.xml"  /></Relationships>
</file>

<file path=ppt/notesSlides/_rels/notesSlide2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2.xml"  /></Relationships>
</file>

<file path=ppt/notesSlides/_rels/notesSlide2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3.xml"  /></Relationships>
</file>

<file path=ppt/notesSlides/_rels/notesSlide2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4.xml"  /></Relationships>
</file>

<file path=ppt/notesSlides/_rels/notesSlide2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5.xml"  /></Relationships>
</file>

<file path=ppt/notesSlides/_rels/notesSlide2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6.xml"  /></Relationships>
</file>

<file path=ppt/notesSlides/_rels/notesSlide2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7.xml"  /></Relationships>
</file>

<file path=ppt/notesSlides/_rels/notesSlide2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8.xml"  /></Relationships>
</file>

<file path=ppt/notesSlides/_rels/notesSlide2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29.xml"  /></Relationships>
</file>

<file path=ppt/notesSlides/_rels/notesSlide2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0.xml"  /></Relationships>
</file>

<file path=ppt/notesSlides/_rels/notesSlide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.xml"  /></Relationships>
</file>

<file path=ppt/notesSlides/_rels/notesSlide3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1.xml"  /></Relationships>
</file>

<file path=ppt/notesSlides/_rels/notesSlide3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2.xml"  /></Relationships>
</file>

<file path=ppt/notesSlides/_rels/notesSlide3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3.xml"  /></Relationships>
</file>

<file path=ppt/notesSlides/_rels/notesSlide3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4.xml"  /></Relationships>
</file>

<file path=ppt/notesSlides/_rels/notesSlide3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5.xml"  /></Relationships>
</file>

<file path=ppt/notesSlides/_rels/notesSlide3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6.xml"  /></Relationships>
</file>

<file path=ppt/notesSlides/_rels/notesSlide3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7.xml"  /></Relationships>
</file>

<file path=ppt/notesSlides/_rels/notesSlide3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8.xml"  /></Relationships>
</file>

<file path=ppt/notesSlides/_rels/notesSlide3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39.xml"  /></Relationships>
</file>

<file path=ppt/notesSlides/_rels/notesSlide3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0.xml"  /></Relationships>
</file>

<file path=ppt/notesSlides/_rels/notesSlide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.xml"  /></Relationships>
</file>

<file path=ppt/notesSlides/_rels/notesSlide4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1.xml"  /></Relationships>
</file>

<file path=ppt/notesSlides/_rels/notesSlide4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2.xml"  /></Relationships>
</file>

<file path=ppt/notesSlides/_rels/notesSlide4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3.xml"  /></Relationships>
</file>

<file path=ppt/notesSlides/_rels/notesSlide4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4.xml"  /></Relationships>
</file>

<file path=ppt/notesSlides/_rels/notesSlide4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5.xml"  /></Relationships>
</file>

<file path=ppt/notesSlides/_rels/notesSlide4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6.xml"  /></Relationships>
</file>

<file path=ppt/notesSlides/_rels/notesSlide4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7.xml"  /></Relationships>
</file>

<file path=ppt/notesSlides/_rels/notesSlide4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8.xml"  /></Relationships>
</file>

<file path=ppt/notesSlides/_rels/notesSlide4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49.xml"  /></Relationships>
</file>

<file path=ppt/notesSlides/_rels/notesSlide4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0.xml"  /></Relationships>
</file>

<file path=ppt/notesSlides/_rels/notesSlide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.xml"  /></Relationships>
</file>

<file path=ppt/notesSlides/_rels/notesSlide50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1.xml"  /></Relationships>
</file>

<file path=ppt/notesSlides/_rels/notesSlide51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2.xml"  /></Relationships>
</file>

<file path=ppt/notesSlides/_rels/notesSlide52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3.xml"  /></Relationships>
</file>

<file path=ppt/notesSlides/_rels/notesSlide53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4.xml"  /></Relationships>
</file>

<file path=ppt/notesSlides/_rels/notesSlide54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5.xml"  /></Relationships>
</file>

<file path=ppt/notesSlides/_rels/notesSlide55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6.xml"  /></Relationships>
</file>

<file path=ppt/notesSlides/_rels/notesSlide5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7.xml"  /></Relationships>
</file>

<file path=ppt/notesSlides/_rels/notesSlide5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8.xml"  /></Relationships>
</file>

<file path=ppt/notesSlides/_rels/notesSlide5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59.xml"  /></Relationships>
</file>

<file path=ppt/notesSlides/_rels/notesSlide6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6.xml"  /></Relationships>
</file>

<file path=ppt/notesSlides/_rels/notesSlide7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7.xml"  /></Relationships>
</file>

<file path=ppt/notesSlides/_rels/notesSlide8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8.xml"  /></Relationships>
</file>

<file path=ppt/notesSlides/_rels/notesSlide9.xml.rels><?xml version="1.0" encoding="UTF-8" standalone="yes" ?><Relationships xmlns="http://schemas.openxmlformats.org/package/2006/relationships"><Relationship Id="rId1" Type="http://schemas.openxmlformats.org/officeDocument/2006/relationships/notesMaster" Target="../notesMasters/notesMaster1.xml"  /><Relationship Id="rId2" Type="http://schemas.openxmlformats.org/officeDocument/2006/relationships/slide" Target="../slides/slide9.xml" 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1D72F58-D992-FE2B-8225-6D486A8081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F87CF8AE-E3E7-1EEE-36E9-24C8F86635A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CCECE6D-8C9A-32B5-9859-13B6F0344FB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BFC9D92-1482-B60C-3B84-02ABC7E71CDD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504962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EDB3C4A-F90F-EDC4-14B4-839FFF726B8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CCCA3C7-6200-057A-339B-6C120CB3EBB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520870C-6CC8-3B30-8E8A-DA7D2E3F5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EB5D156-96FC-88B1-6D08-94924E9C7E2F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681612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0200ECA-4855-4347-F6D1-4F1380D816B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4D0FB904-A545-6CA6-E35C-064BEEABD54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0B8D2859-945A-0C63-9EE8-C8A7A8E2380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73C0E75-7DB4-C9BE-CA47-219ECF0707CE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458306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30E1B00-96FC-6A08-E516-E7A440DC3D6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D4D316DF-5722-5906-16EF-E288977D522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8A5E517-87A6-B2DB-DD8F-F1852C35970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EE6F63B-A78D-2C56-36D4-9E89DD927C3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644586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57CE406-C145-79BE-BFAB-FE2853536E7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CF6410C-176A-69EE-D438-C4F904C8C10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AF388BDA-AEEA-2180-3803-634DAC77BBD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A6FAC02-8F79-E5F4-760B-86358A2688B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970976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/Relationships>
</file>

<file path=ppt/slideLayouts/_rels/slideLayout10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image" Target="../media/image1.png"  /></Relationships>
</file>

<file path=ppt/slideLayouts/_rels/slideLayout11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image" Target="../media/image1.png"  /></Relationships>
</file>

<file path=ppt/slideLayouts/_rels/slideLayout2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image" Target="../media/image1.png"  /></Relationships>
</file>

<file path=ppt/slideLayouts/_rels/slideLayout3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image" Target="../media/image1.png"  /></Relationships>
</file>

<file path=ppt/slideLayouts/_rels/slideLayout4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image" Target="../media/image1.png"  /></Relationships>
</file>

<file path=ppt/slideLayouts/_rels/slideLayout5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image" Target="../media/image1.png"  /></Relationships>
</file>

<file path=ppt/slideLayouts/_rels/slideLayout6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image" Target="../media/image1.png"  /></Relationships>
</file>

<file path=ppt/slideLayouts/_rels/slideLayout7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image" Target="../media/image1.png"  /></Relationships>
</file>

<file path=ppt/slideLayouts/_rels/slideLayout8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image" Target="../media/image1.png"  /></Relationships>
</file>

<file path=ppt/slideLayouts/_rels/slideLayout9.xml.rels><?xml version="1.0" encoding="UTF-8" standalone="yes" ?><Relationships xmlns="http://schemas.openxmlformats.org/package/2006/relationships"><Relationship Id="rId1" Type="http://schemas.openxmlformats.org/officeDocument/2006/relationships/slideMaster" Target="../slideMasters/slideMaster1.xml"  /><Relationship Id="rId2" Type="http://schemas.openxmlformats.org/officeDocument/2006/relationships/hyperlink" Target="https://gamma.app/?utm_source=made-with-gamma" TargetMode="External" /><Relationship Id="rId3" Type="http://schemas.openxmlformats.org/officeDocument/2006/relationships/image" Target="../media/image1.png" 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9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0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D6F5EE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FFF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21357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1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2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3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4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5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6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7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de 8 mas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0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AABCB6"/>
          </a:solidFill>
          <a:ln/>
        </p:spPr>
      </p:sp>
      <p:sp>
        <p:nvSpPr>
          <p:cNvPr id="3" name="Shape 1"/>
          <p:cNvSpPr/>
          <p:nvPr/>
        </p:nvSpPr>
        <p:spPr>
          <a:xfrm>
            <a:off x="0" y="0"/>
            <a:ext cx="14630400" cy="8229600"/>
          </a:xfrm>
          <a:prstGeom prst="rect">
            <a:avLst/>
          </a:prstGeom>
          <a:solidFill>
            <a:srgbClr val="FFF8F0"/>
          </a:solidFill>
          <a:ln/>
        </p:spPr>
      </p:sp>
      <p:pic>
        <p:nvPicPr>
          <p:cNvPr id="4" name="Image 0" descr="preencoded.png">
            <a:hlinkClick r:id="rId2"/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39215" y="7749540"/>
            <a:ext cx="1722605" cy="411480"/>
          </a:xfrm>
          <a:prstGeom prst="rect">
            <a:avLst/>
          </a:prstGeom>
        </p:spPr>
      </p:pic>
    </p:spTree>
  </p:cSld>
  <p:clrMapOvr>
    <a:masterClrMapping/>
  </p:clrMapOvr>
</p:sldLayout>
</file>

<file path=ppt/slideMasters/_rels/slideMaster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.xml"  /><Relationship Id="rId10" Type="http://schemas.openxmlformats.org/officeDocument/2006/relationships/slideLayout" Target="../slideLayouts/slideLayout10.xml"  /><Relationship Id="rId11" Type="http://schemas.openxmlformats.org/officeDocument/2006/relationships/slideLayout" Target="../slideLayouts/slideLayout11.xml"  /><Relationship Id="rId12" Type="http://schemas.openxmlformats.org/officeDocument/2006/relationships/theme" Target="../theme/theme1.xml"  /><Relationship Id="rId2" Type="http://schemas.openxmlformats.org/officeDocument/2006/relationships/slideLayout" Target="../slideLayouts/slideLayout2.xml"  /><Relationship Id="rId3" Type="http://schemas.openxmlformats.org/officeDocument/2006/relationships/slideLayout" Target="../slideLayouts/slideLayout3.xml"  /><Relationship Id="rId4" Type="http://schemas.openxmlformats.org/officeDocument/2006/relationships/slideLayout" Target="../slideLayouts/slideLayout4.xml"  /><Relationship Id="rId5" Type="http://schemas.openxmlformats.org/officeDocument/2006/relationships/slideLayout" Target="../slideLayouts/slideLayout5.xml"  /><Relationship Id="rId6" Type="http://schemas.openxmlformats.org/officeDocument/2006/relationships/slideLayout" Target="../slideLayouts/slideLayout6.xml"  /><Relationship Id="rId7" Type="http://schemas.openxmlformats.org/officeDocument/2006/relationships/slideLayout" Target="../slideLayouts/slideLayout7.xml"  /><Relationship Id="rId8" Type="http://schemas.openxmlformats.org/officeDocument/2006/relationships/slideLayout" Target="../slideLayouts/slideLayout8.xml"  /><Relationship Id="rId9" Type="http://schemas.openxmlformats.org/officeDocument/2006/relationships/slideLayout" Target="../slideLayouts/slideLayout9.xml" 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.xml"  /></Relationships>
</file>

<file path=ppt/slides/_rels/slide1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notesSlide" Target="../notesSlides/notesSlide10.xml"  /><Relationship Id="rId3" Type="http://schemas.openxmlformats.org/officeDocument/2006/relationships/image" Target="../media/image10.png"  /><Relationship Id="rId4" Type="http://schemas.openxmlformats.org/officeDocument/2006/relationships/image" Target="../media/image11.png"  /></Relationships>
</file>

<file path=ppt/slides/_rels/slide1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11.xml"  /></Relationships>
</file>

<file path=ppt/slides/_rels/slide1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notesSlide" Target="../notesSlides/notesSlide12.xml"  /><Relationship Id="rId3" Type="http://schemas.openxmlformats.org/officeDocument/2006/relationships/image" Target="../media/image12.png"  /></Relationships>
</file>

<file path=ppt/slides/_rels/slide1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13.xml"  /></Relationships>
</file>

<file path=ppt/slides/_rels/slide1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notesSlide" Target="../notesSlides/notesSlide14.xml"  /><Relationship Id="rId3" Type="http://schemas.openxmlformats.org/officeDocument/2006/relationships/image" Target="../media/image13.png"  /><Relationship Id="rId4" Type="http://schemas.openxmlformats.org/officeDocument/2006/relationships/image" Target="../media/image14.png"  /><Relationship Id="rId5" Type="http://schemas.openxmlformats.org/officeDocument/2006/relationships/image" Target="../media/image15.png"  /></Relationships>
</file>

<file path=ppt/slides/_rels/slide1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15.xml"  /><Relationship Id="rId3" Type="http://schemas.openxmlformats.org/officeDocument/2006/relationships/image" Target="../media/image16.png"  /><Relationship Id="rId4" Type="http://schemas.openxmlformats.org/officeDocument/2006/relationships/image" Target="../media/image17.png"  /><Relationship Id="rId5" Type="http://schemas.openxmlformats.org/officeDocument/2006/relationships/image" Target="../media/image18.png"  /><Relationship Id="rId6" Type="http://schemas.openxmlformats.org/officeDocument/2006/relationships/image" Target="../media/image19.png"  /></Relationships>
</file>

<file path=ppt/slides/_rels/slide1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16.xml"  /></Relationships>
</file>

<file path=ppt/slides/_rels/slide1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notesSlide" Target="../notesSlides/notesSlide17.xml"  /><Relationship Id="rId3" Type="http://schemas.openxmlformats.org/officeDocument/2006/relationships/image" Target="../media/image20.png"  /><Relationship Id="rId4" Type="http://schemas.openxmlformats.org/officeDocument/2006/relationships/image" Target="../media/image21.png"  /><Relationship Id="rId5" Type="http://schemas.openxmlformats.org/officeDocument/2006/relationships/image" Target="../media/image22.png"  /></Relationships>
</file>

<file path=ppt/slides/_rels/slide1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image" Target="../media/image23.png"  /></Relationships>
</file>

<file path=ppt/slides/_rels/slide1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Relationship Id="rId2" Type="http://schemas.openxmlformats.org/officeDocument/2006/relationships/notesSlide" Target="../notesSlides/notesSlide18.xml"  /></Relationships>
</file>

<file path=ppt/slides/_rels/slide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2.xml"  /></Relationships>
</file>

<file path=ppt/slides/_rels/slide2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notesSlide" Target="../notesSlides/notesSlide19.xml"  /><Relationship Id="rId3" Type="http://schemas.openxmlformats.org/officeDocument/2006/relationships/image" Target="../media/image24.png"  /><Relationship Id="rId4" Type="http://schemas.openxmlformats.org/officeDocument/2006/relationships/image" Target="../media/image25.png"  /><Relationship Id="rId5" Type="http://schemas.openxmlformats.org/officeDocument/2006/relationships/image" Target="../media/image26.png"  /><Relationship Id="rId6" Type="http://schemas.openxmlformats.org/officeDocument/2006/relationships/image" Target="../media/image27.png"  /></Relationships>
</file>

<file path=ppt/slides/_rels/slide2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20.xml"  /></Relationships>
</file>

<file path=ppt/slides/_rels/slide2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notesSlide" Target="../notesSlides/notesSlide21.xml"  /><Relationship Id="rId3" Type="http://schemas.openxmlformats.org/officeDocument/2006/relationships/image" Target="../media/image28.png"  /></Relationships>
</file>

<file path=ppt/slides/_rels/slide2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22.xml"  /><Relationship Id="rId3" Type="http://schemas.openxmlformats.org/officeDocument/2006/relationships/image" Target="../media/image29.jpeg"  /></Relationships>
</file>

<file path=ppt/slides/_rels/slide2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23.xml"  /><Relationship Id="rId3" Type="http://schemas.openxmlformats.org/officeDocument/2006/relationships/image" Target="../media/image30.jpeg"  /><Relationship Id="rId4" Type="http://schemas.openxmlformats.org/officeDocument/2006/relationships/image" Target="../media/image31.jpeg"  /></Relationships>
</file>

<file path=ppt/slides/_rels/slide2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notesSlide" Target="../notesSlides/notesSlide24.xml"  /><Relationship Id="rId3" Type="http://schemas.openxmlformats.org/officeDocument/2006/relationships/image" Target="../media/image32.jpeg"  /></Relationships>
</file>

<file path=ppt/slides/_rels/slide2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notesSlide" Target="../notesSlides/notesSlide25.xml"  /><Relationship Id="rId3" Type="http://schemas.openxmlformats.org/officeDocument/2006/relationships/image" Target="../media/image33.jpeg"  /></Relationships>
</file>

<file path=ppt/slides/_rels/slide2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26.xml"  /><Relationship Id="rId3" Type="http://schemas.openxmlformats.org/officeDocument/2006/relationships/image" Target="../media/image34.png"  /><Relationship Id="rId4" Type="http://schemas.openxmlformats.org/officeDocument/2006/relationships/image" Target="../media/image35.png"  /><Relationship Id="rId5" Type="http://schemas.openxmlformats.org/officeDocument/2006/relationships/image" Target="../media/image36.png"  /></Relationships>
</file>

<file path=ppt/slides/_rels/slide2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27.xml"  /><Relationship Id="rId3" Type="http://schemas.openxmlformats.org/officeDocument/2006/relationships/image" Target="../media/image37.gif"  /><Relationship Id="rId4" Type="http://schemas.openxmlformats.org/officeDocument/2006/relationships/image" Target="../media/image38.gif"  /></Relationships>
</file>

<file path=ppt/slides/_rels/slide2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28.xml"  /><Relationship Id="rId3" Type="http://schemas.openxmlformats.org/officeDocument/2006/relationships/image" Target="../media/image39.png"  /><Relationship Id="rId4" Type="http://schemas.openxmlformats.org/officeDocument/2006/relationships/image" Target="../media/image40.png"  /><Relationship Id="rId5" Type="http://schemas.openxmlformats.org/officeDocument/2006/relationships/image" Target="../media/image41.png"  /></Relationships>
</file>

<file path=ppt/slides/_rels/slide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notesSlide" Target="../notesSlides/notesSlide3.xml"  /></Relationships>
</file>

<file path=ppt/slides/_rels/slide3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notesSlide" Target="../notesSlides/notesSlide29.xml"  /><Relationship Id="rId3" Type="http://schemas.openxmlformats.org/officeDocument/2006/relationships/image" Target="../media/image42.jpeg"  /></Relationships>
</file>

<file path=ppt/slides/_rels/slide3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notesSlide" Target="../notesSlides/notesSlide30.xml"  /><Relationship Id="rId3" Type="http://schemas.openxmlformats.org/officeDocument/2006/relationships/image" Target="../media/image43.jpeg"  /><Relationship Id="rId4" Type="http://schemas.openxmlformats.org/officeDocument/2006/relationships/image" Target="../media/image44.jpeg"  /><Relationship Id="rId5" Type="http://schemas.openxmlformats.org/officeDocument/2006/relationships/image" Target="../media/image45.jpeg"  /></Relationships>
</file>

<file path=ppt/slides/_rels/slide3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31.xml"  /><Relationship Id="rId3" Type="http://schemas.openxmlformats.org/officeDocument/2006/relationships/image" Target="../media/image46.jpeg"  /></Relationships>
</file>

<file path=ppt/slides/_rels/slide3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notesSlide" Target="../notesSlides/notesSlide32.xml"  /></Relationships>
</file>

<file path=ppt/slides/_rels/slide3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33.xml"  /><Relationship Id="rId3" Type="http://schemas.openxmlformats.org/officeDocument/2006/relationships/image" Target="../media/image47.jpeg"  /></Relationships>
</file>

<file path=ppt/slides/_rels/slide3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notesSlide" Target="../notesSlides/notesSlide34.xml"  /><Relationship Id="rId3" Type="http://schemas.openxmlformats.org/officeDocument/2006/relationships/image" Target="../media/image48.png"  /><Relationship Id="rId4" Type="http://schemas.openxmlformats.org/officeDocument/2006/relationships/image" Target="../media/image49.png"  /><Relationship Id="rId5" Type="http://schemas.openxmlformats.org/officeDocument/2006/relationships/image" Target="../media/image50.png"  /></Relationships>
</file>

<file path=ppt/slides/_rels/slide3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35.xml"  /><Relationship Id="rId3" Type="http://schemas.openxmlformats.org/officeDocument/2006/relationships/image" Target="../media/image34.png"  /><Relationship Id="rId4" Type="http://schemas.openxmlformats.org/officeDocument/2006/relationships/image" Target="../media/image35.png"  /><Relationship Id="rId5" Type="http://schemas.openxmlformats.org/officeDocument/2006/relationships/image" Target="../media/image36.png"  /><Relationship Id="rId6" Type="http://schemas.openxmlformats.org/officeDocument/2006/relationships/image" Target="../media/image51.jpeg"  /></Relationships>
</file>

<file path=ppt/slides/_rels/slide3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Relationship Id="rId2" Type="http://schemas.openxmlformats.org/officeDocument/2006/relationships/notesSlide" Target="../notesSlides/notesSlide36.xml"  /></Relationships>
</file>

<file path=ppt/slides/_rels/slide3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0.xml"  /><Relationship Id="rId2" Type="http://schemas.openxmlformats.org/officeDocument/2006/relationships/notesSlide" Target="../notesSlides/notesSlide37.xml"  /></Relationships>
</file>

<file path=ppt/slides/_rels/slide3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11.xml"  /><Relationship Id="rId2" Type="http://schemas.openxmlformats.org/officeDocument/2006/relationships/notesSlide" Target="../notesSlides/notesSlide38.xml"  /><Relationship Id="rId3" Type="http://schemas.openxmlformats.org/officeDocument/2006/relationships/image" Target="../media/image52.jpeg"  /></Relationships>
</file>

<file path=ppt/slides/_rels/slide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4.xml"  /><Relationship Id="rId3" Type="http://schemas.openxmlformats.org/officeDocument/2006/relationships/image" Target="../media/image2.png"  /></Relationships>
</file>

<file path=ppt/slides/_rels/slide4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39.xml"  /><Relationship Id="rId3" Type="http://schemas.openxmlformats.org/officeDocument/2006/relationships/image" Target="../media/image53.png"  /></Relationships>
</file>

<file path=ppt/slides/_rels/slide4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notesSlide" Target="../notesSlides/notesSlide40.xml"  /></Relationships>
</file>

<file path=ppt/slides/_rels/slide4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41.xml"  /><Relationship Id="rId3" Type="http://schemas.openxmlformats.org/officeDocument/2006/relationships/image" Target="../media/image54.png"  /><Relationship Id="rId4" Type="http://schemas.openxmlformats.org/officeDocument/2006/relationships/image" Target="../media/image55.png"  /><Relationship Id="rId5" Type="http://schemas.openxmlformats.org/officeDocument/2006/relationships/image" Target="../media/image56.png"  /></Relationships>
</file>

<file path=ppt/slides/_rels/slide4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notesSlide" Target="../notesSlides/notesSlide42.xml"  /><Relationship Id="rId3" Type="http://schemas.openxmlformats.org/officeDocument/2006/relationships/image" Target="../media/image57.png"  /></Relationships>
</file>

<file path=ppt/slides/_rels/slide4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43.xml"  /><Relationship Id="rId3" Type="http://schemas.openxmlformats.org/officeDocument/2006/relationships/image" Target="../media/image58.png"  /><Relationship Id="rId4" Type="http://schemas.openxmlformats.org/officeDocument/2006/relationships/image" Target="../media/image59.png"  /><Relationship Id="rId5" Type="http://schemas.openxmlformats.org/officeDocument/2006/relationships/image" Target="../media/image60.png"  /></Relationships>
</file>

<file path=ppt/slides/_rels/slide4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44.xml"  /><Relationship Id="rId3" Type="http://schemas.openxmlformats.org/officeDocument/2006/relationships/image" Target="../media/image61.png"  /><Relationship Id="rId4" Type="http://schemas.openxmlformats.org/officeDocument/2006/relationships/image" Target="../media/image62.png"  /><Relationship Id="rId5" Type="http://schemas.openxmlformats.org/officeDocument/2006/relationships/image" Target="../media/image63.png"  /><Relationship Id="rId6" Type="http://schemas.openxmlformats.org/officeDocument/2006/relationships/image" Target="../media/image64.png"  /></Relationships>
</file>

<file path=ppt/slides/_rels/slide4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notesSlide" Target="../notesSlides/notesSlide45.xml"  /><Relationship Id="rId3" Type="http://schemas.openxmlformats.org/officeDocument/2006/relationships/image" Target="../media/image34.png"  /><Relationship Id="rId4" Type="http://schemas.openxmlformats.org/officeDocument/2006/relationships/image" Target="../media/image35.png"  /><Relationship Id="rId5" Type="http://schemas.openxmlformats.org/officeDocument/2006/relationships/image" Target="../media/image36.png"  /><Relationship Id="rId6" Type="http://schemas.openxmlformats.org/officeDocument/2006/relationships/image" Target="../media/image65.jpeg"  /></Relationships>
</file>

<file path=ppt/slides/_rels/slide4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Relationship Id="rId2" Type="http://schemas.openxmlformats.org/officeDocument/2006/relationships/notesSlide" Target="../notesSlides/notesSlide46.xml"  /></Relationships>
</file>

<file path=ppt/slides/_rels/slide4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47.xml"  /><Relationship Id="rId3" Type="http://schemas.openxmlformats.org/officeDocument/2006/relationships/image" Target="../media/image66.png"  /></Relationships>
</file>

<file path=ppt/slides/_rels/slide4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notesSlide" Target="../notesSlides/notesSlide48.xml"  /></Relationships>
</file>

<file path=ppt/slides/_rels/slide5.xml.rels><?xml version="1.0" encoding="UTF-8" standalone="yes" ?><Relationships xmlns="http://schemas.openxmlformats.org/package/2006/relationships"><Relationship Id="rId1" Type="http://schemas.openxmlformats.org/officeDocument/2006/relationships/notesSlide" Target="../notesSlides/notesSlide5.xml"  /><Relationship Id="rId2" Type="http://schemas.openxmlformats.org/officeDocument/2006/relationships/slideLayout" Target="../slideLayouts/slideLayout5.xml"  /><Relationship Id="rId3" Type="http://schemas.openxmlformats.org/officeDocument/2006/relationships/image" Target="../media/image3.png"  /><Relationship Id="rId4" Type="http://schemas.openxmlformats.org/officeDocument/2006/relationships/image" Target="../media/image4.png"  /><Relationship Id="rId5" Type="http://schemas.openxmlformats.org/officeDocument/2006/relationships/image" Target="../media/image5.png"  /></Relationships>
</file>

<file path=ppt/slides/_rels/slide50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49.xml"  /><Relationship Id="rId3" Type="http://schemas.openxmlformats.org/officeDocument/2006/relationships/image" Target="../media/image67.png"  /></Relationships>
</file>

<file path=ppt/slides/_rels/slide51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notesSlide" Target="../notesSlides/notesSlide50.xml"  /><Relationship Id="rId3" Type="http://schemas.openxmlformats.org/officeDocument/2006/relationships/image" Target="../media/image68.png"  /><Relationship Id="rId4" Type="http://schemas.openxmlformats.org/officeDocument/2006/relationships/image" Target="../media/image69.png"  /></Relationships>
</file>

<file path=ppt/slides/_rels/slide52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51.xml"  /></Relationships>
</file>

<file path=ppt/slides/_rels/slide53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52.xml"  /><Relationship Id="rId3" Type="http://schemas.openxmlformats.org/officeDocument/2006/relationships/image" Target="../media/image70.png"  /></Relationships>
</file>

<file path=ppt/slides/_rels/slide54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3.xml"  /><Relationship Id="rId2" Type="http://schemas.openxmlformats.org/officeDocument/2006/relationships/notesSlide" Target="../notesSlides/notesSlide53.xml"  /></Relationships>
</file>

<file path=ppt/slides/_rels/slide55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4.xml"  /><Relationship Id="rId2" Type="http://schemas.openxmlformats.org/officeDocument/2006/relationships/notesSlide" Target="../notesSlides/notesSlide54.xml"  /><Relationship Id="rId3" Type="http://schemas.openxmlformats.org/officeDocument/2006/relationships/image" Target="../media/image71.png"  /></Relationships>
</file>

<file path=ppt/slides/_rels/slide5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5.xml"  /><Relationship Id="rId2" Type="http://schemas.openxmlformats.org/officeDocument/2006/relationships/notesSlide" Target="../notesSlides/notesSlide55.xml"  /></Relationships>
</file>

<file path=ppt/slides/_rels/slide5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56.xml"  /><Relationship Id="rId3" Type="http://schemas.openxmlformats.org/officeDocument/2006/relationships/image" Target="../media/image34.png"  /><Relationship Id="rId4" Type="http://schemas.openxmlformats.org/officeDocument/2006/relationships/image" Target="../media/image35.png"  /></Relationships>
</file>

<file path=ppt/slides/_rels/slide5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57.xml"  /></Relationships>
</file>

<file path=ppt/slides/_rels/slide5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2.xml"  /><Relationship Id="rId2" Type="http://schemas.openxmlformats.org/officeDocument/2006/relationships/notesSlide" Target="../notesSlides/notesSlide58.xml"  /></Relationships>
</file>

<file path=ppt/slides/_rels/slide6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6.xml"  /><Relationship Id="rId2" Type="http://schemas.openxmlformats.org/officeDocument/2006/relationships/notesSlide" Target="../notesSlides/notesSlide6.xml"  /><Relationship Id="rId3" Type="http://schemas.openxmlformats.org/officeDocument/2006/relationships/image" Target="../media/image6.png"  /></Relationships>
</file>

<file path=ppt/slides/_rels/slide7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7.xml"  /><Relationship Id="rId2" Type="http://schemas.openxmlformats.org/officeDocument/2006/relationships/notesSlide" Target="../notesSlides/notesSlide7.xml"  /><Relationship Id="rId3" Type="http://schemas.openxmlformats.org/officeDocument/2006/relationships/image" Target="../media/image7.png"  /><Relationship Id="rId4" Type="http://schemas.openxmlformats.org/officeDocument/2006/relationships/image" Target="../media/image8.png"  /></Relationships>
</file>

<file path=ppt/slides/_rels/slide8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8.xml"  /><Relationship Id="rId2" Type="http://schemas.openxmlformats.org/officeDocument/2006/relationships/notesSlide" Target="../notesSlides/notesSlide8.xml"  /><Relationship Id="rId3" Type="http://schemas.openxmlformats.org/officeDocument/2006/relationships/image" Target="../media/image9.png"  /></Relationships>
</file>

<file path=ppt/slides/_rels/slide9.xml.rels><?xml version="1.0" encoding="UTF-8" standalone="yes" ?><Relationships xmlns="http://schemas.openxmlformats.org/package/2006/relationships"><Relationship Id="rId1" Type="http://schemas.openxmlformats.org/officeDocument/2006/relationships/slideLayout" Target="../slideLayouts/slideLayout9.xml"  /><Relationship Id="rId2" Type="http://schemas.openxmlformats.org/officeDocument/2006/relationships/notesSlide" Target="../notesSlides/notesSlide9.xml" 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280190" y="272843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endParaRPr lang="ko-KR" altLang="en-US" sz="4450" kern="0" spc="-134">
              <a:solidFill>
                <a:srgbClr val="2C3F42"/>
              </a:solidFill>
              <a:latin typeface="Bitter Medium"/>
              <a:ea typeface="맑은 고딕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280190" y="512111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06BCB-89A4-6DF1-FC2C-771E0FE139C7}"/>
              </a:ext>
            </a:extLst>
          </p:cNvPr>
          <p:cNvSpPr txBox="1"/>
          <p:nvPr/>
        </p:nvSpPr>
        <p:spPr>
          <a:xfrm>
            <a:off x="3335866" y="1540932"/>
            <a:ext cx="7975600" cy="67710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6000" err="1">
                <a:ea typeface="맑은 고딕"/>
                <a:cs typeface="Calibri"/>
              </a:rPr>
              <a:t>일본사회와관광</a:t>
            </a:r>
            <a:endParaRPr lang="ko-KR" altLang="en-US" sz="6000">
              <a:ea typeface="맑은 고딕"/>
              <a:cs typeface="Calibri"/>
            </a:endParaRPr>
          </a:p>
          <a:p>
            <a:pPr algn="ctr"/>
            <a:endParaRPr lang="ko-KR" altLang="en-US" sz="6000">
              <a:ea typeface="맑은 고딕"/>
              <a:cs typeface="Calibri"/>
            </a:endParaRPr>
          </a:p>
          <a:p>
            <a:pPr algn="ctr"/>
            <a:endParaRPr lang="ko-KR" altLang="en-US" sz="6000">
              <a:ea typeface="맑은 고딕"/>
              <a:cs typeface="Calibri"/>
            </a:endParaRPr>
          </a:p>
          <a:p>
            <a:pPr algn="ctr"/>
            <a:r>
              <a:rPr lang="ko-KR" altLang="en-US" sz="2800">
                <a:ea typeface="맑은 고딕"/>
                <a:cs typeface="Calibri"/>
              </a:rPr>
              <a:t>[일본고유문화연구팀]</a:t>
            </a:r>
          </a:p>
          <a:p>
            <a:pPr algn="ctr"/>
            <a:endParaRPr lang="ko-KR" altLang="en-US" sz="2800">
              <a:ea typeface="맑은 고딕"/>
              <a:cs typeface="Calibri"/>
            </a:endParaRPr>
          </a:p>
          <a:p>
            <a:pPr algn="ctr"/>
            <a:r>
              <a:rPr lang="ko-KR" altLang="en-US">
                <a:ea typeface="맑은 고딕"/>
                <a:cs typeface="Calibri"/>
              </a:rPr>
              <a:t>21107693 </a:t>
            </a:r>
            <a:r>
              <a:rPr lang="ko-KR" altLang="en-US" err="1">
                <a:ea typeface="맑은 고딕"/>
                <a:cs typeface="Calibri"/>
              </a:rPr>
              <a:t>박영광</a:t>
            </a:r>
            <a:endParaRPr lang="ko-KR" altLang="en-US">
              <a:ea typeface="맑은 고딕"/>
              <a:cs typeface="Calibri"/>
            </a:endParaRPr>
          </a:p>
          <a:p>
            <a:pPr algn="ctr"/>
            <a:r>
              <a:rPr lang="ko-KR" altLang="en-US">
                <a:ea typeface="맑은 고딕"/>
                <a:cs typeface="Calibri"/>
              </a:rPr>
              <a:t>22015700 </a:t>
            </a:r>
            <a:r>
              <a:rPr lang="ko-KR" altLang="en-US" err="1">
                <a:ea typeface="맑은 고딕"/>
                <a:cs typeface="Calibri"/>
              </a:rPr>
              <a:t>김태을</a:t>
            </a:r>
            <a:endParaRPr lang="ko-KR" altLang="en-US">
              <a:ea typeface="맑은 고딕"/>
              <a:cs typeface="Calibri"/>
            </a:endParaRPr>
          </a:p>
          <a:p>
            <a:pPr algn="ctr"/>
            <a:r>
              <a:rPr lang="ko-KR" altLang="en-US">
                <a:ea typeface="맑은 고딕"/>
                <a:cs typeface="Calibri"/>
              </a:rPr>
              <a:t>22001918 </a:t>
            </a:r>
            <a:r>
              <a:rPr lang="ko-KR" altLang="en-US" err="1">
                <a:ea typeface="맑은 고딕"/>
                <a:cs typeface="Calibri"/>
              </a:rPr>
              <a:t>류재하</a:t>
            </a:r>
            <a:endParaRPr lang="ko-KR" altLang="en-US">
              <a:ea typeface="맑은 고딕"/>
              <a:cs typeface="Calibri"/>
            </a:endParaRPr>
          </a:p>
          <a:p>
            <a:pPr algn="ctr"/>
            <a:r>
              <a:rPr lang="ko-KR" altLang="en-US">
                <a:ea typeface="맑은 고딕"/>
                <a:cs typeface="Calibri"/>
              </a:rPr>
              <a:t>22001989 이현호</a:t>
            </a:r>
          </a:p>
          <a:p>
            <a:pPr algn="ctr"/>
            <a:r>
              <a:rPr lang="ko-KR" altLang="en-US">
                <a:ea typeface="맑은 고딕"/>
                <a:cs typeface="Calibri"/>
              </a:rPr>
              <a:t>22359903 김민재</a:t>
            </a:r>
          </a:p>
          <a:p>
            <a:pPr algn="ctr"/>
            <a:r>
              <a:rPr lang="ko-KR" altLang="en-US">
                <a:ea typeface="맑은 고딕"/>
                <a:cs typeface="Calibri"/>
              </a:rPr>
              <a:t>22335095 김진서</a:t>
            </a:r>
          </a:p>
          <a:p>
            <a:pPr algn="ctr"/>
            <a:endParaRPr lang="ko-KR" altLang="en-US" sz="5400">
              <a:ea typeface="맑은 고딕"/>
              <a:cs typeface="Calibri"/>
            </a:endParaRPr>
          </a:p>
          <a:p>
            <a:endParaRPr lang="ko-KR" altLang="en-US">
              <a:ea typeface="맑은 고딕"/>
              <a:cs typeface="Calibri"/>
            </a:endParaRPr>
          </a:p>
          <a:p>
            <a:endParaRPr lang="ko-KR" altLang="en-US">
              <a:ea typeface="맑은 고딕"/>
              <a:cs typeface="Calibri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2361" y="622578"/>
            <a:ext cx="5660112" cy="707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ko-KR" altLang="en-US" sz="4450" kern="0" spc="-134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야로 가부키의 특징</a:t>
            </a:r>
            <a:endParaRPr lang="ko-KR" altLang="en-US" sz="4450" kern="0" spc="-134">
              <a:solidFill>
                <a:srgbClr val="2C3F42"/>
              </a:solidFill>
              <a:latin typeface="Bitter Medium"/>
            </a:endParaRPr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01497" y="3087410"/>
            <a:ext cx="7827407" cy="7827407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5048548" y="4686717"/>
            <a:ext cx="381953" cy="4775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000" kern="0" spc="-53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300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01497" y="3087410"/>
            <a:ext cx="7827407" cy="782740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199662" y="4686717"/>
            <a:ext cx="381953" cy="47756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800"/>
              </a:lnSpc>
              <a:buNone/>
            </a:pPr>
            <a:r>
              <a:rPr lang="en-US" sz="3000" kern="0" spc="-53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3000"/>
          </a:p>
        </p:txBody>
      </p:sp>
      <p:sp>
        <p:nvSpPr>
          <p:cNvPr id="7" name="Text 3"/>
          <p:cNvSpPr/>
          <p:nvPr/>
        </p:nvSpPr>
        <p:spPr>
          <a:xfrm>
            <a:off x="792361" y="7255788"/>
            <a:ext cx="13045678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남성 연기와 다양한 연출 기법</a:t>
            </a:r>
            <a:endParaRPr lang="en-US" sz="1750"/>
          </a:p>
        </p:txBody>
      </p:sp>
      <p:sp>
        <p:nvSpPr>
          <p:cNvPr id="8" name="Text 4"/>
          <p:cNvSpPr/>
          <p:nvPr/>
        </p:nvSpPr>
        <p:spPr>
          <a:xfrm>
            <a:off x="2767013" y="1782842"/>
            <a:ext cx="2403634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남성 연기</a:t>
            </a:r>
            <a:endParaRPr lang="en-US" sz="2200"/>
          </a:p>
        </p:txBody>
      </p:sp>
      <p:sp>
        <p:nvSpPr>
          <p:cNvPr id="9" name="Text 5"/>
          <p:cNvSpPr/>
          <p:nvPr/>
        </p:nvSpPr>
        <p:spPr>
          <a:xfrm>
            <a:off x="2767013" y="2272308"/>
            <a:ext cx="2403634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연기하는 사람은 모두 남성</a:t>
            </a:r>
            <a:endParaRPr lang="en-US" sz="1750"/>
          </a:p>
        </p:txBody>
      </p:sp>
      <p:sp>
        <p:nvSpPr>
          <p:cNvPr id="10" name="Text 6"/>
          <p:cNvSpPr/>
          <p:nvPr/>
        </p:nvSpPr>
        <p:spPr>
          <a:xfrm>
            <a:off x="9507498" y="1782842"/>
            <a:ext cx="2308027" cy="3537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다양한 연출</a:t>
            </a:r>
            <a:endParaRPr lang="en-US" sz="2200"/>
          </a:p>
        </p:txBody>
      </p:sp>
      <p:sp>
        <p:nvSpPr>
          <p:cNvPr id="11" name="Text 7"/>
          <p:cNvSpPr/>
          <p:nvPr/>
        </p:nvSpPr>
        <p:spPr>
          <a:xfrm>
            <a:off x="9507498" y="2272308"/>
            <a:ext cx="2308027" cy="3623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히키누키, 주노리, 미에 등</a:t>
            </a:r>
            <a:endParaRPr lang="en-US" sz="175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3401524" y="2055919"/>
            <a:ext cx="7691887" cy="134982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4450" b="1" kern="0" spc="-134" err="1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전통</a:t>
            </a:r>
            <a:r>
              <a:rPr lang="en-US" sz="4450" b="1" kern="0" spc="-134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 </a:t>
            </a:r>
            <a:r>
              <a:rPr lang="en-US" sz="4450" b="1" kern="0" spc="-134" err="1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놀이의</a:t>
            </a:r>
            <a:r>
              <a:rPr lang="en-US" sz="4450" b="1" kern="0" spc="-134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 </a:t>
            </a:r>
            <a:r>
              <a:rPr lang="en-US" sz="4450" b="1" kern="0" spc="-134" err="1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세계</a:t>
            </a:r>
            <a:endParaRPr lang="en-US" sz="4450" b="1" kern="0" spc="-134">
              <a:solidFill>
                <a:srgbClr val="2C3F42"/>
              </a:solidFill>
              <a:latin typeface="Bitter Medium"/>
              <a:ea typeface="Calibri" panose="020F0502020204030204"/>
              <a:cs typeface="Calibri" panose="020F0502020204030204"/>
            </a:endParaRPr>
          </a:p>
          <a:p>
            <a:pPr marL="0" indent="0" algn="ctr">
              <a:lnSpc>
                <a:spcPts val="5550"/>
              </a:lnSpc>
              <a:buNone/>
            </a:pPr>
            <a:r>
              <a:rPr lang="en-US" sz="4450" b="1" kern="0" spc="-134" err="1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하네츠키</a:t>
            </a:r>
            <a:r>
              <a:rPr lang="en-US" sz="4450" b="1" kern="0" spc="-134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, </a:t>
            </a:r>
            <a:r>
              <a:rPr lang="en-US" sz="4450" b="1" kern="0" spc="-134" err="1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다루마</a:t>
            </a:r>
            <a:r>
              <a:rPr lang="en-US" sz="4450" b="1" kern="0" spc="-134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 </a:t>
            </a:r>
            <a:r>
              <a:rPr lang="en-US" sz="4450" b="1" kern="0" spc="-134" err="1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오토시</a:t>
            </a:r>
            <a:r>
              <a:rPr lang="en-US" sz="4450" b="1" kern="0" spc="-134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, </a:t>
            </a:r>
            <a:r>
              <a:rPr lang="en-US" sz="4450" b="1" kern="0" spc="-134" err="1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켄다마</a:t>
            </a:r>
            <a:endParaRPr lang="en-US" sz="4450" b="1">
              <a:latin typeface="Bitter Medium"/>
              <a:ea typeface="Calibri"/>
              <a:cs typeface="Calibri"/>
            </a:endParaRPr>
          </a:p>
        </p:txBody>
      </p:sp>
      <p:sp>
        <p:nvSpPr>
          <p:cNvPr id="5" name="Text 2"/>
          <p:cNvSpPr/>
          <p:nvPr/>
        </p:nvSpPr>
        <p:spPr>
          <a:xfrm>
            <a:off x="3655523" y="4575638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일본의</a:t>
            </a:r>
            <a:r>
              <a:rPr lang="en-US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전통</a:t>
            </a:r>
            <a:r>
              <a:rPr lang="en-US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놀이</a:t>
            </a:r>
            <a:r>
              <a:rPr lang="en-US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하네츠키</a:t>
            </a:r>
            <a:r>
              <a:rPr lang="en-US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다루마</a:t>
            </a:r>
            <a:r>
              <a:rPr lang="en-US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오토시</a:t>
            </a:r>
            <a:r>
              <a:rPr lang="en-US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켄다마의</a:t>
            </a:r>
            <a:r>
              <a:rPr lang="en-US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유래와</a:t>
            </a:r>
            <a:r>
              <a:rPr lang="en-US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놀이</a:t>
            </a:r>
            <a:r>
              <a:rPr lang="en-US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방법을</a:t>
            </a:r>
            <a:r>
              <a:rPr lang="en-US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소개합니다</a:t>
            </a:r>
            <a:r>
              <a:rPr lang="en-US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.</a:t>
            </a:r>
            <a:endParaRPr lang="en-US">
              <a:latin typeface="Open Sans"/>
              <a:ea typeface="Open Sans"/>
              <a:cs typeface="Open Sans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280190" y="530256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68699823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93790" y="218694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kern="0" spc="-134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하네츠키: 깃털 공놀이</a:t>
            </a:r>
            <a:endParaRPr lang="en-US" sz="4450"/>
          </a:p>
        </p:txBody>
      </p:sp>
      <p:sp>
        <p:nvSpPr>
          <p:cNvPr id="5" name="Shape 2"/>
          <p:cNvSpPr/>
          <p:nvPr/>
        </p:nvSpPr>
        <p:spPr>
          <a:xfrm>
            <a:off x="793790" y="34910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78860" y="353353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650"/>
          </a:p>
        </p:txBody>
      </p:sp>
      <p:sp>
        <p:nvSpPr>
          <p:cNvPr id="7" name="Text 4"/>
          <p:cNvSpPr/>
          <p:nvPr/>
        </p:nvSpPr>
        <p:spPr>
          <a:xfrm>
            <a:off x="1530906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놀이 방법</a:t>
            </a:r>
            <a:endParaRPr lang="en-US" sz="2200"/>
          </a:p>
        </p:txBody>
      </p:sp>
      <p:sp>
        <p:nvSpPr>
          <p:cNvPr id="8" name="Text 5"/>
          <p:cNvSpPr/>
          <p:nvPr/>
        </p:nvSpPr>
        <p:spPr>
          <a:xfrm>
            <a:off x="1530906" y="3998383"/>
            <a:ext cx="2927747" cy="70887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하고이타로 깃털 공을 주고받는 놀이</a:t>
            </a:r>
            <a:endParaRPr lang="en-US" sz="1750"/>
          </a:p>
        </p:txBody>
      </p:sp>
      <p:sp>
        <p:nvSpPr>
          <p:cNvPr id="9" name="Shape 6"/>
          <p:cNvSpPr/>
          <p:nvPr/>
        </p:nvSpPr>
        <p:spPr>
          <a:xfrm>
            <a:off x="4685467" y="34910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770537" y="353353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650"/>
          </a:p>
        </p:txBody>
      </p:sp>
      <p:sp>
        <p:nvSpPr>
          <p:cNvPr id="11" name="Text 8"/>
          <p:cNvSpPr/>
          <p:nvPr/>
        </p:nvSpPr>
        <p:spPr>
          <a:xfrm>
            <a:off x="5422583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주요 특징</a:t>
            </a:r>
            <a:endParaRPr lang="en-US" sz="2200"/>
          </a:p>
        </p:txBody>
      </p:sp>
      <p:sp>
        <p:nvSpPr>
          <p:cNvPr id="12" name="Text 9"/>
          <p:cNvSpPr/>
          <p:nvPr/>
        </p:nvSpPr>
        <p:spPr>
          <a:xfrm>
            <a:off x="5422583" y="3998383"/>
            <a:ext cx="316481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주로 여자아이들이 정월에 즐김</a:t>
            </a:r>
            <a:endParaRPr lang="en-US" sz="1750"/>
          </a:p>
        </p:txBody>
      </p:sp>
      <p:sp>
        <p:nvSpPr>
          <p:cNvPr id="13" name="Shape 10"/>
          <p:cNvSpPr/>
          <p:nvPr/>
        </p:nvSpPr>
        <p:spPr>
          <a:xfrm>
            <a:off x="793790" y="51892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78860" y="523172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650"/>
          </a:p>
        </p:txBody>
      </p:sp>
      <p:sp>
        <p:nvSpPr>
          <p:cNvPr id="15" name="Text 12"/>
          <p:cNvSpPr/>
          <p:nvPr/>
        </p:nvSpPr>
        <p:spPr>
          <a:xfrm>
            <a:off x="1530906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유래</a:t>
            </a:r>
            <a:endParaRPr lang="en-US" sz="2200"/>
          </a:p>
        </p:txBody>
      </p:sp>
      <p:sp>
        <p:nvSpPr>
          <p:cNvPr id="16" name="Text 13"/>
          <p:cNvSpPr/>
          <p:nvPr/>
        </p:nvSpPr>
        <p:spPr>
          <a:xfrm>
            <a:off x="1530906" y="567963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중국에서 전래된 놀이에서 유래</a:t>
            </a:r>
            <a:endParaRPr lang="en-US" sz="175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06CD7392-4692-180F-08DD-87981B4827D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2937" y="1049865"/>
            <a:ext cx="5627329" cy="62822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049823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266610" y="130759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kern="0" spc="-134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하네츠키의 역사</a:t>
            </a:r>
            <a:endParaRPr lang="en-US" sz="4450"/>
          </a:p>
        </p:txBody>
      </p:sp>
      <p:sp>
        <p:nvSpPr>
          <p:cNvPr id="5" name="Shape 2"/>
          <p:cNvSpPr/>
          <p:nvPr/>
        </p:nvSpPr>
        <p:spPr>
          <a:xfrm>
            <a:off x="1048941" y="2451973"/>
            <a:ext cx="30480" cy="4374475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6" name="Shape 3"/>
          <p:cNvSpPr/>
          <p:nvPr/>
        </p:nvSpPr>
        <p:spPr>
          <a:xfrm>
            <a:off x="1273612" y="294703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7" name="Shape 4"/>
          <p:cNvSpPr/>
          <p:nvPr/>
        </p:nvSpPr>
        <p:spPr>
          <a:xfrm>
            <a:off x="793790" y="27071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78860" y="274962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650"/>
          </a:p>
        </p:txBody>
      </p:sp>
      <p:sp>
        <p:nvSpPr>
          <p:cNvPr id="9" name="Text 6"/>
          <p:cNvSpPr/>
          <p:nvPr/>
        </p:nvSpPr>
        <p:spPr>
          <a:xfrm>
            <a:off x="2183011" y="26787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헤이안 시대</a:t>
            </a:r>
            <a:endParaRPr lang="en-US" sz="2200"/>
          </a:p>
        </p:txBody>
      </p:sp>
      <p:sp>
        <p:nvSpPr>
          <p:cNvPr id="10" name="Text 7"/>
          <p:cNvSpPr/>
          <p:nvPr/>
        </p:nvSpPr>
        <p:spPr>
          <a:xfrm>
            <a:off x="2183011" y="3169206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귀족 사회에서 시작, 여성 놀이로 자리 잡음</a:t>
            </a:r>
            <a:endParaRPr lang="en-US" sz="1750"/>
          </a:p>
        </p:txBody>
      </p:sp>
      <p:sp>
        <p:nvSpPr>
          <p:cNvPr id="11" name="Shape 8"/>
          <p:cNvSpPr/>
          <p:nvPr/>
        </p:nvSpPr>
        <p:spPr>
          <a:xfrm>
            <a:off x="1273612" y="4480798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12" name="Shape 9"/>
          <p:cNvSpPr/>
          <p:nvPr/>
        </p:nvSpPr>
        <p:spPr>
          <a:xfrm>
            <a:off x="793790" y="424088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78860" y="428339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650"/>
          </a:p>
        </p:txBody>
      </p:sp>
      <p:sp>
        <p:nvSpPr>
          <p:cNvPr id="14" name="Text 11"/>
          <p:cNvSpPr/>
          <p:nvPr/>
        </p:nvSpPr>
        <p:spPr>
          <a:xfrm>
            <a:off x="2183011" y="42125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에도 시대</a:t>
            </a:r>
            <a:endParaRPr lang="en-US" sz="2200"/>
          </a:p>
        </p:txBody>
      </p:sp>
      <p:sp>
        <p:nvSpPr>
          <p:cNvPr id="15" name="Text 12"/>
          <p:cNvSpPr/>
          <p:nvPr/>
        </p:nvSpPr>
        <p:spPr>
          <a:xfrm>
            <a:off x="2183011" y="4702969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정월 놀이로 자리 잡고, 행운을 비는 행사로 인식</a:t>
            </a:r>
            <a:endParaRPr lang="en-US" sz="1750"/>
          </a:p>
        </p:txBody>
      </p:sp>
      <p:sp>
        <p:nvSpPr>
          <p:cNvPr id="16" name="Shape 13"/>
          <p:cNvSpPr/>
          <p:nvPr/>
        </p:nvSpPr>
        <p:spPr>
          <a:xfrm>
            <a:off x="1273612" y="601456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17" name="Shape 14"/>
          <p:cNvSpPr/>
          <p:nvPr/>
        </p:nvSpPr>
        <p:spPr>
          <a:xfrm>
            <a:off x="793790" y="57746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78860" y="581715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650"/>
          </a:p>
        </p:txBody>
      </p:sp>
      <p:sp>
        <p:nvSpPr>
          <p:cNvPr id="19" name="Text 16"/>
          <p:cNvSpPr/>
          <p:nvPr/>
        </p:nvSpPr>
        <p:spPr>
          <a:xfrm>
            <a:off x="2183011" y="5746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메이지 시대 이후</a:t>
            </a:r>
            <a:endParaRPr lang="en-US" sz="2200"/>
          </a:p>
        </p:txBody>
      </p:sp>
      <p:sp>
        <p:nvSpPr>
          <p:cNvPr id="20" name="Text 17"/>
          <p:cNvSpPr/>
          <p:nvPr/>
        </p:nvSpPr>
        <p:spPr>
          <a:xfrm>
            <a:off x="2183011" y="6236732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근대화 사회에서 즐기는 인구 감소, 전통 유지</a:t>
            </a:r>
            <a:endParaRPr lang="en-US" sz="1750"/>
          </a:p>
        </p:txBody>
      </p:sp>
    </p:spTree>
    <p:extLst>
      <p:ext uri="{BB962C8B-B14F-4D97-AF65-F5344CB8AC3E}">
        <p14:creationId xmlns:p14="http://schemas.microsoft.com/office/powerpoint/2010/main" val="407565127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25110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kern="0" spc="-134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하네츠키의 의미</a:t>
            </a:r>
            <a:endParaRPr lang="en-US" sz="4450"/>
          </a:p>
        </p:txBody>
      </p:sp>
      <p:sp>
        <p:nvSpPr>
          <p:cNvPr id="3" name="Text 1"/>
          <p:cNvSpPr/>
          <p:nvPr/>
        </p:nvSpPr>
        <p:spPr>
          <a:xfrm>
            <a:off x="1743789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액운 쫓기</a:t>
            </a:r>
            <a:endParaRPr lang="en-US" sz="2200"/>
          </a:p>
        </p:txBody>
      </p:sp>
      <p:sp>
        <p:nvSpPr>
          <p:cNvPr id="4" name="Text 2"/>
          <p:cNvSpPr/>
          <p:nvPr/>
        </p:nvSpPr>
        <p:spPr>
          <a:xfrm>
            <a:off x="793790" y="4759762"/>
            <a:ext cx="378523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건강 기원 의식</a:t>
            </a:r>
            <a:endParaRPr lang="en-US" sz="1750"/>
          </a:p>
        </p:txBody>
      </p:sp>
      <p:pic>
        <p:nvPicPr>
          <p:cNvPr id="5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6" name="Text 3"/>
          <p:cNvSpPr/>
          <p:nvPr/>
        </p:nvSpPr>
        <p:spPr>
          <a:xfrm>
            <a:off x="5980033" y="44966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500" kern="0" spc="-54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500"/>
          </a:p>
        </p:txBody>
      </p:sp>
      <p:sp>
        <p:nvSpPr>
          <p:cNvPr id="7" name="Text 4"/>
          <p:cNvSpPr/>
          <p:nvPr/>
        </p:nvSpPr>
        <p:spPr>
          <a:xfrm>
            <a:off x="9597628" y="30429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건강과 장수</a:t>
            </a:r>
            <a:endParaRPr lang="en-US" sz="2200"/>
          </a:p>
        </p:txBody>
      </p:sp>
      <p:sp>
        <p:nvSpPr>
          <p:cNvPr id="8" name="Text 5"/>
          <p:cNvSpPr/>
          <p:nvPr/>
        </p:nvSpPr>
        <p:spPr>
          <a:xfrm>
            <a:off x="9597628" y="3533418"/>
            <a:ext cx="42389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모기를 물리지 않는다는 속설</a:t>
            </a:r>
            <a:endParaRPr lang="en-US" sz="1750"/>
          </a:p>
        </p:txBody>
      </p:sp>
      <p:pic>
        <p:nvPicPr>
          <p:cNvPr id="9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0" name="Text 6"/>
          <p:cNvSpPr/>
          <p:nvPr/>
        </p:nvSpPr>
        <p:spPr>
          <a:xfrm>
            <a:off x="7743230" y="3478649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500" kern="0" spc="-54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500"/>
          </a:p>
        </p:txBody>
      </p:sp>
      <p:sp>
        <p:nvSpPr>
          <p:cNvPr id="11" name="Text 7"/>
          <p:cNvSpPr/>
          <p:nvPr/>
        </p:nvSpPr>
        <p:spPr>
          <a:xfrm>
            <a:off x="9597628" y="549556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신년 선물</a:t>
            </a:r>
            <a:endParaRPr lang="en-US" sz="2200"/>
          </a:p>
        </p:txBody>
      </p:sp>
      <p:sp>
        <p:nvSpPr>
          <p:cNvPr id="12" name="Text 8"/>
          <p:cNvSpPr/>
          <p:nvPr/>
        </p:nvSpPr>
        <p:spPr>
          <a:xfrm>
            <a:off x="9597628" y="5985986"/>
            <a:ext cx="423898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길상품으로 주고받음</a:t>
            </a:r>
            <a:endParaRPr lang="en-US" sz="1750"/>
          </a:p>
        </p:txBody>
      </p:sp>
      <p:pic>
        <p:nvPicPr>
          <p:cNvPr id="13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032653" y="2413516"/>
            <a:ext cx="4564975" cy="4564975"/>
          </a:xfrm>
          <a:prstGeom prst="rect">
            <a:avLst/>
          </a:prstGeom>
        </p:spPr>
      </p:pic>
      <p:sp>
        <p:nvSpPr>
          <p:cNvPr id="14" name="Text 9"/>
          <p:cNvSpPr/>
          <p:nvPr/>
        </p:nvSpPr>
        <p:spPr>
          <a:xfrm>
            <a:off x="7743230" y="551461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000"/>
              </a:lnSpc>
              <a:buNone/>
            </a:pPr>
            <a:r>
              <a:rPr lang="en-US" sz="2500" kern="0" spc="-54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500"/>
          </a:p>
        </p:txBody>
      </p:sp>
    </p:spTree>
    <p:extLst>
      <p:ext uri="{BB962C8B-B14F-4D97-AF65-F5344CB8AC3E}">
        <p14:creationId xmlns:p14="http://schemas.microsoft.com/office/powerpoint/2010/main" val="347430206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932440" y="618887"/>
            <a:ext cx="7066637" cy="63317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kern="0" spc="-120" err="1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다루마</a:t>
            </a:r>
            <a:r>
              <a:rPr lang="en-US" sz="3950" kern="0" spc="-120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 </a:t>
            </a:r>
            <a:r>
              <a:rPr lang="en-US" sz="3950" kern="0" spc="-120" err="1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오토시</a:t>
            </a:r>
            <a:r>
              <a:rPr lang="en-US" sz="3950" kern="0" spc="-120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: </a:t>
            </a:r>
            <a:r>
              <a:rPr lang="ko-KR" altLang="en-US" sz="3950" kern="0" spc="-120" err="1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놀이방법</a:t>
            </a:r>
            <a:endParaRPr lang="ko-KR" altLang="en-US" sz="3950" kern="0" spc="-120" err="1">
              <a:solidFill>
                <a:srgbClr val="2C3F42"/>
              </a:solidFill>
              <a:latin typeface="Bitter Medium"/>
            </a:endParaRPr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32440" y="1634814"/>
            <a:ext cx="1013103" cy="1215747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026087" y="1863805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6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구성</a:t>
            </a:r>
            <a:endParaRPr lang="en-US" sz="1950"/>
          </a:p>
        </p:txBody>
      </p:sp>
      <p:sp>
        <p:nvSpPr>
          <p:cNvPr id="7" name="Text 3"/>
          <p:cNvSpPr/>
          <p:nvPr/>
        </p:nvSpPr>
        <p:spPr>
          <a:xfrm>
            <a:off x="2051488" y="2293178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kern="0" spc="-32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다루마 인형, 작은 망치</a:t>
            </a:r>
            <a:endParaRPr lang="en-US" sz="155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2664" y="3620596"/>
            <a:ext cx="1013103" cy="1215747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051488" y="3735562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6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방법</a:t>
            </a:r>
            <a:endParaRPr lang="en-US" sz="1950"/>
          </a:p>
        </p:txBody>
      </p:sp>
      <p:sp>
        <p:nvSpPr>
          <p:cNvPr id="10" name="Text 5"/>
          <p:cNvSpPr/>
          <p:nvPr/>
        </p:nvSpPr>
        <p:spPr>
          <a:xfrm>
            <a:off x="2026087" y="4171854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kern="0" spc="-32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망치로 블록을 쳐서 빼내기</a:t>
            </a:r>
            <a:endParaRPr lang="en-US" sz="155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92663" y="5446315"/>
            <a:ext cx="1013103" cy="1215747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051488" y="5583982"/>
            <a:ext cx="2532817" cy="31646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450"/>
              </a:lnSpc>
              <a:buNone/>
            </a:pPr>
            <a:r>
              <a:rPr lang="en-US" sz="1950" kern="0" spc="-6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목표</a:t>
            </a:r>
            <a:endParaRPr lang="en-US" sz="1950"/>
          </a:p>
        </p:txBody>
      </p:sp>
      <p:sp>
        <p:nvSpPr>
          <p:cNvPr id="13" name="Text 7"/>
          <p:cNvSpPr/>
          <p:nvPr/>
        </p:nvSpPr>
        <p:spPr>
          <a:xfrm>
            <a:off x="1945543" y="6041588"/>
            <a:ext cx="11895177" cy="32420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550" kern="0" spc="-32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얼굴 블록이 쓰러지지 않게 하기</a:t>
            </a:r>
            <a:endParaRPr lang="en-US" sz="155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B16B20BA-8ED5-9A27-78ED-EF50DF257ABD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660765" y="415687"/>
            <a:ext cx="6656899" cy="7254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83525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9028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kern="0" spc="-134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다루마 오토시의 역사</a:t>
            </a:r>
            <a:endParaRPr lang="en-US" sz="4450"/>
          </a:p>
        </p:txBody>
      </p:sp>
      <p:sp>
        <p:nvSpPr>
          <p:cNvPr id="3" name="Text 1"/>
          <p:cNvSpPr/>
          <p:nvPr/>
        </p:nvSpPr>
        <p:spPr>
          <a:xfrm>
            <a:off x="793790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기원</a:t>
            </a:r>
            <a:endParaRPr lang="en-US" sz="2200"/>
          </a:p>
        </p:txBody>
      </p:sp>
      <p:sp>
        <p:nvSpPr>
          <p:cNvPr id="4" name="Text 2"/>
          <p:cNvSpPr/>
          <p:nvPr/>
        </p:nvSpPr>
        <p:spPr>
          <a:xfrm>
            <a:off x="793790" y="475976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에도 시대 후기, 메이지 시대 초기 대중화</a:t>
            </a:r>
            <a:endParaRPr lang="en-US" sz="1750"/>
          </a:p>
        </p:txBody>
      </p:sp>
      <p:sp>
        <p:nvSpPr>
          <p:cNvPr id="5" name="Text 3"/>
          <p:cNvSpPr/>
          <p:nvPr/>
        </p:nvSpPr>
        <p:spPr>
          <a:xfrm>
            <a:off x="5332928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발전</a:t>
            </a:r>
            <a:endParaRPr lang="en-US" sz="2200"/>
          </a:p>
        </p:txBody>
      </p:sp>
      <p:sp>
        <p:nvSpPr>
          <p:cNvPr id="6" name="Text 4"/>
          <p:cNvSpPr/>
          <p:nvPr/>
        </p:nvSpPr>
        <p:spPr>
          <a:xfrm>
            <a:off x="5332928" y="475976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나무 공예품으로 제작, 전국적으로 확산</a:t>
            </a:r>
            <a:endParaRPr lang="en-US" sz="1750"/>
          </a:p>
        </p:txBody>
      </p:sp>
      <p:sp>
        <p:nvSpPr>
          <p:cNvPr id="7" name="Text 5"/>
          <p:cNvSpPr/>
          <p:nvPr/>
        </p:nvSpPr>
        <p:spPr>
          <a:xfrm>
            <a:off x="9872067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현대</a:t>
            </a:r>
            <a:endParaRPr lang="en-US" sz="2200"/>
          </a:p>
        </p:txBody>
      </p:sp>
      <p:sp>
        <p:nvSpPr>
          <p:cNvPr id="8" name="Text 6"/>
          <p:cNvSpPr/>
          <p:nvPr/>
        </p:nvSpPr>
        <p:spPr>
          <a:xfrm>
            <a:off x="9872067" y="475976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캐릭터 상품화, 교육기관에서 활용</a:t>
            </a:r>
            <a:endParaRPr lang="en-US" sz="1750"/>
          </a:p>
        </p:txBody>
      </p:sp>
    </p:spTree>
    <p:extLst>
      <p:ext uri="{BB962C8B-B14F-4D97-AF65-F5344CB8AC3E}">
        <p14:creationId xmlns:p14="http://schemas.microsoft.com/office/powerpoint/2010/main" val="115381077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93790" y="215467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kern="0" spc="-134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다루마 오토시의 의미</a:t>
            </a:r>
            <a:endParaRPr lang="en-US" sz="4450"/>
          </a:p>
        </p:txBody>
      </p:sp>
      <p:sp>
        <p:nvSpPr>
          <p:cNvPr id="5" name="Shape 2"/>
          <p:cNvSpPr/>
          <p:nvPr/>
        </p:nvSpPr>
        <p:spPr>
          <a:xfrm>
            <a:off x="793790" y="3203615"/>
            <a:ext cx="3664863" cy="1322189"/>
          </a:xfrm>
          <a:prstGeom prst="roundRect">
            <a:avLst>
              <a:gd name="adj" fmla="val 720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28224" y="34380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불굴의 정신</a:t>
            </a:r>
            <a:endParaRPr lang="en-US" sz="2200"/>
          </a:p>
        </p:txBody>
      </p:sp>
      <p:sp>
        <p:nvSpPr>
          <p:cNvPr id="7" name="Text 4"/>
          <p:cNvSpPr/>
          <p:nvPr/>
        </p:nvSpPr>
        <p:spPr>
          <a:xfrm>
            <a:off x="1028224" y="3928467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다시 일어서는 힘 상징</a:t>
            </a:r>
            <a:endParaRPr lang="en-US" sz="1750"/>
          </a:p>
        </p:txBody>
      </p:sp>
      <p:sp>
        <p:nvSpPr>
          <p:cNvPr id="8" name="Shape 5"/>
          <p:cNvSpPr/>
          <p:nvPr/>
        </p:nvSpPr>
        <p:spPr>
          <a:xfrm>
            <a:off x="4685467" y="3203615"/>
            <a:ext cx="3664863" cy="1322189"/>
          </a:xfrm>
          <a:prstGeom prst="roundRect">
            <a:avLst>
              <a:gd name="adj" fmla="val 720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919901" y="343804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균형 감각</a:t>
            </a:r>
            <a:endParaRPr lang="en-US" sz="2200"/>
          </a:p>
        </p:txBody>
      </p:sp>
      <p:sp>
        <p:nvSpPr>
          <p:cNvPr id="10" name="Text 7"/>
          <p:cNvSpPr/>
          <p:nvPr/>
        </p:nvSpPr>
        <p:spPr>
          <a:xfrm>
            <a:off x="4919901" y="3928467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블록 제거, 집중력 향상</a:t>
            </a:r>
            <a:endParaRPr lang="en-US" sz="1750"/>
          </a:p>
        </p:txBody>
      </p:sp>
      <p:sp>
        <p:nvSpPr>
          <p:cNvPr id="11" name="Shape 8"/>
          <p:cNvSpPr/>
          <p:nvPr/>
        </p:nvSpPr>
        <p:spPr>
          <a:xfrm>
            <a:off x="793790" y="4752618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28224" y="4987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교육 효과</a:t>
            </a:r>
            <a:endParaRPr lang="en-US" sz="2200"/>
          </a:p>
        </p:txBody>
      </p:sp>
      <p:sp>
        <p:nvSpPr>
          <p:cNvPr id="13" name="Text 10"/>
          <p:cNvSpPr/>
          <p:nvPr/>
        </p:nvSpPr>
        <p:spPr>
          <a:xfrm>
            <a:off x="1028224" y="5477470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손의 협응력, 집중력 키우기</a:t>
            </a:r>
            <a:endParaRPr lang="en-US" sz="1750"/>
          </a:p>
        </p:txBody>
      </p:sp>
      <p:pic>
        <p:nvPicPr>
          <p:cNvPr id="17" name="그림 16">
            <a:extLst>
              <a:ext uri="{FF2B5EF4-FFF2-40B4-BE49-F238E27FC236}">
                <a16:creationId xmlns:a16="http://schemas.microsoft.com/office/drawing/2014/main" id="{374EC924-80EA-352B-A2F1-F3C5FE7290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74688" y="1126469"/>
            <a:ext cx="1925982" cy="1736984"/>
          </a:xfrm>
          <a:prstGeom prst="rect">
            <a:avLst/>
          </a:prstGeom>
        </p:spPr>
      </p:pic>
      <p:pic>
        <p:nvPicPr>
          <p:cNvPr id="20" name="그림 19">
            <a:extLst>
              <a:ext uri="{FF2B5EF4-FFF2-40B4-BE49-F238E27FC236}">
                <a16:creationId xmlns:a16="http://schemas.microsoft.com/office/drawing/2014/main" id="{9AD12EAA-D571-573D-01E0-4EEB4D47D4A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63536" y="2875034"/>
            <a:ext cx="2004550" cy="1298867"/>
          </a:xfrm>
          <a:prstGeom prst="rect">
            <a:avLst/>
          </a:prstGeom>
        </p:spPr>
      </p:pic>
      <p:pic>
        <p:nvPicPr>
          <p:cNvPr id="23" name="그림 22">
            <a:extLst>
              <a:ext uri="{FF2B5EF4-FFF2-40B4-BE49-F238E27FC236}">
                <a16:creationId xmlns:a16="http://schemas.microsoft.com/office/drawing/2014/main" id="{ED9A11C9-524D-47DE-46B8-25A03669A6B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451800" y="4320478"/>
            <a:ext cx="1716286" cy="30397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43132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0">
            <a:extLst>
              <a:ext uri="{FF2B5EF4-FFF2-40B4-BE49-F238E27FC236}">
                <a16:creationId xmlns:a16="http://schemas.microsoft.com/office/drawing/2014/main" id="{D64439CB-970D-4D51-85CA-C46034551007}"/>
              </a:ext>
            </a:extLst>
          </p:cNvPr>
          <p:cNvSpPr/>
          <p:nvPr/>
        </p:nvSpPr>
        <p:spPr>
          <a:xfrm>
            <a:off x="5087132" y="1272490"/>
            <a:ext cx="5453354" cy="104127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kern="0" spc="-134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켄다마: 공 끼워 넣기</a:t>
            </a:r>
            <a:endParaRPr lang="en-US" sz="4450"/>
          </a:p>
        </p:txBody>
      </p:sp>
      <p:pic>
        <p:nvPicPr>
          <p:cNvPr id="5" name="그림 4">
            <a:extLst>
              <a:ext uri="{FF2B5EF4-FFF2-40B4-BE49-F238E27FC236}">
                <a16:creationId xmlns:a16="http://schemas.microsoft.com/office/drawing/2014/main" id="{179F9C8F-6957-CAE2-1572-34A0476958C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5914" y="2313765"/>
            <a:ext cx="4898572" cy="4898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249685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721167" y="3076337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500"/>
          </a:p>
        </p:txBody>
      </p:sp>
      <p:sp>
        <p:nvSpPr>
          <p:cNvPr id="5" name="Text 3"/>
          <p:cNvSpPr/>
          <p:nvPr/>
        </p:nvSpPr>
        <p:spPr>
          <a:xfrm>
            <a:off x="3194328" y="284904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정의</a:t>
            </a:r>
            <a:endParaRPr lang="en-US" sz="2200"/>
          </a:p>
        </p:txBody>
      </p:sp>
      <p:sp>
        <p:nvSpPr>
          <p:cNvPr id="6" name="Text 4"/>
          <p:cNvSpPr/>
          <p:nvPr/>
        </p:nvSpPr>
        <p:spPr>
          <a:xfrm>
            <a:off x="3126595" y="3356398"/>
            <a:ext cx="4183234" cy="345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공을 컵이나 뾰족한 곳에 끼워 넣는 </a:t>
            </a:r>
            <a:r>
              <a:rPr lang="ko-KR" altLang="en-US" sz="1750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놀이</a:t>
            </a:r>
            <a:endParaRPr lang="ko-KR" altLang="en-US" sz="1750" kern="0" spc="-36">
              <a:solidFill>
                <a:srgbClr val="2B2E3C"/>
              </a:solidFill>
              <a:latin typeface="Open Sans"/>
              <a:cs typeface="Open Sans"/>
            </a:endParaRPr>
          </a:p>
        </p:txBody>
      </p:sp>
      <p:sp>
        <p:nvSpPr>
          <p:cNvPr id="7" name="Shape 5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808089" y="44966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500"/>
          </a:p>
        </p:txBody>
      </p:sp>
      <p:sp>
        <p:nvSpPr>
          <p:cNvPr id="10" name="Text 8"/>
          <p:cNvSpPr/>
          <p:nvPr/>
        </p:nvSpPr>
        <p:spPr>
          <a:xfrm>
            <a:off x="5368171" y="42693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유래</a:t>
            </a:r>
            <a:endParaRPr lang="en-US" sz="2200"/>
          </a:p>
        </p:txBody>
      </p:sp>
      <p:sp>
        <p:nvSpPr>
          <p:cNvPr id="11" name="Text 9"/>
          <p:cNvSpPr/>
          <p:nvPr/>
        </p:nvSpPr>
        <p:spPr>
          <a:xfrm>
            <a:off x="5368171" y="4776695"/>
            <a:ext cx="4121996" cy="3459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16세기 후반, 17세기 초 일본에서 시작</a:t>
            </a:r>
            <a:endParaRPr lang="en-US" sz="1750"/>
          </a:p>
        </p:txBody>
      </p:sp>
      <p:sp>
        <p:nvSpPr>
          <p:cNvPr id="12" name="Shape 10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E2C8B5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895011" y="5916930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500"/>
          </a:p>
        </p:txBody>
      </p:sp>
      <p:sp>
        <p:nvSpPr>
          <p:cNvPr id="15" name="Text 13"/>
          <p:cNvSpPr/>
          <p:nvPr/>
        </p:nvSpPr>
        <p:spPr>
          <a:xfrm>
            <a:off x="7542014" y="5689640"/>
            <a:ext cx="169949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구조</a:t>
            </a:r>
            <a:endParaRPr lang="en-US" sz="2200"/>
          </a:p>
        </p:txBody>
      </p:sp>
      <p:sp>
        <p:nvSpPr>
          <p:cNvPr id="16" name="Text 14"/>
          <p:cNvSpPr/>
          <p:nvPr/>
        </p:nvSpPr>
        <p:spPr>
          <a:xfrm>
            <a:off x="7542014" y="6315524"/>
            <a:ext cx="2326031" cy="22743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검, 공, 끈으로 구성</a:t>
            </a:r>
            <a:endParaRPr lang="en-US" sz="17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CCCC31AA-354D-B43A-DC52-53BE45B96CF7}"/>
              </a:ext>
            </a:extLst>
          </p:cNvPr>
          <p:cNvSpPr txBox="1"/>
          <p:nvPr/>
        </p:nvSpPr>
        <p:spPr>
          <a:xfrm>
            <a:off x="6272272" y="945018"/>
            <a:ext cx="643342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ko-KR" altLang="en-US" sz="4200"/>
              <a:t>켄다마란</a:t>
            </a:r>
            <a:r>
              <a:rPr lang="en-US" altLang="ko-KR" sz="4200"/>
              <a:t>?</a:t>
            </a:r>
            <a:endParaRPr lang="ko-KR" altLang="en-US" sz="4200"/>
          </a:p>
        </p:txBody>
      </p:sp>
    </p:spTree>
    <p:extLst>
      <p:ext uri="{BB962C8B-B14F-4D97-AF65-F5344CB8AC3E}">
        <p14:creationId xmlns:p14="http://schemas.microsoft.com/office/powerpoint/2010/main" val="8131752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973F954-1CD0-F021-32F6-0DDC447C627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>
            <a:extLst>
              <a:ext uri="{FF2B5EF4-FFF2-40B4-BE49-F238E27FC236}">
                <a16:creationId xmlns:a16="http://schemas.microsoft.com/office/drawing/2014/main" id="{E00CB3AB-6958-B05F-D588-9E98CDD3B556}"/>
              </a:ext>
            </a:extLst>
          </p:cNvPr>
          <p:cNvSpPr/>
          <p:nvPr/>
        </p:nvSpPr>
        <p:spPr>
          <a:xfrm>
            <a:off x="3536990" y="2694569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>
              <a:lnSpc>
                <a:spcPts val="5550"/>
              </a:lnSpc>
            </a:pPr>
            <a:r>
              <a:rPr lang="en-US" sz="4450" b="1" kern="0" spc="-134" err="1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일본</a:t>
            </a:r>
            <a:r>
              <a:rPr lang="en-US" sz="4450" b="1" kern="0" spc="-134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 </a:t>
            </a:r>
            <a:r>
              <a:rPr lang="en-US" sz="4450" b="1" kern="0" spc="-134" err="1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전통</a:t>
            </a:r>
            <a:r>
              <a:rPr lang="en-US" sz="4450" b="1" kern="0" spc="-134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 </a:t>
            </a:r>
            <a:r>
              <a:rPr lang="en-US" sz="4450" b="1" kern="0" spc="-134" err="1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예능</a:t>
            </a:r>
            <a:endParaRPr lang="en-US" sz="4450" b="1">
              <a:solidFill>
                <a:srgbClr val="000000"/>
              </a:solidFill>
              <a:latin typeface="Bitter Medium"/>
              <a:ea typeface="Bitter Medium" pitchFamily="34" charset="-122"/>
              <a:cs typeface="Bitter Medium" pitchFamily="34" charset="-120"/>
            </a:endParaRPr>
          </a:p>
          <a:p>
            <a:pPr algn="ctr">
              <a:lnSpc>
                <a:spcPts val="5550"/>
              </a:lnSpc>
            </a:pPr>
            <a:r>
              <a:rPr lang="en-US" sz="4450" b="1" kern="0" spc="-134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 </a:t>
            </a:r>
            <a:r>
              <a:rPr lang="en-US" sz="4450" b="1" kern="0" spc="-134" err="1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노가쿠</a:t>
            </a:r>
            <a:r>
              <a:rPr lang="en-US" sz="4450" b="1" kern="0" spc="-134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, </a:t>
            </a:r>
            <a:r>
              <a:rPr lang="en-US" sz="4450" b="1" kern="0" spc="-134" err="1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분라쿠</a:t>
            </a:r>
            <a:r>
              <a:rPr lang="en-US" sz="4450" b="1" kern="0" spc="-134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, </a:t>
            </a:r>
            <a:r>
              <a:rPr lang="en-US" sz="4450" b="1" kern="0" spc="-134" err="1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가부키</a:t>
            </a:r>
            <a:endParaRPr lang="en-US" sz="4450" b="1">
              <a:latin typeface="Bitter Medium"/>
            </a:endParaRPr>
          </a:p>
        </p:txBody>
      </p:sp>
      <p:sp>
        <p:nvSpPr>
          <p:cNvPr id="5" name="Text 2">
            <a:extLst>
              <a:ext uri="{FF2B5EF4-FFF2-40B4-BE49-F238E27FC236}">
                <a16:creationId xmlns:a16="http://schemas.microsoft.com/office/drawing/2014/main" id="{83D7B10B-816F-BBBF-BB9F-B8E1DD349F0B}"/>
              </a:ext>
            </a:extLst>
          </p:cNvPr>
          <p:cNvSpPr/>
          <p:nvPr/>
        </p:nvSpPr>
        <p:spPr>
          <a:xfrm>
            <a:off x="4214323" y="502802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850"/>
              </a:lnSpc>
              <a:buNone/>
            </a:pPr>
            <a:r>
              <a:rPr lang="en-US" sz="2400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일본의</a:t>
            </a:r>
            <a:r>
              <a:rPr lang="en-US" sz="2400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400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대표적인</a:t>
            </a:r>
            <a:r>
              <a:rPr lang="en-US" sz="2400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400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전통</a:t>
            </a:r>
            <a:r>
              <a:rPr lang="en-US" sz="2400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400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예능인</a:t>
            </a:r>
            <a:r>
              <a:rPr lang="en-US" sz="2400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400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노가쿠</a:t>
            </a:r>
            <a:r>
              <a:rPr lang="en-US" sz="2400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2400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분라쿠</a:t>
            </a:r>
            <a:r>
              <a:rPr lang="en-US" sz="2400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sz="2400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가부키를</a:t>
            </a:r>
            <a:r>
              <a:rPr lang="en-US" sz="2400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2400" kern="0" spc="-36" err="1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소개합니다</a:t>
            </a:r>
            <a:r>
              <a:rPr lang="en-US" sz="2400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.</a:t>
            </a:r>
            <a:endParaRPr lang="en-US" sz="2400">
              <a:latin typeface="Open Sans"/>
              <a:ea typeface="Open Sans"/>
              <a:cs typeface="Open Sans"/>
            </a:endParaRPr>
          </a:p>
        </p:txBody>
      </p:sp>
    </p:spTree>
    <p:extLst>
      <p:ext uri="{BB962C8B-B14F-4D97-AF65-F5344CB8AC3E}">
        <p14:creationId xmlns:p14="http://schemas.microsoft.com/office/powerpoint/2010/main" val="324676825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280190" y="25853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kern="0" spc="-134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켄다마의 역사와 구조</a:t>
            </a:r>
            <a:endParaRPr lang="en-US" sz="445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80190" y="3634264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280190" y="4428053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역사</a:t>
            </a:r>
            <a:endParaRPr lang="en-US" sz="2200"/>
          </a:p>
        </p:txBody>
      </p:sp>
      <p:sp>
        <p:nvSpPr>
          <p:cNvPr id="7" name="Text 3"/>
          <p:cNvSpPr/>
          <p:nvPr/>
        </p:nvSpPr>
        <p:spPr>
          <a:xfrm>
            <a:off x="6280190" y="4918472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지치에서 니치겟수로 발전, 1975년 협회 설립</a:t>
            </a:r>
            <a:endParaRPr lang="en-US" sz="175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12304" y="3634264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8912304" y="4428053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구조</a:t>
            </a:r>
            <a:endParaRPr lang="en-US" sz="2200"/>
          </a:p>
        </p:txBody>
      </p:sp>
      <p:sp>
        <p:nvSpPr>
          <p:cNvPr id="10" name="Text 5"/>
          <p:cNvSpPr/>
          <p:nvPr/>
        </p:nvSpPr>
        <p:spPr>
          <a:xfrm>
            <a:off x="8912304" y="4918472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검, 대컵, 소컵, 중컵, 첨, 공, 구멍, 끈</a:t>
            </a:r>
            <a:endParaRPr lang="en-US" sz="175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1544538" y="3634264"/>
            <a:ext cx="566976" cy="5669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1544538" y="4428053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인기</a:t>
            </a:r>
            <a:endParaRPr lang="en-US" sz="2200"/>
          </a:p>
        </p:txBody>
      </p:sp>
      <p:sp>
        <p:nvSpPr>
          <p:cNvPr id="13" name="Text 7"/>
          <p:cNvSpPr/>
          <p:nvPr/>
        </p:nvSpPr>
        <p:spPr>
          <a:xfrm>
            <a:off x="11544538" y="4918472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SNS 통해 전 세계적으로 확산</a:t>
            </a:r>
            <a:endParaRPr lang="en-US" sz="1750"/>
          </a:p>
        </p:txBody>
      </p:sp>
      <p:pic>
        <p:nvPicPr>
          <p:cNvPr id="16" name="그림 15">
            <a:extLst>
              <a:ext uri="{FF2B5EF4-FFF2-40B4-BE49-F238E27FC236}">
                <a16:creationId xmlns:a16="http://schemas.microsoft.com/office/drawing/2014/main" id="{B534B310-791A-8DC8-AD99-34D7BE7AD4C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 flipH="1">
            <a:off x="1392902" y="1433871"/>
            <a:ext cx="2822027" cy="55716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91348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4485257" y="24224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800" b="1" err="1">
                <a:solidFill>
                  <a:srgbClr val="333F70"/>
                </a:solidFill>
                <a:latin typeface="Unbounded Bold"/>
                <a:ea typeface="Unbounded Bold"/>
                <a:cs typeface="Unbounded Bold" pitchFamily="34" charset="-120"/>
              </a:rPr>
              <a:t>일본</a:t>
            </a:r>
            <a:r>
              <a:rPr lang="en-US" sz="4800" b="1">
                <a:solidFill>
                  <a:srgbClr val="333F70"/>
                </a:solidFill>
                <a:latin typeface="Unbounded Bold"/>
                <a:ea typeface="Unbounded Bold"/>
                <a:cs typeface="Unbounded Bold" pitchFamily="34" charset="-120"/>
              </a:rPr>
              <a:t> </a:t>
            </a:r>
            <a:r>
              <a:rPr lang="en-US" sz="4800" b="1" err="1">
                <a:solidFill>
                  <a:srgbClr val="333F70"/>
                </a:solidFill>
                <a:latin typeface="Unbounded Bold"/>
                <a:ea typeface="Unbounded Bold"/>
                <a:cs typeface="Unbounded Bold" pitchFamily="34" charset="-120"/>
              </a:rPr>
              <a:t>스포츠</a:t>
            </a:r>
            <a:r>
              <a:rPr lang="en-US" sz="4800" b="1">
                <a:solidFill>
                  <a:srgbClr val="333F70"/>
                </a:solidFill>
                <a:latin typeface="Unbounded Bold"/>
                <a:ea typeface="Unbounded Bold"/>
                <a:cs typeface="Unbounded Bold" pitchFamily="34" charset="-120"/>
              </a:rPr>
              <a:t> </a:t>
            </a:r>
            <a:endParaRPr lang="en-US" sz="4800" b="1">
              <a:latin typeface="Unbounded Bold"/>
              <a:ea typeface="Unbounded Bold"/>
            </a:endParaRPr>
          </a:p>
        </p:txBody>
      </p:sp>
      <p:sp>
        <p:nvSpPr>
          <p:cNvPr id="5" name="Text 2"/>
          <p:cNvSpPr/>
          <p:nvPr/>
        </p:nvSpPr>
        <p:spPr>
          <a:xfrm>
            <a:off x="3536990" y="4758359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스모</a:t>
            </a:r>
            <a:r>
              <a:rPr lang="en-US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유도</a:t>
            </a:r>
            <a:r>
              <a:rPr lang="en-US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궁도</a:t>
            </a:r>
            <a:r>
              <a:rPr lang="en-US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, </a:t>
            </a:r>
            <a:r>
              <a:rPr lang="en-US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가라데</a:t>
            </a:r>
            <a:r>
              <a:rPr lang="en-US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: </a:t>
            </a:r>
            <a:r>
              <a:rPr lang="en-US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일본의</a:t>
            </a:r>
            <a:r>
              <a:rPr lang="en-US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전통과</a:t>
            </a:r>
            <a:r>
              <a:rPr lang="en-US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정신이</a:t>
            </a:r>
            <a:r>
              <a:rPr lang="en-US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깃든</a:t>
            </a:r>
            <a:r>
              <a:rPr lang="en-US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스포츠를</a:t>
            </a:r>
            <a:r>
              <a:rPr lang="en-US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ko-KR" altLang="en-US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소개합니다.</a:t>
            </a:r>
          </a:p>
        </p:txBody>
      </p:sp>
      <p:sp>
        <p:nvSpPr>
          <p:cNvPr id="6" name="Shape 3"/>
          <p:cNvSpPr/>
          <p:nvPr/>
        </p:nvSpPr>
        <p:spPr>
          <a:xfrm>
            <a:off x="793790" y="476678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</p:spTree>
    <p:extLst>
      <p:ext uri="{BB962C8B-B14F-4D97-AF65-F5344CB8AC3E}">
        <p14:creationId xmlns:p14="http://schemas.microsoft.com/office/powerpoint/2010/main" val="347384771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93790" y="218694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스모: 일본의 국기</a:t>
            </a:r>
            <a:endParaRPr lang="en-US" sz="4450"/>
          </a:p>
        </p:txBody>
      </p:sp>
      <p:sp>
        <p:nvSpPr>
          <p:cNvPr id="5" name="Shape 2"/>
          <p:cNvSpPr/>
          <p:nvPr/>
        </p:nvSpPr>
        <p:spPr>
          <a:xfrm>
            <a:off x="793790" y="34910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78860" y="353353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50"/>
          </a:p>
        </p:txBody>
      </p:sp>
      <p:sp>
        <p:nvSpPr>
          <p:cNvPr id="7" name="Text 4"/>
          <p:cNvSpPr/>
          <p:nvPr/>
        </p:nvSpPr>
        <p:spPr>
          <a:xfrm>
            <a:off x="1530906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경기 방식</a:t>
            </a:r>
            <a:endParaRPr lang="en-US" sz="2200"/>
          </a:p>
        </p:txBody>
      </p:sp>
      <p:sp>
        <p:nvSpPr>
          <p:cNvPr id="8" name="Text 5"/>
          <p:cNvSpPr/>
          <p:nvPr/>
        </p:nvSpPr>
        <p:spPr>
          <a:xfrm>
            <a:off x="1530906" y="398145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두 선수가 도효 안에서 밀치고 던지기</a:t>
            </a:r>
            <a:endParaRPr lang="en-US" sz="1750"/>
          </a:p>
        </p:txBody>
      </p:sp>
      <p:sp>
        <p:nvSpPr>
          <p:cNvPr id="9" name="Shape 6"/>
          <p:cNvSpPr/>
          <p:nvPr/>
        </p:nvSpPr>
        <p:spPr>
          <a:xfrm>
            <a:off x="4685467" y="349103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770537" y="3533537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50"/>
          </a:p>
        </p:txBody>
      </p:sp>
      <p:sp>
        <p:nvSpPr>
          <p:cNvPr id="11" name="Text 8"/>
          <p:cNvSpPr/>
          <p:nvPr/>
        </p:nvSpPr>
        <p:spPr>
          <a:xfrm>
            <a:off x="5422583" y="349103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승리 조건</a:t>
            </a:r>
            <a:endParaRPr lang="en-US" sz="2200"/>
          </a:p>
        </p:txBody>
      </p:sp>
      <p:sp>
        <p:nvSpPr>
          <p:cNvPr id="12" name="Text 9"/>
          <p:cNvSpPr/>
          <p:nvPr/>
        </p:nvSpPr>
        <p:spPr>
          <a:xfrm>
            <a:off x="5422583" y="3981450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상대를 밖으로 내보내거나 닿게 만들기</a:t>
            </a:r>
            <a:endParaRPr lang="en-US" sz="1750"/>
          </a:p>
        </p:txBody>
      </p:sp>
      <p:sp>
        <p:nvSpPr>
          <p:cNvPr id="13" name="Shape 10"/>
          <p:cNvSpPr/>
          <p:nvPr/>
        </p:nvSpPr>
        <p:spPr>
          <a:xfrm>
            <a:off x="793790" y="51892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878860" y="523172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50"/>
          </a:p>
        </p:txBody>
      </p:sp>
      <p:sp>
        <p:nvSpPr>
          <p:cNvPr id="15" name="Text 12"/>
          <p:cNvSpPr/>
          <p:nvPr/>
        </p:nvSpPr>
        <p:spPr>
          <a:xfrm>
            <a:off x="1530906" y="5189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전통문화</a:t>
            </a:r>
            <a:endParaRPr lang="en-US" sz="2200"/>
          </a:p>
        </p:txBody>
      </p:sp>
      <p:sp>
        <p:nvSpPr>
          <p:cNvPr id="16" name="Text 13"/>
          <p:cNvSpPr/>
          <p:nvPr/>
        </p:nvSpPr>
        <p:spPr>
          <a:xfrm>
            <a:off x="1530906" y="5679638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수백 년 역사와 의식을 지닌 스포츠</a:t>
            </a:r>
            <a:endParaRPr lang="en-US" sz="1750"/>
          </a:p>
        </p:txBody>
      </p:sp>
      <p:pic>
        <p:nvPicPr>
          <p:cNvPr id="19" name="그림 18">
            <a:extLst>
              <a:ext uri="{FF2B5EF4-FFF2-40B4-BE49-F238E27FC236}">
                <a16:creationId xmlns:a16="http://schemas.microsoft.com/office/drawing/2014/main" id="{F2C76236-3113-57C4-37E9-EF3AC9B26B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924330" y="881065"/>
            <a:ext cx="4316907" cy="6467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300808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72056" y="87086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스모의 역사와 경기장</a:t>
            </a:r>
            <a:endParaRPr lang="en-US" sz="4450"/>
          </a:p>
        </p:txBody>
      </p:sp>
      <p:sp>
        <p:nvSpPr>
          <p:cNvPr id="3" name="Text 1"/>
          <p:cNvSpPr/>
          <p:nvPr/>
        </p:nvSpPr>
        <p:spPr>
          <a:xfrm>
            <a:off x="793790" y="20619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역사적 배경</a:t>
            </a:r>
            <a:endParaRPr lang="en-US" sz="2200"/>
          </a:p>
        </p:txBody>
      </p:sp>
      <p:sp>
        <p:nvSpPr>
          <p:cNvPr id="4" name="Text 2"/>
          <p:cNvSpPr/>
          <p:nvPr/>
        </p:nvSpPr>
        <p:spPr>
          <a:xfrm>
            <a:off x="793790" y="264309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신토 의식에서 유래, 에도 시대에 완성</a:t>
            </a:r>
          </a:p>
          <a:p>
            <a:pPr>
              <a:lnSpc>
                <a:spcPts val="2850"/>
              </a:lnSpc>
            </a:pPr>
            <a:r>
              <a:rPr lang="ko-KR" altLang="en-US" sz="175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심판 (교지) : 사무라이 복장</a:t>
            </a:r>
            <a:endParaRPr lang="en-US" sz="1750">
              <a:solidFill>
                <a:srgbClr val="333F70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ts val="2850"/>
              </a:lnSpc>
            </a:pPr>
            <a:r>
              <a:rPr lang="ko-KR" altLang="en-US" sz="175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선수의 머리 : 전통적인 </a:t>
            </a:r>
            <a:r>
              <a:rPr lang="ko-KR" altLang="en-US" sz="1750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마게</a:t>
            </a:r>
            <a:r>
              <a:rPr lang="ko-KR" altLang="en-US" sz="175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형태</a:t>
            </a:r>
          </a:p>
        </p:txBody>
      </p:sp>
      <p:sp>
        <p:nvSpPr>
          <p:cNvPr id="5" name="Text 3"/>
          <p:cNvSpPr/>
          <p:nvPr/>
        </p:nvSpPr>
        <p:spPr>
          <a:xfrm>
            <a:off x="843121" y="51776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경기장</a:t>
            </a:r>
            <a:endParaRPr lang="en-US" sz="2200"/>
          </a:p>
        </p:txBody>
      </p:sp>
      <p:sp>
        <p:nvSpPr>
          <p:cNvPr id="6" name="Text 4"/>
          <p:cNvSpPr/>
          <p:nvPr/>
        </p:nvSpPr>
        <p:spPr>
          <a:xfrm>
            <a:off x="843121" y="575882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도효</a:t>
            </a:r>
            <a:r>
              <a:rPr lang="en-US" sz="175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: </a:t>
            </a:r>
            <a:r>
              <a:rPr lang="en-US" sz="1750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흙을</a:t>
            </a:r>
            <a:r>
              <a:rPr lang="en-US" sz="175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750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다진</a:t>
            </a:r>
            <a:r>
              <a:rPr lang="en-US" sz="175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750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원형</a:t>
            </a:r>
            <a:r>
              <a:rPr lang="en-US" sz="175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750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경기장</a:t>
            </a:r>
            <a:r>
              <a:rPr lang="en-US" sz="175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(</a:t>
            </a:r>
            <a:r>
              <a:rPr lang="en-US" sz="1750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직경</a:t>
            </a:r>
            <a:r>
              <a:rPr lang="en-US" sz="175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4.55m)</a:t>
            </a:r>
            <a:endParaRPr lang="ko-KR" altLang="en-US" sz="1750">
              <a:solidFill>
                <a:srgbClr val="333F70"/>
              </a:solidFill>
              <a:latin typeface="Open Sans"/>
              <a:ea typeface="Open Sans"/>
              <a:cs typeface="Open Sans"/>
            </a:endParaRPr>
          </a:p>
          <a:p>
            <a:pPr>
              <a:lnSpc>
                <a:spcPts val="2850"/>
              </a:lnSpc>
            </a:pPr>
            <a:endParaRPr lang="ko-KR" altLang="en-US" sz="1750">
              <a:solidFill>
                <a:srgbClr val="333F7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572EFA73-5F0D-64F9-A192-DAB86745AC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76621" y="3448581"/>
            <a:ext cx="5407025" cy="41772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6260166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D5A3E38-A28C-0192-BA3F-6F72F97B15F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>
            <a:extLst>
              <a:ext uri="{FF2B5EF4-FFF2-40B4-BE49-F238E27FC236}">
                <a16:creationId xmlns:a16="http://schemas.microsoft.com/office/drawing/2014/main" id="{F9070944-5E04-BDE7-AB0A-28DBBFA7869A}"/>
              </a:ext>
            </a:extLst>
          </p:cNvPr>
          <p:cNvSpPr/>
          <p:nvPr/>
        </p:nvSpPr>
        <p:spPr>
          <a:xfrm>
            <a:off x="827656" y="498329"/>
            <a:ext cx="702525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5550"/>
              </a:lnSpc>
            </a:pPr>
            <a:r>
              <a:rPr lang="en-US" sz="4450" b="1" err="1">
                <a:solidFill>
                  <a:srgbClr val="333F70"/>
                </a:solidFill>
                <a:latin typeface="Unbounded Bold"/>
                <a:ea typeface="Unbounded Bold"/>
                <a:cs typeface="Unbounded Bold" pitchFamily="34" charset="-120"/>
              </a:rPr>
              <a:t>스모의</a:t>
            </a:r>
            <a:r>
              <a:rPr lang="en-US" sz="4450" b="1">
                <a:solidFill>
                  <a:srgbClr val="333F70"/>
                </a:solidFill>
                <a:latin typeface="Unbounded Bold"/>
                <a:ea typeface="Unbounded Bold"/>
                <a:cs typeface="Unbounded Bold" pitchFamily="34" charset="-120"/>
              </a:rPr>
              <a:t> </a:t>
            </a:r>
            <a:r>
              <a:rPr lang="ko-KR" altLang="en-US" sz="4400" b="1">
                <a:solidFill>
                  <a:srgbClr val="002060"/>
                </a:solidFill>
                <a:latin typeface="함초롬바탕"/>
                <a:ea typeface="Unbounded Bold" pitchFamily="34" charset="-122"/>
                <a:cs typeface="Unbounded Bold" pitchFamily="34" charset="-120"/>
              </a:rPr>
              <a:t>교지</a:t>
            </a:r>
            <a:r>
              <a:rPr lang="en-US" sz="4400" b="1">
                <a:solidFill>
                  <a:srgbClr val="002060"/>
                </a:solidFill>
                <a:latin typeface="함초롬바탕"/>
                <a:ea typeface="Unbounded Bold"/>
                <a:cs typeface="Unbounded Bold" pitchFamily="34" charset="-120"/>
              </a:rPr>
              <a:t>(</a:t>
            </a:r>
            <a:r>
              <a:rPr lang="ko-KR" altLang="en-US" sz="4400" b="1">
                <a:solidFill>
                  <a:srgbClr val="002060"/>
                </a:solidFill>
                <a:latin typeface="함초롬바탕"/>
                <a:ea typeface="Unbounded Bold" pitchFamily="34" charset="-122"/>
                <a:cs typeface="Unbounded Bold" pitchFamily="34" charset="-120"/>
              </a:rPr>
              <a:t>行司</a:t>
            </a:r>
            <a:r>
              <a:rPr lang="en-US" sz="4400" b="1">
                <a:solidFill>
                  <a:srgbClr val="002060"/>
                </a:solidFill>
                <a:latin typeface="함초롬바탕"/>
                <a:ea typeface="Unbounded Bold"/>
                <a:cs typeface="Unbounded Bold" pitchFamily="34" charset="-120"/>
              </a:rPr>
              <a:t>)</a:t>
            </a:r>
            <a:r>
              <a:rPr lang="ko-KR" altLang="en-US" sz="4400" b="1">
                <a:solidFill>
                  <a:srgbClr val="002060"/>
                </a:solidFill>
                <a:latin typeface="함초롬바탕"/>
                <a:ea typeface="Unbounded Bold"/>
                <a:cs typeface="Unbounded Bold" pitchFamily="34" charset="-120"/>
              </a:rPr>
              <a:t>와</a:t>
            </a:r>
            <a:r>
              <a:rPr lang="en-US" sz="4400" b="1">
                <a:solidFill>
                  <a:srgbClr val="002060"/>
                </a:solidFill>
                <a:latin typeface="함초롬바탕"/>
                <a:ea typeface="Unbounded Bold"/>
                <a:cs typeface="Unbounded Bold" pitchFamily="34" charset="-120"/>
              </a:rPr>
              <a:t> </a:t>
            </a:r>
            <a:r>
              <a:rPr lang="ko-KR" altLang="en-US" sz="4400" b="1" err="1">
                <a:solidFill>
                  <a:srgbClr val="002060"/>
                </a:solidFill>
                <a:latin typeface="Malgun Gothic"/>
                <a:ea typeface="Malgun Gothic"/>
                <a:cs typeface="Unbounded Bold" pitchFamily="34" charset="-120"/>
              </a:rPr>
              <a:t>시코</a:t>
            </a:r>
            <a:r>
              <a:rPr lang="en-US" sz="4400" b="1">
                <a:solidFill>
                  <a:srgbClr val="002060"/>
                </a:solidFill>
                <a:latin typeface="Malgun Gothic"/>
                <a:ea typeface="Malgun Gothic"/>
                <a:cs typeface="Unbounded Bold" pitchFamily="34" charset="-120"/>
              </a:rPr>
              <a:t>(</a:t>
            </a:r>
            <a:r>
              <a:rPr lang="ko-KR" altLang="en-US" sz="4400" b="1">
                <a:solidFill>
                  <a:srgbClr val="002060"/>
                </a:solidFill>
                <a:latin typeface="Arial"/>
                <a:ea typeface="Unbounded Bold"/>
                <a:cs typeface="Arial"/>
              </a:rPr>
              <a:t>四股</a:t>
            </a:r>
            <a:r>
              <a:rPr lang="en-US" sz="4400" b="1">
                <a:solidFill>
                  <a:srgbClr val="002060"/>
                </a:solidFill>
                <a:latin typeface="Arial"/>
                <a:ea typeface="Unbounded Bold"/>
                <a:cs typeface="Arial"/>
              </a:rPr>
              <a:t>)</a:t>
            </a:r>
            <a:endParaRPr lang="en-US" sz="4400">
              <a:solidFill>
                <a:srgbClr val="002060"/>
              </a:solidFill>
              <a:latin typeface="Arial"/>
              <a:ea typeface="Unbounded Bold"/>
              <a:cs typeface="Arial"/>
            </a:endParaRPr>
          </a:p>
          <a:p>
            <a:pPr>
              <a:lnSpc>
                <a:spcPts val="5550"/>
              </a:lnSpc>
            </a:pPr>
            <a:endParaRPr lang="en-US" sz="4400">
              <a:solidFill>
                <a:srgbClr val="002060"/>
              </a:solidFill>
              <a:latin typeface="함초롬바탕"/>
              <a:ea typeface="Unbounded Bold"/>
              <a:cs typeface="Unbounded Bold" pitchFamily="34" charset="-120"/>
            </a:endParaRPr>
          </a:p>
          <a:p>
            <a:pPr marL="0" indent="0" algn="l">
              <a:lnSpc>
                <a:spcPts val="5550"/>
              </a:lnSpc>
              <a:buNone/>
            </a:pPr>
            <a:endParaRPr lang="en-US" sz="4450" b="1">
              <a:solidFill>
                <a:srgbClr val="333F70"/>
              </a:solidFill>
              <a:latin typeface="Unbounded Bold"/>
              <a:ea typeface="Unbounded Bold"/>
            </a:endParaRP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91081BAF-24B3-3123-AB56-DC4E577DD68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4289" y="2063750"/>
            <a:ext cx="3408891" cy="4423833"/>
          </a:xfrm>
          <a:prstGeom prst="rect">
            <a:avLst/>
          </a:prstGeom>
        </p:spPr>
      </p:pic>
      <p:pic>
        <p:nvPicPr>
          <p:cNvPr id="8" name="그림 7">
            <a:extLst>
              <a:ext uri="{FF2B5EF4-FFF2-40B4-BE49-F238E27FC236}">
                <a16:creationId xmlns:a16="http://schemas.microsoft.com/office/drawing/2014/main" id="{0D7C8E63-983A-4556-7B17-857ACE753B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89876" y="2049992"/>
            <a:ext cx="3405716" cy="443441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090C86AC-CF48-E413-1294-CCC2775187E0}"/>
              </a:ext>
            </a:extLst>
          </p:cNvPr>
          <p:cNvSpPr txBox="1"/>
          <p:nvPr/>
        </p:nvSpPr>
        <p:spPr>
          <a:xfrm>
            <a:off x="5317066" y="3318933"/>
            <a:ext cx="1998133" cy="313932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b="1" dirty="0">
                <a:latin typeface="함초롬바탕"/>
                <a:ea typeface="맑은 고딕"/>
                <a:cs typeface="Calibri"/>
              </a:rPr>
              <a:t>교지</a:t>
            </a:r>
            <a:r>
              <a:rPr lang="en-US" altLang="ko-KR" b="1" dirty="0">
                <a:latin typeface="함초롬바탕"/>
                <a:ea typeface="Malgun Gothic"/>
                <a:cs typeface="Calibri"/>
              </a:rPr>
              <a:t>(</a:t>
            </a:r>
            <a:r>
              <a:rPr lang="ko-KR" b="1" dirty="0">
                <a:latin typeface="함초롬바탕"/>
                <a:ea typeface="맑은 고딕"/>
                <a:cs typeface="Calibri"/>
              </a:rPr>
              <a:t>行司</a:t>
            </a:r>
            <a:r>
              <a:rPr lang="en-US" altLang="ko-KR" b="1" dirty="0">
                <a:latin typeface="함초롬바탕"/>
                <a:ea typeface="Malgun Gothic"/>
                <a:cs typeface="Calibri"/>
              </a:rPr>
              <a:t>)</a:t>
            </a:r>
            <a:endParaRPr lang="en-US" altLang="ko-KR" dirty="0">
              <a:latin typeface="함초롬바탕"/>
              <a:ea typeface="Malgun Gothic"/>
              <a:cs typeface="Calibri"/>
            </a:endParaRPr>
          </a:p>
          <a:p>
            <a:r>
              <a:rPr lang="ko-KR" sz="1600" dirty="0">
                <a:latin typeface="Arial"/>
                <a:ea typeface="맑은 고딕"/>
                <a:cs typeface="Arial"/>
              </a:rPr>
              <a:t>스모</a:t>
            </a:r>
            <a:r>
              <a:rPr lang="ko-KR" sz="1600" dirty="0">
                <a:solidFill>
                  <a:srgbClr val="202122"/>
                </a:solidFill>
                <a:latin typeface="Arial"/>
                <a:ea typeface="맑은 고딕"/>
                <a:cs typeface="Arial"/>
              </a:rPr>
              <a:t> 경기에 심판으로 참여하여</a:t>
            </a:r>
            <a:r>
              <a:rPr lang="en-US" sz="1600" dirty="0">
                <a:solidFill>
                  <a:srgbClr val="202122"/>
                </a:solidFill>
                <a:latin typeface="Arial"/>
                <a:ea typeface="Malgun Gothic"/>
                <a:cs typeface="Arial"/>
              </a:rPr>
              <a:t>, </a:t>
            </a:r>
            <a:r>
              <a:rPr lang="ko-KR" sz="1600" dirty="0">
                <a:solidFill>
                  <a:srgbClr val="202122"/>
                </a:solidFill>
                <a:latin typeface="Arial"/>
                <a:ea typeface="맑은 고딕"/>
                <a:cs typeface="Arial"/>
              </a:rPr>
              <a:t>승패를 판단하는 역할을 맡은 사람</a:t>
            </a:r>
            <a:endParaRPr lang="ko-KR" sz="1600" dirty="0">
              <a:latin typeface="Arial"/>
              <a:ea typeface="맑은 고딕"/>
              <a:cs typeface="Arial"/>
            </a:endParaRPr>
          </a:p>
          <a:p>
            <a:endParaRPr lang="ko-KR" sz="1600" dirty="0">
              <a:solidFill>
                <a:srgbClr val="202122"/>
              </a:solidFill>
              <a:latin typeface="Arial"/>
              <a:ea typeface="맑은 고딕"/>
              <a:cs typeface="Arial"/>
            </a:endParaRPr>
          </a:p>
          <a:p>
            <a:r>
              <a:rPr lang="ko-KR" altLang="en-US" sz="1600" dirty="0" err="1">
                <a:solidFill>
                  <a:srgbClr val="202122"/>
                </a:solidFill>
                <a:latin typeface="Arial"/>
                <a:ea typeface="맑은 고딕"/>
                <a:cs typeface="Arial"/>
              </a:rPr>
              <a:t>핫케요이</a:t>
            </a:r>
            <a:r>
              <a:rPr lang="ko-KR" altLang="en-US" sz="1600" dirty="0">
                <a:solidFill>
                  <a:srgbClr val="202122"/>
                </a:solidFill>
                <a:latin typeface="Arial"/>
                <a:ea typeface="맑은 고딕"/>
                <a:cs typeface="Arial"/>
              </a:rPr>
              <a:t> (경기 고조 유도)</a:t>
            </a:r>
          </a:p>
          <a:p>
            <a:r>
              <a:rPr lang="ko-KR" altLang="en-US" sz="1600" dirty="0" err="1">
                <a:solidFill>
                  <a:srgbClr val="202122"/>
                </a:solidFill>
                <a:latin typeface="Arial"/>
                <a:ea typeface="맑은 고딕"/>
                <a:cs typeface="Arial"/>
              </a:rPr>
              <a:t>노코타</a:t>
            </a:r>
            <a:r>
              <a:rPr lang="ko-KR" altLang="en-US" sz="1600" dirty="0">
                <a:solidFill>
                  <a:srgbClr val="202122"/>
                </a:solidFill>
                <a:latin typeface="Arial"/>
                <a:ea typeface="맑은 고딕"/>
                <a:cs typeface="Arial"/>
              </a:rPr>
              <a:t> (아직 끝나지 않음)</a:t>
            </a:r>
          </a:p>
          <a:p>
            <a:endParaRPr lang="ko-KR">
              <a:latin typeface="Malgun Gothic"/>
              <a:ea typeface="Malgun Gothic"/>
              <a:cs typeface="Calibri"/>
            </a:endParaRPr>
          </a:p>
          <a:p>
            <a:endParaRPr lang="ko-KR" altLang="en-US">
              <a:ea typeface="맑은 고딕"/>
              <a:cs typeface="Calibri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2EDB74B-67BF-1294-9D88-E04DC8AEB342}"/>
              </a:ext>
            </a:extLst>
          </p:cNvPr>
          <p:cNvSpPr txBox="1"/>
          <p:nvPr/>
        </p:nvSpPr>
        <p:spPr>
          <a:xfrm>
            <a:off x="11938000" y="3234266"/>
            <a:ext cx="2269066" cy="175432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err="1">
                <a:latin typeface="Malgun Gothic"/>
                <a:ea typeface="Malgun Gothic"/>
              </a:rPr>
              <a:t>시코</a:t>
            </a:r>
            <a:r>
              <a:rPr lang="en-US" altLang="ko-KR">
                <a:latin typeface="Malgun Gothic"/>
                <a:ea typeface="Malgun Gothic"/>
              </a:rPr>
              <a:t>(</a:t>
            </a:r>
            <a:r>
              <a:rPr lang="ko-KR">
                <a:solidFill>
                  <a:srgbClr val="001D35"/>
                </a:solidFill>
                <a:latin typeface="Arial"/>
                <a:ea typeface="맑은 고딕"/>
                <a:cs typeface="Arial"/>
              </a:rPr>
              <a:t>四股</a:t>
            </a:r>
            <a:r>
              <a:rPr lang="en-US" altLang="ko-KR">
                <a:solidFill>
                  <a:srgbClr val="001D35"/>
                </a:solidFill>
                <a:latin typeface="Arial"/>
                <a:ea typeface="Malgun Gothic"/>
                <a:cs typeface="Arial"/>
              </a:rPr>
              <a:t>)</a:t>
            </a:r>
            <a:endParaRPr lang="en-US" altLang="ko-KR">
              <a:latin typeface="Arial"/>
              <a:ea typeface="Malgun Gothic"/>
              <a:cs typeface="Arial"/>
            </a:endParaRPr>
          </a:p>
          <a:p>
            <a:r>
              <a:rPr lang="ko-KR">
                <a:solidFill>
                  <a:srgbClr val="001D35"/>
                </a:solidFill>
                <a:latin typeface="Arial"/>
                <a:ea typeface="맑은 고딕"/>
                <a:cs typeface="Arial"/>
              </a:rPr>
              <a:t>다리를 번갈아 가며 높이 올리고</a:t>
            </a:r>
            <a:endParaRPr lang="en-US" altLang="ko-KR">
              <a:latin typeface="Arial"/>
              <a:ea typeface="맑은 고딕"/>
              <a:cs typeface="Arial"/>
            </a:endParaRPr>
          </a:p>
          <a:p>
            <a:r>
              <a:rPr lang="ko-KR">
                <a:solidFill>
                  <a:srgbClr val="001D35"/>
                </a:solidFill>
                <a:latin typeface="Arial"/>
                <a:cs typeface="Arial"/>
              </a:rPr>
              <a:t>힘차게 땅을 밟는 동작</a:t>
            </a:r>
            <a:endParaRPr lang="ko-KR">
              <a:latin typeface="Arial"/>
              <a:cs typeface="Arial"/>
            </a:endParaRPr>
          </a:p>
          <a:p>
            <a:pPr algn="l"/>
            <a:endParaRPr lang="ko-KR" altLang="en-US"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4785880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929257" y="991090"/>
            <a:ext cx="63456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유도: 예법을 중시하는 무도</a:t>
            </a:r>
            <a:endParaRPr lang="en-US" sz="4450"/>
          </a:p>
        </p:txBody>
      </p:sp>
      <p:sp>
        <p:nvSpPr>
          <p:cNvPr id="5" name="Shape 2"/>
          <p:cNvSpPr/>
          <p:nvPr/>
        </p:nvSpPr>
        <p:spPr>
          <a:xfrm>
            <a:off x="929257" y="2040030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163691" y="227446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역사</a:t>
            </a:r>
            <a:endParaRPr lang="en-US" sz="2200"/>
          </a:p>
        </p:txBody>
      </p:sp>
      <p:sp>
        <p:nvSpPr>
          <p:cNvPr id="7" name="Text 4"/>
          <p:cNvSpPr/>
          <p:nvPr/>
        </p:nvSpPr>
        <p:spPr>
          <a:xfrm>
            <a:off x="1163691" y="2764883"/>
            <a:ext cx="319599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1882년 가노 지고로에 의해 창시</a:t>
            </a:r>
            <a:endParaRPr lang="en-US" sz="1750"/>
          </a:p>
        </p:txBody>
      </p:sp>
      <p:sp>
        <p:nvSpPr>
          <p:cNvPr id="11" name="Shape 8"/>
          <p:cNvSpPr/>
          <p:nvPr/>
        </p:nvSpPr>
        <p:spPr>
          <a:xfrm>
            <a:off x="929257" y="4019669"/>
            <a:ext cx="3661755" cy="1322189"/>
          </a:xfrm>
          <a:prstGeom prst="roundRect">
            <a:avLst>
              <a:gd name="adj" fmla="val 720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163691" y="418637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경기 시간</a:t>
            </a:r>
            <a:endParaRPr lang="en-US" sz="2200"/>
          </a:p>
        </p:txBody>
      </p:sp>
      <p:sp>
        <p:nvSpPr>
          <p:cNvPr id="13" name="Text 10"/>
          <p:cNvSpPr/>
          <p:nvPr/>
        </p:nvSpPr>
        <p:spPr>
          <a:xfrm>
            <a:off x="1180624" y="4676789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4분</a:t>
            </a:r>
            <a:endParaRPr lang="en-US" sz="1750"/>
          </a:p>
        </p:txBody>
      </p:sp>
      <p:pic>
        <p:nvPicPr>
          <p:cNvPr id="2" name="그림 1" descr="사람, 의류, 인간의 얼굴, 인물사진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2CC1CEAC-E738-16AB-C804-F9076E4B683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48762" y="991659"/>
            <a:ext cx="4511675" cy="6178549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9A9CE7A-CA45-FCD2-FBB6-5FAADDB5E775}"/>
              </a:ext>
            </a:extLst>
          </p:cNvPr>
          <p:cNvSpPr txBox="1"/>
          <p:nvPr/>
        </p:nvSpPr>
        <p:spPr>
          <a:xfrm>
            <a:off x="8500533" y="4512733"/>
            <a:ext cx="2472267" cy="1107996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endParaRPr lang="en-US" altLang="ko-KR"/>
          </a:p>
          <a:p>
            <a:pPr algn="just"/>
            <a:r>
              <a:rPr lang="en-US" altLang="ko-KR" sz="1200">
                <a:highlight>
                  <a:srgbClr val="FFFFFF"/>
                </a:highlight>
                <a:latin typeface="Dotum"/>
                <a:ea typeface="Dotum"/>
              </a:rPr>
              <a:t>​</a:t>
            </a:r>
          </a:p>
          <a:p>
            <a:pPr algn="ctr"/>
            <a:endParaRPr lang="en-US" altLang="ko-KR">
              <a:solidFill>
                <a:srgbClr val="8A837E"/>
              </a:solidFill>
              <a:highlight>
                <a:srgbClr val="FFFFFF"/>
              </a:highlight>
              <a:latin typeface="돋움"/>
              <a:ea typeface="돋움"/>
            </a:endParaRPr>
          </a:p>
          <a:p>
            <a:endParaRPr lang="en-US" altLang="ko-KR"/>
          </a:p>
        </p:txBody>
      </p:sp>
    </p:spTree>
    <p:extLst>
      <p:ext uri="{BB962C8B-B14F-4D97-AF65-F5344CB8AC3E}">
        <p14:creationId xmlns:p14="http://schemas.microsoft.com/office/powerpoint/2010/main" val="154339351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7EBCE89-63E8-2B19-F0EC-0EB32085680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hape 5">
            <a:extLst>
              <a:ext uri="{FF2B5EF4-FFF2-40B4-BE49-F238E27FC236}">
                <a16:creationId xmlns:a16="http://schemas.microsoft.com/office/drawing/2014/main" id="{AB2F296E-A291-4AF8-39F0-30F098346D04}"/>
              </a:ext>
            </a:extLst>
          </p:cNvPr>
          <p:cNvSpPr/>
          <p:nvPr/>
        </p:nvSpPr>
        <p:spPr>
          <a:xfrm>
            <a:off x="1010933" y="114256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6">
            <a:extLst>
              <a:ext uri="{FF2B5EF4-FFF2-40B4-BE49-F238E27FC236}">
                <a16:creationId xmlns:a16="http://schemas.microsoft.com/office/drawing/2014/main" id="{D8914B9A-8562-AFC7-5403-ABE568DE9EE1}"/>
              </a:ext>
            </a:extLst>
          </p:cNvPr>
          <p:cNvSpPr/>
          <p:nvPr/>
        </p:nvSpPr>
        <p:spPr>
          <a:xfrm>
            <a:off x="1245367" y="13769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경기장</a:t>
            </a:r>
            <a:endParaRPr lang="en-US" sz="2200"/>
          </a:p>
        </p:txBody>
      </p:sp>
      <p:sp>
        <p:nvSpPr>
          <p:cNvPr id="10" name="Text 7">
            <a:extLst>
              <a:ext uri="{FF2B5EF4-FFF2-40B4-BE49-F238E27FC236}">
                <a16:creationId xmlns:a16="http://schemas.microsoft.com/office/drawing/2014/main" id="{730449E5-6A6D-F757-EDEC-5F43D6F18377}"/>
              </a:ext>
            </a:extLst>
          </p:cNvPr>
          <p:cNvSpPr/>
          <p:nvPr/>
        </p:nvSpPr>
        <p:spPr>
          <a:xfrm>
            <a:off x="1245367" y="1867416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8m~10m 사방, 주심 1명, 부심 2명</a:t>
            </a:r>
            <a:endParaRPr lang="en-US" sz="1750"/>
          </a:p>
        </p:txBody>
      </p:sp>
      <p:pic>
        <p:nvPicPr>
          <p:cNvPr id="2" name="그림 1" descr="undefined">
            <a:extLst>
              <a:ext uri="{FF2B5EF4-FFF2-40B4-BE49-F238E27FC236}">
                <a16:creationId xmlns:a16="http://schemas.microsoft.com/office/drawing/2014/main" id="{766FD527-360B-5265-E61B-605AED41E4B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-861" r="-249" b="599"/>
          <a:stretch/>
        </p:blipFill>
        <p:spPr>
          <a:xfrm>
            <a:off x="5849937" y="833437"/>
            <a:ext cx="6825196" cy="6478091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6D076F0F-8DCE-442F-F4CC-B56C3F7430E0}"/>
              </a:ext>
            </a:extLst>
          </p:cNvPr>
          <p:cNvSpPr txBox="1"/>
          <p:nvPr/>
        </p:nvSpPr>
        <p:spPr>
          <a:xfrm>
            <a:off x="1049866" y="3251200"/>
            <a:ext cx="37761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>
                <a:solidFill>
                  <a:srgbClr val="0D0D0D"/>
                </a:solidFill>
                <a:ea typeface="+mn-lt"/>
                <a:cs typeface="+mn-lt"/>
              </a:rPr>
              <a:t>이 외에 득점 </a:t>
            </a:r>
            <a:r>
              <a:rPr lang="ko-KR" err="1">
                <a:solidFill>
                  <a:srgbClr val="0D0D0D"/>
                </a:solidFill>
                <a:ea typeface="+mn-lt"/>
                <a:cs typeface="+mn-lt"/>
              </a:rPr>
              <a:t>표시계</a:t>
            </a:r>
            <a:r>
              <a:rPr lang="en-US" altLang="ko-KR">
                <a:solidFill>
                  <a:srgbClr val="0D0D0D"/>
                </a:solidFill>
                <a:ea typeface="+mn-lt"/>
                <a:cs typeface="+mn-lt"/>
              </a:rPr>
              <a:t>, </a:t>
            </a:r>
            <a:r>
              <a:rPr lang="ko-KR" err="1">
                <a:solidFill>
                  <a:srgbClr val="0D0D0D"/>
                </a:solidFill>
                <a:ea typeface="+mn-lt"/>
                <a:cs typeface="+mn-lt"/>
              </a:rPr>
              <a:t>시계계</a:t>
            </a:r>
            <a:r>
              <a:rPr lang="en-US" altLang="ko-KR">
                <a:solidFill>
                  <a:srgbClr val="0D0D0D"/>
                </a:solidFill>
                <a:ea typeface="+mn-lt"/>
                <a:cs typeface="+mn-lt"/>
              </a:rPr>
              <a:t>, </a:t>
            </a:r>
            <a:r>
              <a:rPr lang="ko-KR">
                <a:solidFill>
                  <a:srgbClr val="0D0D0D"/>
                </a:solidFill>
                <a:ea typeface="+mn-lt"/>
                <a:cs typeface="+mn-lt"/>
              </a:rPr>
              <a:t>기록계</a:t>
            </a:r>
            <a:r>
              <a:rPr lang="en-US" altLang="ko-KR">
                <a:solidFill>
                  <a:srgbClr val="0D0D0D"/>
                </a:solidFill>
                <a:ea typeface="+mn-lt"/>
                <a:cs typeface="+mn-lt"/>
              </a:rPr>
              <a:t>, </a:t>
            </a:r>
            <a:r>
              <a:rPr lang="ko-KR">
                <a:solidFill>
                  <a:srgbClr val="0D0D0D"/>
                </a:solidFill>
                <a:ea typeface="+mn-lt"/>
                <a:cs typeface="+mn-lt"/>
              </a:rPr>
              <a:t>심판 </a:t>
            </a:r>
            <a:r>
              <a:rPr lang="ko-KR" altLang="en-US">
                <a:solidFill>
                  <a:srgbClr val="0D0D0D"/>
                </a:solidFill>
                <a:ea typeface="+mn-lt"/>
                <a:cs typeface="+mn-lt"/>
              </a:rPr>
              <a:t>위원 등</a:t>
            </a:r>
            <a:endParaRPr lang="ko-KR">
              <a:ea typeface="+mn-lt"/>
              <a:cs typeface="+mn-lt"/>
            </a:endParaRPr>
          </a:p>
          <a:p>
            <a:pPr algn="l"/>
            <a:endParaRPr lang="ko-KR" altLang="en-US"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01496875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93790" y="154900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유도의 기술과 정신</a:t>
            </a:r>
            <a:endParaRPr lang="en-US" sz="445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597944"/>
            <a:ext cx="1134070" cy="13608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68022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기술</a:t>
            </a:r>
            <a:endParaRPr lang="en-US" sz="2200"/>
          </a:p>
        </p:txBody>
      </p:sp>
      <p:sp>
        <p:nvSpPr>
          <p:cNvPr id="7" name="Text 3"/>
          <p:cNvSpPr/>
          <p:nvPr/>
        </p:nvSpPr>
        <p:spPr>
          <a:xfrm>
            <a:off x="2268022" y="3315176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던지기 (68개), 굳히기 (32개)</a:t>
            </a:r>
            <a:endParaRPr lang="en-US" sz="175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958828"/>
            <a:ext cx="1134070" cy="136088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268022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승리 조건</a:t>
            </a:r>
            <a:endParaRPr lang="en-US" sz="2200"/>
          </a:p>
        </p:txBody>
      </p:sp>
      <p:sp>
        <p:nvSpPr>
          <p:cNvPr id="10" name="Text 5"/>
          <p:cNvSpPr/>
          <p:nvPr/>
        </p:nvSpPr>
        <p:spPr>
          <a:xfrm>
            <a:off x="2268022" y="4676061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이폰, 와자아리</a:t>
            </a:r>
            <a:endParaRPr lang="en-US" sz="175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319713"/>
            <a:ext cx="1134070" cy="136088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268022" y="5546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정신</a:t>
            </a:r>
            <a:endParaRPr lang="en-US" sz="2200"/>
          </a:p>
        </p:txBody>
      </p:sp>
      <p:sp>
        <p:nvSpPr>
          <p:cNvPr id="13" name="Text 7"/>
          <p:cNvSpPr/>
          <p:nvPr/>
        </p:nvSpPr>
        <p:spPr>
          <a:xfrm>
            <a:off x="2268022" y="6036945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상대 존중, 자기 단련</a:t>
            </a:r>
            <a:endParaRPr lang="en-US" sz="1750"/>
          </a:p>
        </p:txBody>
      </p:sp>
    </p:spTree>
    <p:extLst>
      <p:ext uri="{BB962C8B-B14F-4D97-AF65-F5344CB8AC3E}">
        <p14:creationId xmlns:p14="http://schemas.microsoft.com/office/powerpoint/2010/main" val="90284453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C8CC99-7FBE-7ED7-76DF-C99FD74FAAB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이미지를 클릭하면 원본을 보실 수 있습니다.">
            <a:extLst>
              <a:ext uri="{FF2B5EF4-FFF2-40B4-BE49-F238E27FC236}">
                <a16:creationId xmlns:a16="http://schemas.microsoft.com/office/drawing/2014/main" id="{F40ECFB8-39D6-A4E1-3C63-5B49030F9AB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140" y="1314166"/>
            <a:ext cx="4487333" cy="621453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4" descr="이미지를 클릭하면 원본을 보실 수 있습니다.">
            <a:extLst>
              <a:ext uri="{FF2B5EF4-FFF2-40B4-BE49-F238E27FC236}">
                <a16:creationId xmlns:a16="http://schemas.microsoft.com/office/drawing/2014/main" id="{27D19180-5CE6-A69E-AB0A-8E26809514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0381" y="1314167"/>
            <a:ext cx="4487333" cy="62145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TextBox 3">
            <a:extLst>
              <a:ext uri="{FF2B5EF4-FFF2-40B4-BE49-F238E27FC236}">
                <a16:creationId xmlns:a16="http://schemas.microsoft.com/office/drawing/2014/main" id="{60224150-2BF3-A307-3976-C443661846D6}"/>
              </a:ext>
            </a:extLst>
          </p:cNvPr>
          <p:cNvSpPr txBox="1"/>
          <p:nvPr/>
        </p:nvSpPr>
        <p:spPr>
          <a:xfrm>
            <a:off x="2906798" y="667841"/>
            <a:ext cx="12490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0" i="0">
                <a:solidFill>
                  <a:srgbClr val="222222"/>
                </a:solidFill>
                <a:effectLst/>
                <a:latin typeface="system-ui"/>
              </a:rPr>
              <a:t>입례</a:t>
            </a:r>
            <a:r>
              <a:rPr lang="en-US" altLang="ko-KR" b="0" i="0">
                <a:solidFill>
                  <a:srgbClr val="222222"/>
                </a:solidFill>
                <a:effectLst/>
                <a:latin typeface="system-ui"/>
              </a:rPr>
              <a:t>(</a:t>
            </a:r>
            <a:r>
              <a:rPr lang="ko-KR" altLang="en-US" b="0" i="0">
                <a:solidFill>
                  <a:srgbClr val="222222"/>
                </a:solidFill>
                <a:effectLst/>
                <a:latin typeface="system-ui"/>
              </a:rPr>
              <a:t>立禮</a:t>
            </a:r>
            <a:r>
              <a:rPr lang="en-US" altLang="ko-KR" b="0" i="0">
                <a:solidFill>
                  <a:srgbClr val="222222"/>
                </a:solidFill>
                <a:effectLst/>
                <a:latin typeface="system-ui"/>
              </a:rPr>
              <a:t>)</a:t>
            </a:r>
            <a:endParaRPr lang="ko-KR" altLang="en-US"/>
          </a:p>
        </p:txBody>
      </p:sp>
      <p:sp>
        <p:nvSpPr>
          <p:cNvPr id="15" name="TextBox 5">
            <a:extLst>
              <a:ext uri="{FF2B5EF4-FFF2-40B4-BE49-F238E27FC236}">
                <a16:creationId xmlns:a16="http://schemas.microsoft.com/office/drawing/2014/main" id="{0C501301-BE1D-192F-45AF-5E4457952BB7}"/>
              </a:ext>
            </a:extLst>
          </p:cNvPr>
          <p:cNvSpPr txBox="1"/>
          <p:nvPr/>
        </p:nvSpPr>
        <p:spPr>
          <a:xfrm>
            <a:off x="10319743" y="667841"/>
            <a:ext cx="14014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b="0" i="0" err="1">
                <a:solidFill>
                  <a:srgbClr val="222222"/>
                </a:solidFill>
                <a:effectLst/>
                <a:latin typeface="system-ui"/>
              </a:rPr>
              <a:t>좌례</a:t>
            </a:r>
            <a:r>
              <a:rPr lang="en-US" altLang="ko-KR" b="0" i="0">
                <a:solidFill>
                  <a:srgbClr val="222222"/>
                </a:solidFill>
                <a:effectLst/>
                <a:latin typeface="system-ui"/>
              </a:rPr>
              <a:t>(</a:t>
            </a:r>
            <a:r>
              <a:rPr lang="ko-KR" altLang="en-US" b="0" i="0">
                <a:solidFill>
                  <a:srgbClr val="222222"/>
                </a:solidFill>
                <a:effectLst/>
                <a:latin typeface="system-ui"/>
              </a:rPr>
              <a:t>座禮</a:t>
            </a:r>
            <a:r>
              <a:rPr lang="en-US" altLang="ko-KR" b="0" i="0">
                <a:solidFill>
                  <a:srgbClr val="222222"/>
                </a:solidFill>
                <a:effectLst/>
                <a:latin typeface="system-ui"/>
              </a:rPr>
              <a:t>)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84946832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4274080" y="2256195"/>
            <a:ext cx="5613440" cy="70163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00"/>
              </a:lnSpc>
              <a:buNone/>
            </a:pPr>
            <a:r>
              <a:rPr lang="en-US" sz="44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궁도: 정신 수양의 길</a:t>
            </a:r>
            <a:endParaRPr lang="en-US" sz="440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74080" y="3333829"/>
            <a:ext cx="561261" cy="561261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5059773" y="3294539"/>
            <a:ext cx="2806660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정신 집중</a:t>
            </a:r>
            <a:endParaRPr lang="en-US" sz="220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74080" y="4607917"/>
            <a:ext cx="561261" cy="561261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5059773" y="4568627"/>
            <a:ext cx="2806660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예의범절</a:t>
            </a:r>
            <a:endParaRPr lang="en-US" sz="220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4080" y="5882005"/>
            <a:ext cx="561261" cy="561261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5059773" y="5842714"/>
            <a:ext cx="2806660" cy="350758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정확한 자세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674969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4485257" y="169631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5550"/>
              </a:lnSpc>
              <a:buNone/>
            </a:pPr>
            <a:r>
              <a:rPr lang="en-US" sz="4450" kern="0" spc="-134" err="1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노가쿠란</a:t>
            </a:r>
            <a:r>
              <a:rPr lang="en-US" sz="4450" kern="0" spc="-134">
                <a:solidFill>
                  <a:srgbClr val="2C3F42"/>
                </a:solidFill>
                <a:latin typeface="Bitter Medium"/>
                <a:ea typeface="Bitter Medium" pitchFamily="34" charset="-122"/>
                <a:cs typeface="Bitter Medium" pitchFamily="34" charset="-120"/>
              </a:rPr>
              <a:t>?</a:t>
            </a:r>
            <a:endParaRPr lang="en-US" sz="4450">
              <a:latin typeface="Bitter Medium"/>
              <a:ea typeface="Calibri" panose="020F0502020204030204"/>
              <a:cs typeface="Calibri" panose="020F0502020204030204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16B831-7AE5-8C15-F28C-59083568A860}"/>
              </a:ext>
            </a:extLst>
          </p:cNvPr>
          <p:cNvSpPr txBox="1"/>
          <p:nvPr/>
        </p:nvSpPr>
        <p:spPr>
          <a:xfrm>
            <a:off x="4182533" y="3953934"/>
            <a:ext cx="7721599" cy="2523768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sz="2000">
                <a:ea typeface="맑은 고딕"/>
              </a:rPr>
              <a:t>노</a:t>
            </a:r>
            <a:r>
              <a:rPr lang="en-US" altLang="ko-KR" sz="2000">
                <a:latin typeface="함초롬바탕"/>
                <a:ea typeface="맑은 고딕"/>
              </a:rPr>
              <a:t>"</a:t>
            </a:r>
            <a:r>
              <a:rPr lang="ko-KR" altLang="en-US" sz="2000">
                <a:ea typeface="맑은 고딕"/>
              </a:rPr>
              <a:t>와</a:t>
            </a:r>
            <a:r>
              <a:rPr lang="en-US" altLang="ko-KR" sz="2000">
                <a:ea typeface="맑은 고딕"/>
              </a:rPr>
              <a:t> </a:t>
            </a:r>
            <a:r>
              <a:rPr lang="en-US" altLang="ko-KR" sz="2000">
                <a:latin typeface="함초롬바탕"/>
                <a:ea typeface="맑은 고딕"/>
              </a:rPr>
              <a:t>"</a:t>
            </a:r>
            <a:r>
              <a:rPr lang="ko-KR" altLang="en-US" sz="2000" err="1">
                <a:ea typeface="맑은 고딕"/>
              </a:rPr>
              <a:t>교겐</a:t>
            </a:r>
            <a:r>
              <a:rPr lang="en-US" altLang="ko-KR" sz="2000">
                <a:latin typeface="함초롬바탕"/>
                <a:ea typeface="맑은 고딕"/>
              </a:rPr>
              <a:t>"</a:t>
            </a:r>
            <a:r>
              <a:rPr lang="ko-KR" altLang="en-US" sz="2000">
                <a:ea typeface="맑은 고딕"/>
              </a:rPr>
              <a:t>은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오랜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역사를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가진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일본의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전통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예능</a:t>
            </a:r>
            <a:endParaRPr lang="en-US" altLang="ko-KR" sz="2000">
              <a:latin typeface="함초롬바탕"/>
              <a:ea typeface="맑은 고딕"/>
              <a:cs typeface="Calibri"/>
            </a:endParaRPr>
          </a:p>
          <a:p>
            <a:endParaRPr lang="ko-KR" altLang="en-US" sz="2000">
              <a:ea typeface="맑은 고딕"/>
              <a:cs typeface="Calibri" panose="020F0502020204030204"/>
            </a:endParaRPr>
          </a:p>
          <a:p>
            <a:r>
              <a:rPr lang="ko-KR" altLang="en-US" sz="2000">
                <a:ea typeface="맑은 고딕"/>
              </a:rPr>
              <a:t>같은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무대에서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상연되는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이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두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예능이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하나로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융합된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것</a:t>
            </a:r>
            <a:endParaRPr lang="en-US" altLang="ko-KR" sz="2000">
              <a:latin typeface="함초롬바탕"/>
              <a:ea typeface="맑은 고딕"/>
              <a:cs typeface="Calibri"/>
            </a:endParaRPr>
          </a:p>
          <a:p>
            <a:endParaRPr lang="ko-KR" altLang="en-US" sz="2000">
              <a:ea typeface="맑은 고딕"/>
              <a:cs typeface="Calibri" panose="020F0502020204030204"/>
            </a:endParaRPr>
          </a:p>
          <a:p>
            <a:r>
              <a:rPr lang="ko-KR" altLang="en-US" sz="2000">
                <a:ea typeface="맑은 고딕"/>
              </a:rPr>
              <a:t>노 : 가면을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쓰고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연기하는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 err="1">
                <a:ea typeface="맑은 고딕"/>
              </a:rPr>
              <a:t>가무극</a:t>
            </a:r>
            <a:endParaRPr lang="en-US" altLang="ko-KR" sz="2000">
              <a:latin typeface="함초롬바탕"/>
              <a:ea typeface="맑은 고딕"/>
            </a:endParaRPr>
          </a:p>
          <a:p>
            <a:endParaRPr lang="ko-KR" altLang="en-US" sz="2000">
              <a:ea typeface="맑은 고딕"/>
              <a:cs typeface="Calibri" panose="020F0502020204030204"/>
            </a:endParaRPr>
          </a:p>
          <a:p>
            <a:r>
              <a:rPr lang="ko-KR" altLang="en-US" sz="2000" err="1">
                <a:ea typeface="맑은 고딕"/>
              </a:rPr>
              <a:t>교겐</a:t>
            </a:r>
            <a:r>
              <a:rPr lang="ko-KR" altLang="en-US" sz="2000">
                <a:ea typeface="맑은 고딕"/>
              </a:rPr>
              <a:t> : 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대화로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진행되는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익살스러운</a:t>
            </a:r>
            <a:r>
              <a:rPr lang="en-US" altLang="ko-KR" sz="2000">
                <a:ea typeface="맑은 고딕"/>
              </a:rPr>
              <a:t> </a:t>
            </a:r>
            <a:r>
              <a:rPr lang="ko-KR" altLang="en-US" sz="2000">
                <a:ea typeface="맑은 고딕"/>
              </a:rPr>
              <a:t>대사극</a:t>
            </a:r>
            <a:endParaRPr lang="en-US" altLang="ko-KR" sz="2000">
              <a:ea typeface="맑은 고딕"/>
              <a:cs typeface="Calibri"/>
            </a:endParaRPr>
          </a:p>
          <a:p>
            <a:endParaRPr lang="en-US" altLang="ko-KR">
              <a:cs typeface="Calibri" panose="020F0502020204030204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63379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 err="1">
                <a:solidFill>
                  <a:srgbClr val="333F70"/>
                </a:solidFill>
                <a:latin typeface="Unbounded Bold" pitchFamily="34" charset="0"/>
                <a:ea typeface="Unbounded Bold"/>
                <a:cs typeface="Unbounded Bold" pitchFamily="34" charset="-120"/>
              </a:rPr>
              <a:t>궁도의</a:t>
            </a: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/>
                <a:cs typeface="Unbounded Bold" pitchFamily="34" charset="-120"/>
              </a:rPr>
              <a:t> </a:t>
            </a:r>
            <a:r>
              <a:rPr lang="ko-KR" altLang="en-US" sz="4450" b="1" err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사법팔절</a:t>
            </a:r>
            <a:endParaRPr lang="en-US" sz="4450" b="1" err="1">
              <a:solidFill>
                <a:srgbClr val="333F70"/>
              </a:solidFill>
              <a:latin typeface="Unbounded Bold"/>
            </a:endParaRPr>
          </a:p>
        </p:txBody>
      </p:sp>
      <p:sp>
        <p:nvSpPr>
          <p:cNvPr id="3" name="Text 1"/>
          <p:cNvSpPr/>
          <p:nvPr/>
        </p:nvSpPr>
        <p:spPr>
          <a:xfrm>
            <a:off x="793790" y="19095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사법팔절</a:t>
            </a:r>
            <a:endParaRPr lang="en-US" sz="2200"/>
          </a:p>
        </p:txBody>
      </p:sp>
      <p:sp>
        <p:nvSpPr>
          <p:cNvPr id="4" name="Text 2"/>
          <p:cNvSpPr/>
          <p:nvPr/>
        </p:nvSpPr>
        <p:spPr>
          <a:xfrm>
            <a:off x="793790" y="249069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활쏘기 전 과정의 8단계 의식</a:t>
            </a:r>
          </a:p>
          <a:p>
            <a:pPr>
              <a:lnSpc>
                <a:spcPts val="2850"/>
              </a:lnSpc>
            </a:pP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궁수의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마음가짐과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정신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집중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상태를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표현하는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의식</a:t>
            </a:r>
            <a:endParaRPr lang="en-US"/>
          </a:p>
        </p:txBody>
      </p:sp>
      <p:pic>
        <p:nvPicPr>
          <p:cNvPr id="7" name="그림 6" descr="사법팔절(전일본궁도연맹)">
            <a:extLst>
              <a:ext uri="{FF2B5EF4-FFF2-40B4-BE49-F238E27FC236}">
                <a16:creationId xmlns:a16="http://schemas.microsoft.com/office/drawing/2014/main" id="{553FBFB6-3A78-BC7A-3B2E-2BBD3B65BA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48303" y="4467224"/>
            <a:ext cx="11998325" cy="2647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3141037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EE6541D-E05F-9A8B-A3BA-7BCEBFDEFDB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3">
            <a:extLst>
              <a:ext uri="{FF2B5EF4-FFF2-40B4-BE49-F238E27FC236}">
                <a16:creationId xmlns:a16="http://schemas.microsoft.com/office/drawing/2014/main" id="{428091A9-6E57-8069-4A35-A65D07D53C5E}"/>
              </a:ext>
            </a:extLst>
          </p:cNvPr>
          <p:cNvSpPr/>
          <p:nvPr/>
        </p:nvSpPr>
        <p:spPr>
          <a:xfrm>
            <a:off x="8175254" y="52115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장비</a:t>
            </a:r>
            <a:endParaRPr lang="en-US" sz="2200"/>
          </a:p>
        </p:txBody>
      </p:sp>
      <p:sp>
        <p:nvSpPr>
          <p:cNvPr id="6" name="Text 4">
            <a:extLst>
              <a:ext uri="{FF2B5EF4-FFF2-40B4-BE49-F238E27FC236}">
                <a16:creationId xmlns:a16="http://schemas.microsoft.com/office/drawing/2014/main" id="{96D985D5-E852-B87A-09F8-7003CEA1BA50}"/>
              </a:ext>
            </a:extLst>
          </p:cNvPr>
          <p:cNvSpPr/>
          <p:nvPr/>
        </p:nvSpPr>
        <p:spPr>
          <a:xfrm>
            <a:off x="8175254" y="579269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활</a:t>
            </a:r>
            <a:r>
              <a:rPr lang="en-US" sz="1750">
                <a:solidFill>
                  <a:srgbClr val="333F70"/>
                </a:solidFill>
                <a:ea typeface="+mn-lt"/>
                <a:cs typeface="+mn-lt"/>
              </a:rPr>
              <a:t>(</a:t>
            </a:r>
            <a:r>
              <a:rPr lang="ko-KR" altLang="en-US" sz="1750" err="1">
                <a:solidFill>
                  <a:srgbClr val="333F70"/>
                </a:solidFill>
                <a:ea typeface="+mn-lt"/>
                <a:cs typeface="+mn-lt"/>
              </a:rPr>
              <a:t>유미</a:t>
            </a:r>
            <a:r>
              <a:rPr lang="en-US" sz="1750">
                <a:solidFill>
                  <a:srgbClr val="333F70"/>
                </a:solidFill>
                <a:ea typeface="+mn-lt"/>
                <a:cs typeface="+mn-lt"/>
              </a:rPr>
              <a:t>):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 err="1">
                <a:solidFill>
                  <a:srgbClr val="333F70"/>
                </a:solidFill>
                <a:ea typeface="+mn-lt"/>
                <a:cs typeface="+mn-lt"/>
              </a:rPr>
              <a:t>길이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약</a:t>
            </a:r>
            <a:r>
              <a:rPr lang="en-US" sz="1750">
                <a:solidFill>
                  <a:srgbClr val="333F70"/>
                </a:solidFill>
                <a:ea typeface="+mn-lt"/>
                <a:cs typeface="+mn-lt"/>
              </a:rPr>
              <a:t> 2.21m,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대나무와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나무의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합성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재질</a:t>
            </a:r>
            <a:endParaRPr lang="ko-KR" altLang="en-US"/>
          </a:p>
          <a:p>
            <a:r>
              <a:rPr lang="ko-KR" altLang="en-US" sz="1750" err="1">
                <a:solidFill>
                  <a:srgbClr val="333F70"/>
                </a:solidFill>
                <a:ea typeface="+mn-lt"/>
                <a:cs typeface="+mn-lt"/>
              </a:rPr>
              <a:t>화살</a:t>
            </a:r>
            <a:r>
              <a:rPr lang="en-US" sz="1750">
                <a:solidFill>
                  <a:srgbClr val="333F70"/>
                </a:solidFill>
                <a:ea typeface="+mn-lt"/>
                <a:cs typeface="+mn-lt"/>
              </a:rPr>
              <a:t>(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야</a:t>
            </a:r>
            <a:r>
              <a:rPr lang="en-US" sz="1750">
                <a:solidFill>
                  <a:srgbClr val="333F70"/>
                </a:solidFill>
                <a:ea typeface="+mn-lt"/>
                <a:cs typeface="+mn-lt"/>
              </a:rPr>
              <a:t>):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 err="1">
                <a:solidFill>
                  <a:srgbClr val="333F70"/>
                </a:solidFill>
                <a:ea typeface="+mn-lt"/>
                <a:cs typeface="+mn-lt"/>
              </a:rPr>
              <a:t>주로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 err="1">
                <a:solidFill>
                  <a:srgbClr val="333F70"/>
                </a:solidFill>
                <a:ea typeface="+mn-lt"/>
                <a:cs typeface="+mn-lt"/>
              </a:rPr>
              <a:t>대나무로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제작</a:t>
            </a:r>
            <a:endParaRPr lang="en-US" altLang="ko-KR"/>
          </a:p>
          <a:p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줄</a:t>
            </a:r>
            <a:r>
              <a:rPr lang="en-US" sz="1750">
                <a:solidFill>
                  <a:srgbClr val="333F70"/>
                </a:solidFill>
                <a:ea typeface="+mn-lt"/>
                <a:cs typeface="+mn-lt"/>
              </a:rPr>
              <a:t>(</a:t>
            </a:r>
            <a:r>
              <a:rPr lang="ko-KR" altLang="en-US" sz="1750" err="1">
                <a:solidFill>
                  <a:srgbClr val="333F70"/>
                </a:solidFill>
                <a:ea typeface="+mn-lt"/>
                <a:cs typeface="+mn-lt"/>
              </a:rPr>
              <a:t>츠루</a:t>
            </a:r>
            <a:r>
              <a:rPr lang="en-US" sz="1750">
                <a:solidFill>
                  <a:srgbClr val="333F70"/>
                </a:solidFill>
                <a:ea typeface="+mn-lt"/>
                <a:cs typeface="+mn-lt"/>
              </a:rPr>
              <a:t>):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활에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연결된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끈</a:t>
            </a:r>
            <a:endParaRPr lang="en-US" altLang="ko-KR"/>
          </a:p>
          <a:p>
            <a:r>
              <a:rPr lang="ko-KR" altLang="en-US" sz="1750" err="1">
                <a:solidFill>
                  <a:srgbClr val="333F70"/>
                </a:solidFill>
                <a:ea typeface="+mn-lt"/>
                <a:cs typeface="+mn-lt"/>
              </a:rPr>
              <a:t>가케</a:t>
            </a:r>
            <a:r>
              <a:rPr lang="en-US" sz="1750">
                <a:solidFill>
                  <a:srgbClr val="333F70"/>
                </a:solidFill>
                <a:ea typeface="+mn-lt"/>
                <a:cs typeface="+mn-lt"/>
              </a:rPr>
              <a:t>(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弽</a:t>
            </a:r>
            <a:r>
              <a:rPr lang="en-US" sz="1750">
                <a:solidFill>
                  <a:srgbClr val="333F70"/>
                </a:solidFill>
                <a:ea typeface="+mn-lt"/>
                <a:cs typeface="+mn-lt"/>
              </a:rPr>
              <a:t>):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 err="1">
                <a:solidFill>
                  <a:srgbClr val="333F70"/>
                </a:solidFill>
                <a:ea typeface="+mn-lt"/>
                <a:cs typeface="+mn-lt"/>
              </a:rPr>
              <a:t>활을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 err="1">
                <a:solidFill>
                  <a:srgbClr val="333F70"/>
                </a:solidFill>
                <a:ea typeface="+mn-lt"/>
                <a:cs typeface="+mn-lt"/>
              </a:rPr>
              <a:t>당길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때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사용하는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가죽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손보호구</a:t>
            </a:r>
            <a:endParaRPr lang="en-US" altLang="ko-KR"/>
          </a:p>
          <a:p>
            <a:r>
              <a:rPr lang="ko-KR" altLang="en-US" sz="1750" err="1">
                <a:solidFill>
                  <a:srgbClr val="333F70"/>
                </a:solidFill>
                <a:ea typeface="+mn-lt"/>
                <a:cs typeface="+mn-lt"/>
              </a:rPr>
              <a:t>유가케</a:t>
            </a:r>
            <a:r>
              <a:rPr lang="en-US" sz="1750">
                <a:solidFill>
                  <a:srgbClr val="333F70"/>
                </a:solidFill>
                <a:ea typeface="+mn-lt"/>
                <a:cs typeface="+mn-lt"/>
              </a:rPr>
              <a:t>: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 err="1">
                <a:solidFill>
                  <a:srgbClr val="333F70"/>
                </a:solidFill>
                <a:ea typeface="+mn-lt"/>
                <a:cs typeface="+mn-lt"/>
              </a:rPr>
              <a:t>끌어당길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때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사용하는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손수건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같은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보조</a:t>
            </a:r>
            <a:r>
              <a:rPr lang="en-US" altLang="ko-KR" sz="1750">
                <a:solidFill>
                  <a:srgbClr val="333F70"/>
                </a:solidFill>
                <a:ea typeface="+mn-lt"/>
                <a:cs typeface="+mn-lt"/>
              </a:rPr>
              <a:t> </a:t>
            </a:r>
            <a:r>
              <a:rPr lang="ko-KR" altLang="en-US" sz="1750">
                <a:solidFill>
                  <a:srgbClr val="333F70"/>
                </a:solidFill>
                <a:ea typeface="+mn-lt"/>
                <a:cs typeface="+mn-lt"/>
              </a:rPr>
              <a:t>장비</a:t>
            </a:r>
            <a:endParaRPr lang="en-US"/>
          </a:p>
          <a:p>
            <a:pPr marL="0" indent="0" algn="l">
              <a:lnSpc>
                <a:spcPts val="2850"/>
              </a:lnSpc>
              <a:buNone/>
            </a:pPr>
            <a:endParaRPr lang="en-US" sz="1750">
              <a:solidFill>
                <a:srgbClr val="333F7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8" name="그림 7" descr="유가케(전일본궁도연맹)">
            <a:extLst>
              <a:ext uri="{FF2B5EF4-FFF2-40B4-BE49-F238E27FC236}">
                <a16:creationId xmlns:a16="http://schemas.microsoft.com/office/drawing/2014/main" id="{0FD1B0F9-D7CB-CCC4-D69F-8A95EC5DB75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7437" y="806449"/>
            <a:ext cx="3921126" cy="3314701"/>
          </a:xfrm>
          <a:prstGeom prst="rect">
            <a:avLst/>
          </a:prstGeom>
        </p:spPr>
      </p:pic>
      <p:pic>
        <p:nvPicPr>
          <p:cNvPr id="9" name="그림 8" descr="경기에 사용하는 화살과 활(전일본궁도연맹)">
            <a:extLst>
              <a:ext uri="{FF2B5EF4-FFF2-40B4-BE49-F238E27FC236}">
                <a16:creationId xmlns:a16="http://schemas.microsoft.com/office/drawing/2014/main" id="{E6FC7CE2-0CB2-F508-1F2D-061DE9C563E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9555" y="4922307"/>
            <a:ext cx="3916892" cy="2923118"/>
          </a:xfrm>
          <a:prstGeom prst="rect">
            <a:avLst/>
          </a:prstGeom>
        </p:spPr>
      </p:pic>
      <p:pic>
        <p:nvPicPr>
          <p:cNvPr id="10" name="그림 9" descr="일본의 전통적인 일본옷으로 쏘기도 한다(전일본궁도연맹)">
            <a:extLst>
              <a:ext uri="{FF2B5EF4-FFF2-40B4-BE49-F238E27FC236}">
                <a16:creationId xmlns:a16="http://schemas.microsoft.com/office/drawing/2014/main" id="{D89CB485-B71B-E03C-E593-1C84A8F4A68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05246" y="1009650"/>
            <a:ext cx="5650442" cy="3738034"/>
          </a:xfrm>
          <a:prstGeom prst="rect">
            <a:avLst/>
          </a:prstGeom>
        </p:spPr>
      </p:pic>
      <p:sp>
        <p:nvSpPr>
          <p:cNvPr id="11" name="TextBox 3">
            <a:extLst>
              <a:ext uri="{FF2B5EF4-FFF2-40B4-BE49-F238E27FC236}">
                <a16:creationId xmlns:a16="http://schemas.microsoft.com/office/drawing/2014/main" id="{85081B04-D31D-B58B-052F-FCE08CCE3DDA}"/>
              </a:ext>
            </a:extLst>
          </p:cNvPr>
          <p:cNvSpPr txBox="1"/>
          <p:nvPr/>
        </p:nvSpPr>
        <p:spPr>
          <a:xfrm>
            <a:off x="1092636" y="143147"/>
            <a:ext cx="39299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 sz="1800" kern="0" spc="0" err="1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유가케</a:t>
            </a:r>
            <a:r>
              <a:rPr lang="en-US" altLang="ko-KR" sz="1800" kern="0" spc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: </a:t>
            </a:r>
            <a:r>
              <a:rPr lang="ko-KR" altLang="en-US" sz="1800" kern="0" spc="0">
                <a:solidFill>
                  <a:srgbClr val="000000"/>
                </a:solidFill>
                <a:effectLst/>
                <a:latin typeface="함초롬바탕" panose="02030604000101010101" pitchFamily="18" charset="-127"/>
                <a:ea typeface="함초롬바탕" panose="02030604000101010101" pitchFamily="18" charset="-127"/>
              </a:rPr>
              <a:t>끌어당길 때 사용하는 손수건 같은 보조 장비</a:t>
            </a:r>
            <a:endParaRPr lang="ko-KR" altLang="en-US" sz="1800" kern="0" spc="0">
              <a:solidFill>
                <a:srgbClr val="000000"/>
              </a:solidFill>
              <a:effectLst/>
              <a:latin typeface="함초롬바탕" panose="02030604000101010101" pitchFamily="18" charset="-127"/>
            </a:endParaRPr>
          </a:p>
        </p:txBody>
      </p:sp>
      <p:sp>
        <p:nvSpPr>
          <p:cNvPr id="12" name="TextBox 4">
            <a:extLst>
              <a:ext uri="{FF2B5EF4-FFF2-40B4-BE49-F238E27FC236}">
                <a16:creationId xmlns:a16="http://schemas.microsoft.com/office/drawing/2014/main" id="{E9F88532-A260-153A-9995-97B87C70340F}"/>
              </a:ext>
            </a:extLst>
          </p:cNvPr>
          <p:cNvSpPr txBox="1"/>
          <p:nvPr/>
        </p:nvSpPr>
        <p:spPr>
          <a:xfrm>
            <a:off x="1243542" y="4378325"/>
            <a:ext cx="3295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ko-KR"/>
            </a:defPPr>
            <a:lvl1pPr marL="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1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ko-KR" altLang="en-US"/>
              <a:t>궁도에서 사용하는 활</a:t>
            </a:r>
            <a:r>
              <a:rPr lang="en-US" altLang="ko-KR"/>
              <a:t>, </a:t>
            </a:r>
            <a:r>
              <a:rPr lang="ko-KR" altLang="en-US"/>
              <a:t>화살</a:t>
            </a:r>
          </a:p>
        </p:txBody>
      </p:sp>
    </p:spTree>
    <p:extLst>
      <p:ext uri="{BB962C8B-B14F-4D97-AF65-F5344CB8AC3E}">
        <p14:creationId xmlns:p14="http://schemas.microsoft.com/office/powerpoint/2010/main" val="262976754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280190" y="2901434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검도의 세계</a:t>
            </a:r>
            <a:endParaRPr lang="en-US" sz="4450"/>
          </a:p>
        </p:txBody>
      </p:sp>
      <p:sp>
        <p:nvSpPr>
          <p:cNvPr id="5" name="Text 2"/>
          <p:cNvSpPr/>
          <p:nvPr/>
        </p:nvSpPr>
        <p:spPr>
          <a:xfrm>
            <a:off x="6280190" y="395037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검도는 단순한 스포츠를 넘어 자신을 수양하는 무도입니다. 죽도를 사용하여 승부를 겨루는 스포츠입니다. 검도의 정의, 목적, 기원, 도구에 대해 알아봅니다.</a:t>
            </a:r>
            <a:endParaRPr lang="en-US" sz="1750"/>
          </a:p>
        </p:txBody>
      </p:sp>
      <p:sp>
        <p:nvSpPr>
          <p:cNvPr id="6" name="Shape 3"/>
          <p:cNvSpPr/>
          <p:nvPr/>
        </p:nvSpPr>
        <p:spPr>
          <a:xfrm>
            <a:off x="6280190" y="494823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그림 8" descr="사람, 스포츠, 콘택트 스포츠, 무술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193F9E6E-7339-E0E6-4693-243B18B8C94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2342" y="854075"/>
            <a:ext cx="4995333" cy="66255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13276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59377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검술에서 검도로</a:t>
            </a:r>
            <a:endParaRPr lang="en-US" sz="4450"/>
          </a:p>
        </p:txBody>
      </p:sp>
      <p:sp>
        <p:nvSpPr>
          <p:cNvPr id="3" name="Text 1"/>
          <p:cNvSpPr/>
          <p:nvPr/>
        </p:nvSpPr>
        <p:spPr>
          <a:xfrm>
            <a:off x="793790" y="38695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중세 검술</a:t>
            </a:r>
            <a:endParaRPr lang="en-US" sz="2200"/>
          </a:p>
        </p:txBody>
      </p:sp>
      <p:sp>
        <p:nvSpPr>
          <p:cNvPr id="4" name="Text 2"/>
          <p:cNvSpPr/>
          <p:nvPr/>
        </p:nvSpPr>
        <p:spPr>
          <a:xfrm>
            <a:off x="793790" y="445067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살상을 위한 기술이었습니다.</a:t>
            </a:r>
            <a:endParaRPr lang="en-US" sz="1750"/>
          </a:p>
        </p:txBody>
      </p:sp>
      <p:sp>
        <p:nvSpPr>
          <p:cNvPr id="5" name="Text 3"/>
          <p:cNvSpPr/>
          <p:nvPr/>
        </p:nvSpPr>
        <p:spPr>
          <a:xfrm>
            <a:off x="7599521" y="386953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근대 검도</a:t>
            </a:r>
            <a:endParaRPr lang="en-US" sz="2200"/>
          </a:p>
        </p:txBody>
      </p:sp>
      <p:sp>
        <p:nvSpPr>
          <p:cNvPr id="6" name="Text 4"/>
          <p:cNvSpPr/>
          <p:nvPr/>
        </p:nvSpPr>
        <p:spPr>
          <a:xfrm>
            <a:off x="7599521" y="4450675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유효 타격으로 승패를 결정합니다.</a:t>
            </a:r>
            <a:endParaRPr lang="en-US" sz="1750"/>
          </a:p>
        </p:txBody>
      </p:sp>
      <p:sp>
        <p:nvSpPr>
          <p:cNvPr id="7" name="Text 5"/>
          <p:cNvSpPr/>
          <p:nvPr/>
        </p:nvSpPr>
        <p:spPr>
          <a:xfrm>
            <a:off x="793790" y="5272802"/>
            <a:ext cx="130428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평화 시대에 예도 문화로 편입되었습니다. 무도화, 경기 문화로 변화했습니다.</a:t>
            </a:r>
            <a:endParaRPr lang="en-US" sz="1750"/>
          </a:p>
        </p:txBody>
      </p:sp>
    </p:spTree>
    <p:extLst>
      <p:ext uri="{BB962C8B-B14F-4D97-AF65-F5344CB8AC3E}">
        <p14:creationId xmlns:p14="http://schemas.microsoft.com/office/powerpoint/2010/main" val="26593594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93790" y="187797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무도화 과정</a:t>
            </a:r>
            <a:endParaRPr lang="en-US" sz="4450"/>
          </a:p>
        </p:txBody>
      </p:sp>
      <p:sp>
        <p:nvSpPr>
          <p:cNvPr id="5" name="Shape 2"/>
          <p:cNvSpPr/>
          <p:nvPr/>
        </p:nvSpPr>
        <p:spPr>
          <a:xfrm>
            <a:off x="793790" y="318206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530906" y="31820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사민평등 정책</a:t>
            </a:r>
            <a:endParaRPr lang="en-US" sz="2200"/>
          </a:p>
        </p:txBody>
      </p:sp>
      <p:sp>
        <p:nvSpPr>
          <p:cNvPr id="7" name="Text 4"/>
          <p:cNvSpPr/>
          <p:nvPr/>
        </p:nvSpPr>
        <p:spPr>
          <a:xfrm>
            <a:off x="1530906" y="3672483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무사 계급 해체, 폐도령 시행</a:t>
            </a:r>
            <a:endParaRPr lang="en-US" sz="1750"/>
          </a:p>
        </p:txBody>
      </p:sp>
      <p:sp>
        <p:nvSpPr>
          <p:cNvPr id="8" name="Shape 5"/>
          <p:cNvSpPr/>
          <p:nvPr/>
        </p:nvSpPr>
        <p:spPr>
          <a:xfrm>
            <a:off x="4685467" y="318206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5422583" y="318206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격검회 조직</a:t>
            </a:r>
            <a:endParaRPr lang="en-US" sz="2200"/>
          </a:p>
        </p:txBody>
      </p:sp>
      <p:sp>
        <p:nvSpPr>
          <p:cNvPr id="10" name="Text 7"/>
          <p:cNvSpPr/>
          <p:nvPr/>
        </p:nvSpPr>
        <p:spPr>
          <a:xfrm>
            <a:off x="5422583" y="3672483"/>
            <a:ext cx="2927747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생존을 위한 경기화, 무도화</a:t>
            </a:r>
            <a:endParaRPr lang="en-US" sz="1750"/>
          </a:p>
        </p:txBody>
      </p:sp>
      <p:sp>
        <p:nvSpPr>
          <p:cNvPr id="11" name="Shape 8"/>
          <p:cNvSpPr/>
          <p:nvPr/>
        </p:nvSpPr>
        <p:spPr>
          <a:xfrm>
            <a:off x="793790" y="45173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530906" y="45173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타격 부위 제한</a:t>
            </a:r>
            <a:endParaRPr lang="en-US" sz="2200"/>
          </a:p>
        </p:txBody>
      </p:sp>
      <p:sp>
        <p:nvSpPr>
          <p:cNvPr id="13" name="Text 10"/>
          <p:cNvSpPr/>
          <p:nvPr/>
        </p:nvSpPr>
        <p:spPr>
          <a:xfrm>
            <a:off x="1530906" y="5007769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기술 체계화, 안전성 확보</a:t>
            </a:r>
            <a:endParaRPr lang="en-US" sz="1750"/>
          </a:p>
        </p:txBody>
      </p:sp>
      <p:sp>
        <p:nvSpPr>
          <p:cNvPr id="14" name="Text 11"/>
          <p:cNvSpPr/>
          <p:nvPr/>
        </p:nvSpPr>
        <p:spPr>
          <a:xfrm>
            <a:off x="793790" y="5625822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메이지유신 이후 무사들은 생계를 위협받았습니다. 격검회를 조직하고 격검흥행을 열었습니다.</a:t>
            </a:r>
            <a:endParaRPr lang="en-US" sz="1750"/>
          </a:p>
        </p:txBody>
      </p:sp>
      <p:pic>
        <p:nvPicPr>
          <p:cNvPr id="15" name="그림 14" descr="의류, 사람, 인간의 얼굴, 복고 스타일이(가) 표시된 사진&#10;&#10;AI가 생성한 콘텐츠에는 오류가 있을 수 있습니다.">
            <a:extLst>
              <a:ext uri="{FF2B5EF4-FFF2-40B4-BE49-F238E27FC236}">
                <a16:creationId xmlns:a16="http://schemas.microsoft.com/office/drawing/2014/main" id="{5846BD44-3C10-6467-3B85-AC1E7AA4C45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800" y="621354"/>
            <a:ext cx="4639732" cy="65127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22692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31520" y="1528074"/>
            <a:ext cx="5225534" cy="65317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100"/>
              </a:lnSpc>
              <a:buNone/>
            </a:pPr>
            <a:r>
              <a:rPr lang="en-US" sz="41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검도의 가치</a:t>
            </a:r>
            <a:endParaRPr lang="en-US" sz="410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1520" y="2531295"/>
            <a:ext cx="522446" cy="52244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462921" y="2494743"/>
            <a:ext cx="2612708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도덕성</a:t>
            </a:r>
            <a:endParaRPr lang="en-US" sz="205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1520" y="3717276"/>
            <a:ext cx="522446" cy="52244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462921" y="3680724"/>
            <a:ext cx="2612708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인간성</a:t>
            </a:r>
            <a:endParaRPr lang="en-US" sz="205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31520" y="4903258"/>
            <a:ext cx="522446" cy="522446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1462921" y="4866706"/>
            <a:ext cx="2612708" cy="32646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20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교육적 무도</a:t>
            </a:r>
            <a:endParaRPr lang="en-US" sz="2050"/>
          </a:p>
        </p:txBody>
      </p:sp>
      <p:sp>
        <p:nvSpPr>
          <p:cNvPr id="11" name="Text 5"/>
          <p:cNvSpPr/>
          <p:nvPr/>
        </p:nvSpPr>
        <p:spPr>
          <a:xfrm>
            <a:off x="731520" y="5660853"/>
            <a:ext cx="13167360" cy="3344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600"/>
              </a:lnSpc>
              <a:buNone/>
            </a:pPr>
            <a:r>
              <a:rPr lang="en-US" sz="160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검도는 단순한 스포츠가 아닙니다. 도덕성, 인간성 회복을 추구합니다. 투쟁성을 바탕으로 교육적 무도로 자리 잡았습니다.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74144536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93790" y="105846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수련 및 경기 규칙</a:t>
            </a:r>
            <a:endParaRPr lang="en-US" sz="445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107406"/>
            <a:ext cx="1134070" cy="13608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68022" y="23342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수련 복장</a:t>
            </a:r>
            <a:endParaRPr lang="en-US" sz="2200"/>
          </a:p>
        </p:txBody>
      </p:sp>
      <p:sp>
        <p:nvSpPr>
          <p:cNvPr id="7" name="Text 3"/>
          <p:cNvSpPr/>
          <p:nvPr/>
        </p:nvSpPr>
        <p:spPr>
          <a:xfrm>
            <a:off x="2268022" y="2824639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도복 착용, 맨발 수련</a:t>
            </a:r>
            <a:endParaRPr lang="en-US" sz="175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468291"/>
            <a:ext cx="1134070" cy="136088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2268022" y="369510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기합</a:t>
            </a:r>
            <a:endParaRPr lang="en-US" sz="2200"/>
          </a:p>
        </p:txBody>
      </p:sp>
      <p:sp>
        <p:nvSpPr>
          <p:cNvPr id="10" name="Text 5"/>
          <p:cNvSpPr/>
          <p:nvPr/>
        </p:nvSpPr>
        <p:spPr>
          <a:xfrm>
            <a:off x="2268022" y="418552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공격 시 기합과 함께</a:t>
            </a:r>
            <a:endParaRPr lang="en-US" sz="175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4829175"/>
            <a:ext cx="1134070" cy="1360884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2268022" y="505598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경기 규칙</a:t>
            </a:r>
            <a:endParaRPr lang="en-US" sz="2200"/>
          </a:p>
        </p:txBody>
      </p:sp>
      <p:sp>
        <p:nvSpPr>
          <p:cNvPr id="13" name="Text 7"/>
          <p:cNvSpPr/>
          <p:nvPr/>
        </p:nvSpPr>
        <p:spPr>
          <a:xfrm>
            <a:off x="2268022" y="554640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머리, 손목, 허리, 목 공격</a:t>
            </a:r>
            <a:endParaRPr lang="en-US" sz="1750"/>
          </a:p>
        </p:txBody>
      </p:sp>
      <p:sp>
        <p:nvSpPr>
          <p:cNvPr id="14" name="Text 8"/>
          <p:cNvSpPr/>
          <p:nvPr/>
        </p:nvSpPr>
        <p:spPr>
          <a:xfrm>
            <a:off x="793790" y="6445210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모든 공격은 기합과 함께 이루어집니다. 득점 조건은 기합, 정확한 죽도 사용, 올바른 자세입니다.</a:t>
            </a:r>
            <a:endParaRPr lang="en-US" sz="1750"/>
          </a:p>
        </p:txBody>
      </p:sp>
      <p:pic>
        <p:nvPicPr>
          <p:cNvPr id="15" name="그림 14" descr="선문대학교] 여름방학인데 운동을 해 볼까? '검도 편' : 네이버 블로그">
            <a:extLst>
              <a:ext uri="{FF2B5EF4-FFF2-40B4-BE49-F238E27FC236}">
                <a16:creationId xmlns:a16="http://schemas.microsoft.com/office/drawing/2014/main" id="{CC94AB2E-F3A0-AB57-186A-D25A735AA15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41254" y="379942"/>
            <a:ext cx="5686425" cy="5505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0852473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93790" y="2828052"/>
            <a:ext cx="582406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가라데: 맨손 무술의 정수</a:t>
            </a:r>
            <a:endParaRPr lang="en-US" sz="4450"/>
          </a:p>
        </p:txBody>
      </p:sp>
      <p:sp>
        <p:nvSpPr>
          <p:cNvPr id="5" name="Shape 2"/>
          <p:cNvSpPr/>
          <p:nvPr/>
        </p:nvSpPr>
        <p:spPr>
          <a:xfrm>
            <a:off x="793790" y="41321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878860" y="417464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50"/>
          </a:p>
        </p:txBody>
      </p:sp>
      <p:sp>
        <p:nvSpPr>
          <p:cNvPr id="7" name="Text 4"/>
          <p:cNvSpPr/>
          <p:nvPr/>
        </p:nvSpPr>
        <p:spPr>
          <a:xfrm>
            <a:off x="1530906" y="4132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기원</a:t>
            </a:r>
            <a:endParaRPr lang="en-US" sz="2200"/>
          </a:p>
        </p:txBody>
      </p:sp>
      <p:sp>
        <p:nvSpPr>
          <p:cNvPr id="8" name="Text 5"/>
          <p:cNvSpPr/>
          <p:nvPr/>
        </p:nvSpPr>
        <p:spPr>
          <a:xfrm>
            <a:off x="1530906" y="4622562"/>
            <a:ext cx="3459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오키나와에서 유래, 당수에서 발전</a:t>
            </a:r>
            <a:endParaRPr lang="en-US" sz="1750"/>
          </a:p>
        </p:txBody>
      </p:sp>
      <p:sp>
        <p:nvSpPr>
          <p:cNvPr id="9" name="Shape 6"/>
          <p:cNvSpPr/>
          <p:nvPr/>
        </p:nvSpPr>
        <p:spPr>
          <a:xfrm>
            <a:off x="5216962" y="41321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5302032" y="417464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50"/>
          </a:p>
        </p:txBody>
      </p:sp>
      <p:sp>
        <p:nvSpPr>
          <p:cNvPr id="11" name="Text 8"/>
          <p:cNvSpPr/>
          <p:nvPr/>
        </p:nvSpPr>
        <p:spPr>
          <a:xfrm>
            <a:off x="5954078" y="4132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본토 전파</a:t>
            </a:r>
            <a:endParaRPr lang="en-US" sz="2200"/>
          </a:p>
        </p:txBody>
      </p:sp>
      <p:sp>
        <p:nvSpPr>
          <p:cNvPr id="12" name="Text 9"/>
          <p:cNvSpPr/>
          <p:nvPr/>
        </p:nvSpPr>
        <p:spPr>
          <a:xfrm>
            <a:off x="5954078" y="4622562"/>
            <a:ext cx="3459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후나코시 기친에 의해 전파</a:t>
            </a:r>
            <a:endParaRPr lang="en-US" sz="1750"/>
          </a:p>
        </p:txBody>
      </p:sp>
      <p:sp>
        <p:nvSpPr>
          <p:cNvPr id="13" name="Shape 10"/>
          <p:cNvSpPr/>
          <p:nvPr/>
        </p:nvSpPr>
        <p:spPr>
          <a:xfrm>
            <a:off x="9640133" y="413214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1"/>
          <p:cNvSpPr/>
          <p:nvPr/>
        </p:nvSpPr>
        <p:spPr>
          <a:xfrm>
            <a:off x="9725204" y="417464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50"/>
          </a:p>
        </p:txBody>
      </p:sp>
      <p:sp>
        <p:nvSpPr>
          <p:cNvPr id="15" name="Text 12"/>
          <p:cNvSpPr/>
          <p:nvPr/>
        </p:nvSpPr>
        <p:spPr>
          <a:xfrm>
            <a:off x="10377249" y="413214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의미</a:t>
            </a:r>
            <a:endParaRPr lang="en-US" sz="2200"/>
          </a:p>
        </p:txBody>
      </p:sp>
      <p:sp>
        <p:nvSpPr>
          <p:cNvPr id="16" name="Text 13"/>
          <p:cNvSpPr/>
          <p:nvPr/>
        </p:nvSpPr>
        <p:spPr>
          <a:xfrm>
            <a:off x="10377249" y="4622562"/>
            <a:ext cx="3459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비어있는 손 (맨손)</a:t>
            </a:r>
            <a:endParaRPr lang="en-US" sz="1750"/>
          </a:p>
        </p:txBody>
      </p:sp>
    </p:spTree>
    <p:extLst>
      <p:ext uri="{BB962C8B-B14F-4D97-AF65-F5344CB8AC3E}">
        <p14:creationId xmlns:p14="http://schemas.microsoft.com/office/powerpoint/2010/main" val="100283311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459825"/>
            <a:ext cx="6681311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스포츠 가라데의 득점 시스템</a:t>
            </a:r>
            <a:endParaRPr lang="en-US" sz="4450"/>
          </a:p>
        </p:txBody>
      </p:sp>
      <p:sp>
        <p:nvSpPr>
          <p:cNvPr id="3" name="Shape 1"/>
          <p:cNvSpPr/>
          <p:nvPr/>
        </p:nvSpPr>
        <p:spPr>
          <a:xfrm>
            <a:off x="793790" y="2622233"/>
            <a:ext cx="2173724" cy="1306949"/>
          </a:xfrm>
          <a:prstGeom prst="roundRect">
            <a:avLst>
              <a:gd name="adj" fmla="val 728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4" name="Text 2"/>
          <p:cNvSpPr/>
          <p:nvPr/>
        </p:nvSpPr>
        <p:spPr>
          <a:xfrm>
            <a:off x="1721167" y="3076337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500"/>
          </a:p>
        </p:txBody>
      </p:sp>
      <p:sp>
        <p:nvSpPr>
          <p:cNvPr id="5" name="Text 3"/>
          <p:cNvSpPr/>
          <p:nvPr/>
        </p:nvSpPr>
        <p:spPr>
          <a:xfrm>
            <a:off x="3194328" y="2849047"/>
            <a:ext cx="5214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이폰</a:t>
            </a:r>
            <a:endParaRPr lang="en-US" sz="2200"/>
          </a:p>
        </p:txBody>
      </p:sp>
      <p:sp>
        <p:nvSpPr>
          <p:cNvPr id="6" name="Text 4"/>
          <p:cNvSpPr/>
          <p:nvPr/>
        </p:nvSpPr>
        <p:spPr>
          <a:xfrm>
            <a:off x="3194328" y="3339465"/>
            <a:ext cx="5214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3점</a:t>
            </a:r>
            <a:endParaRPr lang="en-US" sz="1750"/>
          </a:p>
        </p:txBody>
      </p:sp>
      <p:sp>
        <p:nvSpPr>
          <p:cNvPr id="7" name="Shape 5"/>
          <p:cNvSpPr/>
          <p:nvPr/>
        </p:nvSpPr>
        <p:spPr>
          <a:xfrm>
            <a:off x="3080861" y="3913942"/>
            <a:ext cx="10642402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sp>
        <p:nvSpPr>
          <p:cNvPr id="8" name="Shape 6"/>
          <p:cNvSpPr/>
          <p:nvPr/>
        </p:nvSpPr>
        <p:spPr>
          <a:xfrm>
            <a:off x="793790" y="4042529"/>
            <a:ext cx="4347567" cy="1306949"/>
          </a:xfrm>
          <a:prstGeom prst="roundRect">
            <a:avLst>
              <a:gd name="adj" fmla="val 728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7"/>
          <p:cNvSpPr/>
          <p:nvPr/>
        </p:nvSpPr>
        <p:spPr>
          <a:xfrm>
            <a:off x="2808089" y="4496633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500"/>
          </a:p>
        </p:txBody>
      </p:sp>
      <p:sp>
        <p:nvSpPr>
          <p:cNvPr id="10" name="Text 8"/>
          <p:cNvSpPr/>
          <p:nvPr/>
        </p:nvSpPr>
        <p:spPr>
          <a:xfrm>
            <a:off x="5368171" y="4269343"/>
            <a:ext cx="1042868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와자아리</a:t>
            </a:r>
            <a:endParaRPr lang="en-US" sz="2200"/>
          </a:p>
        </p:txBody>
      </p:sp>
      <p:sp>
        <p:nvSpPr>
          <p:cNvPr id="11" name="Text 9"/>
          <p:cNvSpPr/>
          <p:nvPr/>
        </p:nvSpPr>
        <p:spPr>
          <a:xfrm>
            <a:off x="5368171" y="4759762"/>
            <a:ext cx="1042868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2점</a:t>
            </a:r>
            <a:endParaRPr lang="en-US" sz="1750"/>
          </a:p>
        </p:txBody>
      </p:sp>
      <p:sp>
        <p:nvSpPr>
          <p:cNvPr id="12" name="Shape 10"/>
          <p:cNvSpPr/>
          <p:nvPr/>
        </p:nvSpPr>
        <p:spPr>
          <a:xfrm>
            <a:off x="5254704" y="5334238"/>
            <a:ext cx="8468558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sp>
        <p:nvSpPr>
          <p:cNvPr id="13" name="Shape 11"/>
          <p:cNvSpPr/>
          <p:nvPr/>
        </p:nvSpPr>
        <p:spPr>
          <a:xfrm>
            <a:off x="793790" y="5462826"/>
            <a:ext cx="6521410" cy="1306949"/>
          </a:xfrm>
          <a:prstGeom prst="roundRect">
            <a:avLst>
              <a:gd name="adj" fmla="val 728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4" name="Text 12"/>
          <p:cNvSpPr/>
          <p:nvPr/>
        </p:nvSpPr>
        <p:spPr>
          <a:xfrm>
            <a:off x="3895011" y="5916930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500"/>
          </a:p>
        </p:txBody>
      </p:sp>
      <p:sp>
        <p:nvSpPr>
          <p:cNvPr id="15" name="Text 13"/>
          <p:cNvSpPr/>
          <p:nvPr/>
        </p:nvSpPr>
        <p:spPr>
          <a:xfrm>
            <a:off x="7542014" y="5689640"/>
            <a:ext cx="5214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유코</a:t>
            </a:r>
            <a:endParaRPr lang="en-US" sz="2200"/>
          </a:p>
        </p:txBody>
      </p:sp>
      <p:sp>
        <p:nvSpPr>
          <p:cNvPr id="16" name="Text 14"/>
          <p:cNvSpPr/>
          <p:nvPr/>
        </p:nvSpPr>
        <p:spPr>
          <a:xfrm>
            <a:off x="7542014" y="6180058"/>
            <a:ext cx="521494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1점</a:t>
            </a:r>
            <a:endParaRPr lang="en-US" sz="175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718D4FE8-4CCD-0C26-5A25-8F970214981E}"/>
              </a:ext>
            </a:extLst>
          </p:cNvPr>
          <p:cNvSpPr txBox="1"/>
          <p:nvPr/>
        </p:nvSpPr>
        <p:spPr>
          <a:xfrm>
            <a:off x="795866" y="7298266"/>
            <a:ext cx="7840133" cy="923330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>
                <a:ea typeface="+mn-lt"/>
                <a:cs typeface="+mn-lt"/>
              </a:rPr>
              <a:t>경기에는 총 5명의 심판이 있으며, 빨간색과 파란색 깃발을 이용해 득점 여부를 판정한다. 가장 높은 점수를 얻은 선수가 </a:t>
            </a:r>
            <a:r>
              <a:rPr lang="ko-KR" altLang="en-US">
                <a:ea typeface="+mn-lt"/>
                <a:cs typeface="+mn-lt"/>
              </a:rPr>
              <a:t>승자</a:t>
            </a:r>
            <a:endParaRPr lang="ko-KR"/>
          </a:p>
          <a:p>
            <a:pPr algn="l"/>
            <a:endParaRPr lang="ko-KR" altLang="en-US"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8982025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955530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가라데의 전통과 스포츠</a:t>
            </a:r>
            <a:endParaRPr lang="en-US" sz="4450"/>
          </a:p>
        </p:txBody>
      </p:sp>
      <p:sp>
        <p:nvSpPr>
          <p:cNvPr id="3" name="Text 1"/>
          <p:cNvSpPr/>
          <p:nvPr/>
        </p:nvSpPr>
        <p:spPr>
          <a:xfrm>
            <a:off x="793790" y="30102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전통 가라데</a:t>
            </a:r>
            <a:endParaRPr lang="en-US" sz="2200"/>
          </a:p>
        </p:txBody>
      </p:sp>
      <p:sp>
        <p:nvSpPr>
          <p:cNvPr id="4" name="Text 2"/>
          <p:cNvSpPr/>
          <p:nvPr/>
        </p:nvSpPr>
        <p:spPr>
          <a:xfrm>
            <a:off x="793790" y="3591362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전통성 중시, WKF 비판</a:t>
            </a:r>
            <a:endParaRPr lang="en-US" sz="1750"/>
          </a:p>
        </p:txBody>
      </p:sp>
      <p:sp>
        <p:nvSpPr>
          <p:cNvPr id="5" name="Text 3"/>
          <p:cNvSpPr/>
          <p:nvPr/>
        </p:nvSpPr>
        <p:spPr>
          <a:xfrm>
            <a:off x="741521" y="49744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스포츠 가라데</a:t>
            </a:r>
            <a:endParaRPr lang="en-US" sz="2200"/>
          </a:p>
        </p:txBody>
      </p:sp>
      <p:sp>
        <p:nvSpPr>
          <p:cNvPr id="6" name="Text 4"/>
          <p:cNvSpPr/>
          <p:nvPr/>
        </p:nvSpPr>
        <p:spPr>
          <a:xfrm>
            <a:off x="741521" y="5555629"/>
            <a:ext cx="624470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WKF 주도, 대중성 확보</a:t>
            </a:r>
            <a:endParaRPr lang="en-US" sz="1750"/>
          </a:p>
        </p:txBody>
      </p:sp>
      <p:pic>
        <p:nvPicPr>
          <p:cNvPr id="7" name="그림 6" descr="가 라 데를 운동 하는 기모노에 금발 무술 소녀. — 스톡 사진">
            <a:extLst>
              <a:ext uri="{FF2B5EF4-FFF2-40B4-BE49-F238E27FC236}">
                <a16:creationId xmlns:a16="http://schemas.microsoft.com/office/drawing/2014/main" id="{2431B119-1F5C-EC29-8953-31BC9AFC628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55983" y="1881717"/>
            <a:ext cx="6040966" cy="54483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155322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93790" y="109406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kern="0" spc="-134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노가쿠의 역사</a:t>
            </a:r>
            <a:endParaRPr lang="en-US" sz="4450"/>
          </a:p>
        </p:txBody>
      </p:sp>
      <p:sp>
        <p:nvSpPr>
          <p:cNvPr id="5" name="Shape 2"/>
          <p:cNvSpPr/>
          <p:nvPr/>
        </p:nvSpPr>
        <p:spPr>
          <a:xfrm>
            <a:off x="1048941" y="2143006"/>
            <a:ext cx="30480" cy="4374475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6" name="Shape 3"/>
          <p:cNvSpPr/>
          <p:nvPr/>
        </p:nvSpPr>
        <p:spPr>
          <a:xfrm>
            <a:off x="1273612" y="2638068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7" name="Shape 4"/>
          <p:cNvSpPr/>
          <p:nvPr/>
        </p:nvSpPr>
        <p:spPr>
          <a:xfrm>
            <a:off x="793790" y="239815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78860" y="2440662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650"/>
          </a:p>
        </p:txBody>
      </p:sp>
      <p:sp>
        <p:nvSpPr>
          <p:cNvPr id="9" name="Text 6"/>
          <p:cNvSpPr/>
          <p:nvPr/>
        </p:nvSpPr>
        <p:spPr>
          <a:xfrm>
            <a:off x="2183011" y="236982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14세기 초</a:t>
            </a:r>
            <a:endParaRPr lang="en-US" sz="2200"/>
          </a:p>
        </p:txBody>
      </p:sp>
      <p:sp>
        <p:nvSpPr>
          <p:cNvPr id="10" name="Text 7"/>
          <p:cNvSpPr/>
          <p:nvPr/>
        </p:nvSpPr>
        <p:spPr>
          <a:xfrm>
            <a:off x="2183011" y="2860238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사루가쿠에서 발전</a:t>
            </a:r>
            <a:endParaRPr lang="en-US" sz="1750"/>
          </a:p>
        </p:txBody>
      </p:sp>
      <p:sp>
        <p:nvSpPr>
          <p:cNvPr id="11" name="Shape 8"/>
          <p:cNvSpPr/>
          <p:nvPr/>
        </p:nvSpPr>
        <p:spPr>
          <a:xfrm>
            <a:off x="1273612" y="417183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12" name="Shape 9"/>
          <p:cNvSpPr/>
          <p:nvPr/>
        </p:nvSpPr>
        <p:spPr>
          <a:xfrm>
            <a:off x="793790" y="393192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878860" y="3974425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650"/>
          </a:p>
        </p:txBody>
      </p:sp>
      <p:sp>
        <p:nvSpPr>
          <p:cNvPr id="14" name="Text 11"/>
          <p:cNvSpPr/>
          <p:nvPr/>
        </p:nvSpPr>
        <p:spPr>
          <a:xfrm>
            <a:off x="2183011" y="39035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무로마치 막부</a:t>
            </a:r>
            <a:endParaRPr lang="en-US" sz="2200"/>
          </a:p>
        </p:txBody>
      </p:sp>
      <p:sp>
        <p:nvSpPr>
          <p:cNvPr id="15" name="Text 12"/>
          <p:cNvSpPr/>
          <p:nvPr/>
        </p:nvSpPr>
        <p:spPr>
          <a:xfrm>
            <a:off x="2183011" y="4394002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아시카가 요시미츠의 지원</a:t>
            </a:r>
            <a:endParaRPr lang="en-US" sz="1750"/>
          </a:p>
        </p:txBody>
      </p:sp>
      <p:sp>
        <p:nvSpPr>
          <p:cNvPr id="16" name="Shape 13"/>
          <p:cNvSpPr/>
          <p:nvPr/>
        </p:nvSpPr>
        <p:spPr>
          <a:xfrm>
            <a:off x="1273612" y="5705594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E2C8B5"/>
          </a:solidFill>
          <a:ln/>
        </p:spPr>
      </p:sp>
      <p:sp>
        <p:nvSpPr>
          <p:cNvPr id="17" name="Shape 14"/>
          <p:cNvSpPr/>
          <p:nvPr/>
        </p:nvSpPr>
        <p:spPr>
          <a:xfrm>
            <a:off x="793790" y="54656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878860" y="550818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kern="0" spc="-80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650"/>
          </a:p>
        </p:txBody>
      </p:sp>
      <p:sp>
        <p:nvSpPr>
          <p:cNvPr id="19" name="Text 16"/>
          <p:cNvSpPr/>
          <p:nvPr/>
        </p:nvSpPr>
        <p:spPr>
          <a:xfrm>
            <a:off x="2183011" y="5555879"/>
            <a:ext cx="3309368" cy="18499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도요토미, 도쿠가와 막부</a:t>
            </a:r>
            <a:endParaRPr lang="en-US" sz="2200"/>
          </a:p>
        </p:txBody>
      </p:sp>
      <p:sp>
        <p:nvSpPr>
          <p:cNvPr id="20" name="Text 17"/>
          <p:cNvSpPr/>
          <p:nvPr/>
        </p:nvSpPr>
        <p:spPr>
          <a:xfrm>
            <a:off x="2183011" y="5978565"/>
            <a:ext cx="6167199" cy="19357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공식 예술로 자리매김</a:t>
            </a:r>
            <a:endParaRPr lang="en-US" sz="1750"/>
          </a:p>
        </p:txBody>
      </p:sp>
      <p:sp>
        <p:nvSpPr>
          <p:cNvPr id="21" name="Text 18"/>
          <p:cNvSpPr/>
          <p:nvPr/>
        </p:nvSpPr>
        <p:spPr>
          <a:xfrm>
            <a:off x="793790" y="6772632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사루가쿠에서 시작하여 막부의 지원으로 발전</a:t>
            </a:r>
            <a:endParaRPr lang="en-US" sz="1750"/>
          </a:p>
        </p:txBody>
      </p:sp>
      <p:pic>
        <p:nvPicPr>
          <p:cNvPr id="22" name="그림 21">
            <a:extLst>
              <a:ext uri="{FF2B5EF4-FFF2-40B4-BE49-F238E27FC236}">
                <a16:creationId xmlns:a16="http://schemas.microsoft.com/office/drawing/2014/main" id="{5C052047-AB62-AA1C-54A2-5706F0A220F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-1024" r="1335"/>
          <a:stretch/>
        </p:blipFill>
        <p:spPr>
          <a:xfrm>
            <a:off x="8529536" y="507999"/>
            <a:ext cx="5414954" cy="7128754"/>
          </a:xfrm>
          <a:prstGeom prst="rect">
            <a:avLst/>
          </a:prstGeom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280190" y="2901434"/>
            <a:ext cx="5801916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만화의 신, 데즈카 오사무</a:t>
            </a:r>
            <a:endParaRPr lang="en-US" sz="4450"/>
          </a:p>
        </p:txBody>
      </p:sp>
      <p:sp>
        <p:nvSpPr>
          <p:cNvPr id="5" name="Text 2"/>
          <p:cNvSpPr/>
          <p:nvPr/>
        </p:nvSpPr>
        <p:spPr>
          <a:xfrm>
            <a:off x="6280190" y="395037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 만화계의 거장, 데즈카 오사무를 기리는 자리입니다. 그의 삶과 작품 세계를 탐험하며, 그가 남긴 불멸의 유산을 함께 느껴보세요.</a:t>
            </a:r>
            <a:endParaRPr lang="en-US" sz="1750"/>
          </a:p>
        </p:txBody>
      </p:sp>
      <p:sp>
        <p:nvSpPr>
          <p:cNvPr id="6" name="Shape 3"/>
          <p:cNvSpPr/>
          <p:nvPr/>
        </p:nvSpPr>
        <p:spPr>
          <a:xfrm>
            <a:off x="6280190" y="494823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9" name="그림 8">
            <a:extLst>
              <a:ext uri="{FF2B5EF4-FFF2-40B4-BE49-F238E27FC236}">
                <a16:creationId xmlns:a16="http://schemas.microsoft.com/office/drawing/2014/main" id="{709CE11D-AC5C-96CE-D400-98BCD5FCB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5451" y="983226"/>
            <a:ext cx="5599047" cy="73229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0806593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902863"/>
            <a:ext cx="8051125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데즈카 오사무: 만화 혁명의 선구자</a:t>
            </a:r>
            <a:endParaRPr lang="en-US" sz="4450"/>
          </a:p>
        </p:txBody>
      </p:sp>
      <p:sp>
        <p:nvSpPr>
          <p:cNvPr id="3" name="Text 1"/>
          <p:cNvSpPr/>
          <p:nvPr/>
        </p:nvSpPr>
        <p:spPr>
          <a:xfrm>
            <a:off x="793790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750"/>
              </a:lnSpc>
            </a:pPr>
            <a:r>
              <a:rPr lang="ko-KR" altLang="en-US" sz="2200" b="1">
                <a:solidFill>
                  <a:srgbClr val="333F70"/>
                </a:solidFill>
                <a:latin typeface="Unbounded Bold"/>
                <a:ea typeface="Unbounded Bold"/>
                <a:cs typeface="Unbounded Bold" pitchFamily="34" charset="-120"/>
              </a:rPr>
              <a:t>별명 : 만화의</a:t>
            </a:r>
            <a:r>
              <a:rPr lang="en-US" sz="2200" b="1">
                <a:solidFill>
                  <a:srgbClr val="333F70"/>
                </a:solidFill>
                <a:latin typeface="Unbounded Bold"/>
                <a:ea typeface="Unbounded Bold"/>
                <a:cs typeface="Unbounded Bold" pitchFamily="34" charset="-120"/>
              </a:rPr>
              <a:t> 신</a:t>
            </a:r>
            <a:endParaRPr lang="en-US" sz="2200">
              <a:latin typeface="Unbounded Bold"/>
              <a:ea typeface="Unbounded Bold"/>
            </a:endParaRPr>
          </a:p>
        </p:txBody>
      </p:sp>
      <p:sp>
        <p:nvSpPr>
          <p:cNvPr id="4" name="Text 2"/>
          <p:cNvSpPr/>
          <p:nvPr/>
        </p:nvSpPr>
        <p:spPr>
          <a:xfrm>
            <a:off x="793790" y="475976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 만화를 예술로 승화</a:t>
            </a:r>
            <a:endParaRPr lang="en-US" sz="1750"/>
          </a:p>
        </p:txBody>
      </p:sp>
      <p:sp>
        <p:nvSpPr>
          <p:cNvPr id="5" name="Text 3"/>
          <p:cNvSpPr/>
          <p:nvPr/>
        </p:nvSpPr>
        <p:spPr>
          <a:xfrm>
            <a:off x="5332928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산업 부흥</a:t>
            </a:r>
            <a:endParaRPr lang="en-US" sz="2200"/>
          </a:p>
        </p:txBody>
      </p:sp>
      <p:sp>
        <p:nvSpPr>
          <p:cNvPr id="6" name="Text 4"/>
          <p:cNvSpPr/>
          <p:nvPr/>
        </p:nvSpPr>
        <p:spPr>
          <a:xfrm>
            <a:off x="5332928" y="475976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전후 일본 만화 산업 재건</a:t>
            </a:r>
            <a:endParaRPr lang="en-US" sz="1750"/>
          </a:p>
        </p:txBody>
      </p:sp>
      <p:sp>
        <p:nvSpPr>
          <p:cNvPr id="7" name="Text 5"/>
          <p:cNvSpPr/>
          <p:nvPr/>
        </p:nvSpPr>
        <p:spPr>
          <a:xfrm>
            <a:off x="9872067" y="417861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문화적 기여</a:t>
            </a:r>
            <a:endParaRPr lang="en-US" sz="2200"/>
          </a:p>
        </p:txBody>
      </p:sp>
      <p:sp>
        <p:nvSpPr>
          <p:cNvPr id="8" name="Text 6"/>
          <p:cNvSpPr/>
          <p:nvPr/>
        </p:nvSpPr>
        <p:spPr>
          <a:xfrm>
            <a:off x="9872067" y="4759762"/>
            <a:ext cx="3978116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 대중문화 성장에 큰 영향</a:t>
            </a:r>
            <a:endParaRPr lang="en-US" sz="1750"/>
          </a:p>
        </p:txBody>
      </p:sp>
    </p:spTree>
    <p:extLst>
      <p:ext uri="{BB962C8B-B14F-4D97-AF65-F5344CB8AC3E}">
        <p14:creationId xmlns:p14="http://schemas.microsoft.com/office/powerpoint/2010/main" val="4069208417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93790" y="2692585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데즈카 오사무 문화상</a:t>
            </a:r>
            <a:endParaRPr lang="en-US" sz="4450"/>
          </a:p>
        </p:txBody>
      </p:sp>
      <p:sp>
        <p:nvSpPr>
          <p:cNvPr id="5" name="Shape 2"/>
          <p:cNvSpPr/>
          <p:nvPr/>
        </p:nvSpPr>
        <p:spPr>
          <a:xfrm>
            <a:off x="793790" y="404747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6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8860" y="4089982"/>
            <a:ext cx="340162" cy="425291"/>
          </a:xfrm>
          <a:prstGeom prst="rect">
            <a:avLst/>
          </a:prstGeom>
        </p:spPr>
      </p:pic>
      <p:sp>
        <p:nvSpPr>
          <p:cNvPr id="7" name="Text 3"/>
          <p:cNvSpPr/>
          <p:nvPr/>
        </p:nvSpPr>
        <p:spPr>
          <a:xfrm>
            <a:off x="1530906" y="3996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만화계의 권위</a:t>
            </a:r>
            <a:endParaRPr lang="en-US" sz="2200"/>
          </a:p>
        </p:txBody>
      </p:sp>
      <p:sp>
        <p:nvSpPr>
          <p:cNvPr id="8" name="Text 4"/>
          <p:cNvSpPr/>
          <p:nvPr/>
        </p:nvSpPr>
        <p:spPr>
          <a:xfrm>
            <a:off x="1530906" y="4487095"/>
            <a:ext cx="3459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매년 뛰어난 만화 작품 선정</a:t>
            </a:r>
            <a:endParaRPr lang="en-US" sz="1750"/>
          </a:p>
        </p:txBody>
      </p:sp>
      <p:sp>
        <p:nvSpPr>
          <p:cNvPr id="9" name="Shape 5"/>
          <p:cNvSpPr/>
          <p:nvPr/>
        </p:nvSpPr>
        <p:spPr>
          <a:xfrm>
            <a:off x="5216962" y="399667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10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02032" y="4039182"/>
            <a:ext cx="340162" cy="425291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954078" y="3996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창작 장려</a:t>
            </a:r>
            <a:endParaRPr lang="en-US" sz="2200"/>
          </a:p>
        </p:txBody>
      </p:sp>
      <p:sp>
        <p:nvSpPr>
          <p:cNvPr id="12" name="Text 7"/>
          <p:cNvSpPr/>
          <p:nvPr/>
        </p:nvSpPr>
        <p:spPr>
          <a:xfrm>
            <a:off x="5954078" y="4487095"/>
            <a:ext cx="3459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만화 예술의 발전 기여</a:t>
            </a:r>
            <a:endParaRPr lang="en-US" sz="1750"/>
          </a:p>
        </p:txBody>
      </p:sp>
      <p:sp>
        <p:nvSpPr>
          <p:cNvPr id="13" name="Shape 8"/>
          <p:cNvSpPr/>
          <p:nvPr/>
        </p:nvSpPr>
        <p:spPr>
          <a:xfrm>
            <a:off x="9640133" y="399667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pic>
        <p:nvPicPr>
          <p:cNvPr id="14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725204" y="4039182"/>
            <a:ext cx="340162" cy="425291"/>
          </a:xfrm>
          <a:prstGeom prst="rect">
            <a:avLst/>
          </a:prstGeom>
        </p:spPr>
      </p:pic>
      <p:sp>
        <p:nvSpPr>
          <p:cNvPr id="15" name="Text 9"/>
          <p:cNvSpPr/>
          <p:nvPr/>
        </p:nvSpPr>
        <p:spPr>
          <a:xfrm>
            <a:off x="10377249" y="39966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데즈카 오사무의 유산</a:t>
            </a:r>
            <a:endParaRPr lang="en-US" sz="2200"/>
          </a:p>
        </p:txBody>
      </p:sp>
      <p:sp>
        <p:nvSpPr>
          <p:cNvPr id="16" name="Text 10"/>
          <p:cNvSpPr/>
          <p:nvPr/>
        </p:nvSpPr>
        <p:spPr>
          <a:xfrm>
            <a:off x="10377249" y="4487095"/>
            <a:ext cx="3459242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그의 업적을 기리는 의미</a:t>
            </a:r>
            <a:endParaRPr lang="en-US" sz="1750"/>
          </a:p>
        </p:txBody>
      </p:sp>
    </p:spTree>
    <p:extLst>
      <p:ext uri="{BB962C8B-B14F-4D97-AF65-F5344CB8AC3E}">
        <p14:creationId xmlns:p14="http://schemas.microsoft.com/office/powerpoint/2010/main" val="4107611167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280190" y="140303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대표작: 우주소년 아톰</a:t>
            </a:r>
            <a:endParaRPr lang="en-US" sz="4450"/>
          </a:p>
        </p:txBody>
      </p:sp>
      <p:sp>
        <p:nvSpPr>
          <p:cNvPr id="5" name="Shape 2"/>
          <p:cNvSpPr/>
          <p:nvPr/>
        </p:nvSpPr>
        <p:spPr>
          <a:xfrm>
            <a:off x="6535341" y="2451973"/>
            <a:ext cx="30480" cy="4374475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6" name="Shape 3"/>
          <p:cNvSpPr/>
          <p:nvPr/>
        </p:nvSpPr>
        <p:spPr>
          <a:xfrm>
            <a:off x="6760012" y="2947035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7" name="Shape 4"/>
          <p:cNvSpPr/>
          <p:nvPr/>
        </p:nvSpPr>
        <p:spPr>
          <a:xfrm>
            <a:off x="6280190" y="2707124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6365260" y="2749629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50"/>
          </a:p>
        </p:txBody>
      </p:sp>
      <p:sp>
        <p:nvSpPr>
          <p:cNvPr id="9" name="Text 6"/>
          <p:cNvSpPr/>
          <p:nvPr/>
        </p:nvSpPr>
        <p:spPr>
          <a:xfrm>
            <a:off x="7669411" y="267878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1952-1968</a:t>
            </a:r>
            <a:endParaRPr lang="en-US" sz="2200"/>
          </a:p>
        </p:txBody>
      </p:sp>
      <p:sp>
        <p:nvSpPr>
          <p:cNvPr id="10" name="Text 7"/>
          <p:cNvSpPr/>
          <p:nvPr/>
        </p:nvSpPr>
        <p:spPr>
          <a:xfrm>
            <a:off x="7669411" y="3169206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만화 연재 시작</a:t>
            </a:r>
            <a:endParaRPr lang="en-US" sz="1750"/>
          </a:p>
        </p:txBody>
      </p:sp>
      <p:sp>
        <p:nvSpPr>
          <p:cNvPr id="11" name="Shape 8"/>
          <p:cNvSpPr/>
          <p:nvPr/>
        </p:nvSpPr>
        <p:spPr>
          <a:xfrm>
            <a:off x="6760012" y="4480798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12" name="Shape 9"/>
          <p:cNvSpPr/>
          <p:nvPr/>
        </p:nvSpPr>
        <p:spPr>
          <a:xfrm>
            <a:off x="6280190" y="4240887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6365260" y="4283393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50"/>
          </a:p>
        </p:txBody>
      </p:sp>
      <p:sp>
        <p:nvSpPr>
          <p:cNvPr id="14" name="Text 11"/>
          <p:cNvSpPr/>
          <p:nvPr/>
        </p:nvSpPr>
        <p:spPr>
          <a:xfrm>
            <a:off x="7669411" y="421255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1963</a:t>
            </a:r>
            <a:endParaRPr lang="en-US" sz="2200"/>
          </a:p>
        </p:txBody>
      </p:sp>
      <p:sp>
        <p:nvSpPr>
          <p:cNvPr id="15" name="Text 12"/>
          <p:cNvSpPr/>
          <p:nvPr/>
        </p:nvSpPr>
        <p:spPr>
          <a:xfrm>
            <a:off x="7669411" y="4702969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>
              <a:lnSpc>
                <a:spcPts val="2850"/>
              </a:lnSpc>
            </a:pPr>
            <a:r>
              <a:rPr lang="ko-KR" altLang="en-US" sz="1750" dirty="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유명</a:t>
            </a:r>
            <a:r>
              <a:rPr lang="en-US" sz="1750" dirty="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750" dirty="0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애니메이션</a:t>
            </a:r>
            <a:r>
              <a:rPr lang="en-US" sz="1750" dirty="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ko-KR" altLang="en-US" sz="1750" dirty="0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등극</a:t>
            </a:r>
            <a:endParaRPr lang="en-US" altLang="ko-KR" sz="1750" dirty="0" err="1">
              <a:solidFill>
                <a:srgbClr val="333F70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6" name="Shape 13"/>
          <p:cNvSpPr/>
          <p:nvPr/>
        </p:nvSpPr>
        <p:spPr>
          <a:xfrm>
            <a:off x="6760012" y="6014561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17" name="Shape 14"/>
          <p:cNvSpPr/>
          <p:nvPr/>
        </p:nvSpPr>
        <p:spPr>
          <a:xfrm>
            <a:off x="6280190" y="577465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6365260" y="5817156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50"/>
          </a:p>
        </p:txBody>
      </p:sp>
      <p:sp>
        <p:nvSpPr>
          <p:cNvPr id="19" name="Text 16"/>
          <p:cNvSpPr/>
          <p:nvPr/>
        </p:nvSpPr>
        <p:spPr>
          <a:xfrm>
            <a:off x="7669411" y="574631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1980</a:t>
            </a:r>
            <a:endParaRPr lang="en-US" sz="2200"/>
          </a:p>
        </p:txBody>
      </p:sp>
      <p:sp>
        <p:nvSpPr>
          <p:cNvPr id="20" name="Text 17"/>
          <p:cNvSpPr/>
          <p:nvPr/>
        </p:nvSpPr>
        <p:spPr>
          <a:xfrm>
            <a:off x="7669411" y="6236732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컬러 리메이크 버전</a:t>
            </a:r>
            <a:endParaRPr lang="en-US" sz="1750"/>
          </a:p>
        </p:txBody>
      </p:sp>
      <p:pic>
        <p:nvPicPr>
          <p:cNvPr id="21" name="그림 20">
            <a:extLst>
              <a:ext uri="{FF2B5EF4-FFF2-40B4-BE49-F238E27FC236}">
                <a16:creationId xmlns:a16="http://schemas.microsoft.com/office/drawing/2014/main" id="{9BB57AC1-AE1A-B319-ED1B-8605860C27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465" y="1251744"/>
            <a:ext cx="5291930" cy="5726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6694303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4683086" y="1970806"/>
            <a:ext cx="2632114" cy="35433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아톰: 미래 사회의 반영</a:t>
            </a:r>
            <a:endParaRPr lang="en-US" sz="445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88237" y="3166368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3929785" y="4022171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로봇</a:t>
            </a:r>
            <a:endParaRPr lang="en-US" sz="2200"/>
          </a:p>
        </p:txBody>
      </p:sp>
      <p:sp>
        <p:nvSpPr>
          <p:cNvPr id="7" name="Text 3"/>
          <p:cNvSpPr/>
          <p:nvPr/>
        </p:nvSpPr>
        <p:spPr>
          <a:xfrm>
            <a:off x="3125748" y="4704573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인간과 공존하는 로봇의 역할</a:t>
            </a:r>
            <a:endParaRPr lang="en-US" sz="175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099992" y="3163729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7099992" y="4022171"/>
            <a:ext cx="2292072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미래</a:t>
            </a:r>
            <a:endParaRPr lang="en-US" sz="2200"/>
          </a:p>
        </p:txBody>
      </p:sp>
      <p:sp>
        <p:nvSpPr>
          <p:cNvPr id="10" name="Text 5"/>
          <p:cNvSpPr/>
          <p:nvPr/>
        </p:nvSpPr>
        <p:spPr>
          <a:xfrm>
            <a:off x="6450151" y="4782383"/>
            <a:ext cx="2292072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21세기 미래 사회의 모습</a:t>
            </a:r>
            <a:endParaRPr lang="en-US" sz="1750"/>
          </a:p>
        </p:txBody>
      </p:sp>
      <p:pic>
        <p:nvPicPr>
          <p:cNvPr id="11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11747" y="3163729"/>
            <a:ext cx="566976" cy="566976"/>
          </a:xfrm>
          <a:prstGeom prst="rect">
            <a:avLst/>
          </a:prstGeom>
        </p:spPr>
      </p:pic>
      <p:sp>
        <p:nvSpPr>
          <p:cNvPr id="12" name="Text 6"/>
          <p:cNvSpPr/>
          <p:nvPr/>
        </p:nvSpPr>
        <p:spPr>
          <a:xfrm>
            <a:off x="10270318" y="4114800"/>
            <a:ext cx="2291953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공존</a:t>
            </a:r>
            <a:endParaRPr lang="en-US" sz="2200"/>
          </a:p>
        </p:txBody>
      </p:sp>
      <p:sp>
        <p:nvSpPr>
          <p:cNvPr id="13" name="Text 7"/>
          <p:cNvSpPr/>
          <p:nvPr/>
        </p:nvSpPr>
        <p:spPr>
          <a:xfrm>
            <a:off x="10009686" y="4782382"/>
            <a:ext cx="2291953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인간과 로봇의 조화로운 삶</a:t>
            </a:r>
            <a:endParaRPr lang="en-US" sz="1750"/>
          </a:p>
        </p:txBody>
      </p:sp>
    </p:spTree>
    <p:extLst>
      <p:ext uri="{BB962C8B-B14F-4D97-AF65-F5344CB8AC3E}">
        <p14:creationId xmlns:p14="http://schemas.microsoft.com/office/powerpoint/2010/main" val="1417664744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1832610"/>
            <a:ext cx="63456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아톰: 시대를 초월하는 가치</a:t>
            </a:r>
            <a:endParaRPr lang="en-US" sz="4450"/>
          </a:p>
        </p:txBody>
      </p:sp>
      <p:pic>
        <p:nvPicPr>
          <p:cNvPr id="3" name="Image 0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7430" y="2995017"/>
            <a:ext cx="1614011" cy="807958"/>
          </a:xfrm>
          <a:prstGeom prst="rect">
            <a:avLst/>
          </a:prstGeom>
        </p:spPr>
      </p:pic>
      <p:sp>
        <p:nvSpPr>
          <p:cNvPr id="4" name="Text 1"/>
          <p:cNvSpPr/>
          <p:nvPr/>
        </p:nvSpPr>
        <p:spPr>
          <a:xfrm>
            <a:off x="3894892" y="3286839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500"/>
          </a:p>
        </p:txBody>
      </p:sp>
      <p:sp>
        <p:nvSpPr>
          <p:cNvPr id="5" name="Text 2"/>
          <p:cNvSpPr/>
          <p:nvPr/>
        </p:nvSpPr>
        <p:spPr>
          <a:xfrm>
            <a:off x="5088255" y="3221831"/>
            <a:ext cx="5214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사랑</a:t>
            </a:r>
            <a:endParaRPr lang="en-US" sz="2200"/>
          </a:p>
        </p:txBody>
      </p:sp>
      <p:sp>
        <p:nvSpPr>
          <p:cNvPr id="6" name="Shape 3"/>
          <p:cNvSpPr/>
          <p:nvPr/>
        </p:nvSpPr>
        <p:spPr>
          <a:xfrm>
            <a:off x="4918115" y="3816072"/>
            <a:ext cx="8861822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pic>
        <p:nvPicPr>
          <p:cNvPr id="7" name="Image 1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440424" y="3859649"/>
            <a:ext cx="3228022" cy="807958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3894892" y="4064318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500"/>
          </a:p>
        </p:txBody>
      </p:sp>
      <p:sp>
        <p:nvSpPr>
          <p:cNvPr id="9" name="Text 5"/>
          <p:cNvSpPr/>
          <p:nvPr/>
        </p:nvSpPr>
        <p:spPr>
          <a:xfrm>
            <a:off x="5895261" y="4086463"/>
            <a:ext cx="5214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용기</a:t>
            </a:r>
            <a:endParaRPr lang="en-US" sz="2200"/>
          </a:p>
        </p:txBody>
      </p:sp>
      <p:sp>
        <p:nvSpPr>
          <p:cNvPr id="10" name="Shape 6"/>
          <p:cNvSpPr/>
          <p:nvPr/>
        </p:nvSpPr>
        <p:spPr>
          <a:xfrm>
            <a:off x="5725120" y="4680704"/>
            <a:ext cx="8054816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pic>
        <p:nvPicPr>
          <p:cNvPr id="11" name="Image 2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33418" y="4724281"/>
            <a:ext cx="4842034" cy="807958"/>
          </a:xfrm>
          <a:prstGeom prst="rect">
            <a:avLst/>
          </a:prstGeom>
        </p:spPr>
      </p:pic>
      <p:sp>
        <p:nvSpPr>
          <p:cNvPr id="12" name="Text 7"/>
          <p:cNvSpPr/>
          <p:nvPr/>
        </p:nvSpPr>
        <p:spPr>
          <a:xfrm>
            <a:off x="3894892" y="4928949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500"/>
          </a:p>
        </p:txBody>
      </p:sp>
      <p:sp>
        <p:nvSpPr>
          <p:cNvPr id="13" name="Text 8"/>
          <p:cNvSpPr/>
          <p:nvPr/>
        </p:nvSpPr>
        <p:spPr>
          <a:xfrm>
            <a:off x="6702266" y="4951095"/>
            <a:ext cx="5214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정의</a:t>
            </a:r>
            <a:endParaRPr lang="en-US" sz="2200"/>
          </a:p>
        </p:txBody>
      </p:sp>
      <p:sp>
        <p:nvSpPr>
          <p:cNvPr id="14" name="Shape 9"/>
          <p:cNvSpPr/>
          <p:nvPr/>
        </p:nvSpPr>
        <p:spPr>
          <a:xfrm>
            <a:off x="6532126" y="5545336"/>
            <a:ext cx="7247811" cy="15240"/>
          </a:xfrm>
          <a:prstGeom prst="roundRect">
            <a:avLst>
              <a:gd name="adj" fmla="val 625116"/>
            </a:avLst>
          </a:prstGeom>
          <a:solidFill>
            <a:srgbClr val="BCDBD4"/>
          </a:solidFill>
          <a:ln/>
        </p:spPr>
      </p:sp>
      <p:pic>
        <p:nvPicPr>
          <p:cNvPr id="15" name="Image 3" descr="preencoded.pn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6294" y="5588913"/>
            <a:ext cx="6456164" cy="807958"/>
          </a:xfrm>
          <a:prstGeom prst="rect">
            <a:avLst/>
          </a:prstGeom>
        </p:spPr>
      </p:pic>
      <p:sp>
        <p:nvSpPr>
          <p:cNvPr id="16" name="Text 10"/>
          <p:cNvSpPr/>
          <p:nvPr/>
        </p:nvSpPr>
        <p:spPr>
          <a:xfrm>
            <a:off x="3894773" y="5793581"/>
            <a:ext cx="318968" cy="39862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4000"/>
              </a:lnSpc>
              <a:buNone/>
            </a:pPr>
            <a:r>
              <a:rPr lang="en-US" sz="25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4</a:t>
            </a:r>
            <a:endParaRPr lang="en-US" sz="2500"/>
          </a:p>
        </p:txBody>
      </p:sp>
      <p:sp>
        <p:nvSpPr>
          <p:cNvPr id="17" name="Text 11"/>
          <p:cNvSpPr/>
          <p:nvPr/>
        </p:nvSpPr>
        <p:spPr>
          <a:xfrm>
            <a:off x="7509272" y="5815727"/>
            <a:ext cx="521494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평화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260447388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93790" y="1549003"/>
            <a:ext cx="6345674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아톰: 다양한 미디어로 확장</a:t>
            </a:r>
            <a:endParaRPr lang="en-US" sz="445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3790" y="2597944"/>
            <a:ext cx="1134070" cy="13608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2268022" y="282475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만화</a:t>
            </a:r>
            <a:endParaRPr lang="en-US" sz="2200"/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3790" y="3958828"/>
            <a:ext cx="1134070" cy="1360884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2268022" y="418564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애니메이션</a:t>
            </a:r>
            <a:endParaRPr lang="en-US" sz="2200"/>
          </a:p>
        </p:txBody>
      </p:sp>
      <p:pic>
        <p:nvPicPr>
          <p:cNvPr id="9" name="Image 3" descr="preencoded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3790" y="5319713"/>
            <a:ext cx="1134070" cy="1360884"/>
          </a:xfrm>
          <a:prstGeom prst="rect">
            <a:avLst/>
          </a:prstGeom>
        </p:spPr>
      </p:pic>
      <p:sp>
        <p:nvSpPr>
          <p:cNvPr id="10" name="Text 4"/>
          <p:cNvSpPr/>
          <p:nvPr/>
        </p:nvSpPr>
        <p:spPr>
          <a:xfrm>
            <a:off x="2268022" y="554652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영화</a:t>
            </a:r>
            <a:endParaRPr lang="en-US" sz="2200"/>
          </a:p>
        </p:txBody>
      </p:sp>
      <p:pic>
        <p:nvPicPr>
          <p:cNvPr id="11" name="그림 10" descr="image">
            <a:extLst>
              <a:ext uri="{FF2B5EF4-FFF2-40B4-BE49-F238E27FC236}">
                <a16:creationId xmlns:a16="http://schemas.microsoft.com/office/drawing/2014/main" id="{0C3D6176-7E46-B221-0903-A07ACADE6AF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19104" y="316971"/>
            <a:ext cx="5106458" cy="602085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BE2BE4A4-1E70-F454-A8D8-37CB2958F197}"/>
              </a:ext>
            </a:extLst>
          </p:cNvPr>
          <p:cNvSpPr txBox="1"/>
          <p:nvPr/>
        </p:nvSpPr>
        <p:spPr>
          <a:xfrm>
            <a:off x="9905999" y="6688666"/>
            <a:ext cx="35560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altLang="en-US" dirty="0">
                <a:ea typeface="맑은 고딕"/>
                <a:cs typeface="Calibri"/>
              </a:rPr>
              <a:t>최근, 2024년 1월, 한국에서 개봉한 </a:t>
            </a:r>
            <a:r>
              <a:rPr lang="ko-KR" altLang="en-US" dirty="0" err="1">
                <a:ea typeface="맑은 고딕"/>
                <a:cs typeface="Calibri"/>
              </a:rPr>
              <a:t>아톰:새로운</a:t>
            </a:r>
            <a:r>
              <a:rPr lang="ko-KR" altLang="en-US" dirty="0">
                <a:ea typeface="맑은 고딕"/>
                <a:cs typeface="Calibri"/>
              </a:rPr>
              <a:t> 시작</a:t>
            </a:r>
          </a:p>
        </p:txBody>
      </p:sp>
    </p:spTree>
    <p:extLst>
      <p:ext uri="{BB962C8B-B14F-4D97-AF65-F5344CB8AC3E}">
        <p14:creationId xmlns:p14="http://schemas.microsoft.com/office/powerpoint/2010/main" val="53474847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3994190" y="2653665"/>
            <a:ext cx="68672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데즈카 오사무: 창작의 원동력</a:t>
            </a:r>
            <a:endParaRPr lang="en-US" sz="4450"/>
          </a:p>
        </p:txBody>
      </p:sp>
      <p:sp>
        <p:nvSpPr>
          <p:cNvPr id="5" name="Shape 2"/>
          <p:cNvSpPr/>
          <p:nvPr/>
        </p:nvSpPr>
        <p:spPr>
          <a:xfrm>
            <a:off x="3994190" y="3702606"/>
            <a:ext cx="3664863" cy="823198"/>
          </a:xfrm>
          <a:prstGeom prst="roundRect">
            <a:avLst>
              <a:gd name="adj" fmla="val 1157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228624" y="39370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인간에 대한 깊은 이해</a:t>
            </a:r>
            <a:endParaRPr lang="en-US" sz="2200"/>
          </a:p>
        </p:txBody>
      </p:sp>
      <p:sp>
        <p:nvSpPr>
          <p:cNvPr id="7" name="Shape 4"/>
          <p:cNvSpPr/>
          <p:nvPr/>
        </p:nvSpPr>
        <p:spPr>
          <a:xfrm>
            <a:off x="7885867" y="3702606"/>
            <a:ext cx="3664863" cy="823198"/>
          </a:xfrm>
          <a:prstGeom prst="roundRect">
            <a:avLst>
              <a:gd name="adj" fmla="val 1157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8120301" y="393704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끊임없는 도전 정신</a:t>
            </a:r>
            <a:endParaRPr lang="en-US" sz="2200"/>
          </a:p>
        </p:txBody>
      </p:sp>
      <p:sp>
        <p:nvSpPr>
          <p:cNvPr id="9" name="Shape 6"/>
          <p:cNvSpPr/>
          <p:nvPr/>
        </p:nvSpPr>
        <p:spPr>
          <a:xfrm>
            <a:off x="3994190" y="4752618"/>
            <a:ext cx="7556421" cy="823198"/>
          </a:xfrm>
          <a:prstGeom prst="roundRect">
            <a:avLst>
              <a:gd name="adj" fmla="val 11573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0" name="Text 7"/>
          <p:cNvSpPr/>
          <p:nvPr/>
        </p:nvSpPr>
        <p:spPr>
          <a:xfrm>
            <a:off x="4228624" y="498705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새로운 시도</a:t>
            </a:r>
            <a:endParaRPr lang="en-US" sz="2200"/>
          </a:p>
        </p:txBody>
      </p:sp>
    </p:spTree>
    <p:extLst>
      <p:ext uri="{BB962C8B-B14F-4D97-AF65-F5344CB8AC3E}">
        <p14:creationId xmlns:p14="http://schemas.microsoft.com/office/powerpoint/2010/main" val="1987477006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280190" y="2719983"/>
            <a:ext cx="700790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나쓰메 소세키: 삶과 작품 세계</a:t>
            </a:r>
            <a:endParaRPr lang="en-US" sz="4450"/>
          </a:p>
        </p:txBody>
      </p:sp>
      <p:sp>
        <p:nvSpPr>
          <p:cNvPr id="5" name="Text 2"/>
          <p:cNvSpPr/>
          <p:nvPr/>
        </p:nvSpPr>
        <p:spPr>
          <a:xfrm>
            <a:off x="6280190" y="3768923"/>
            <a:ext cx="7556421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나쓰메 소세키는 메이지 시대의 대표적인 작가입니다. 그는 소설, 수필, 하이쿠 등 다양한 작품을 남겼습니다. 그의 작품과 사상은 후대 작가들에게 큰 영향을 주었습니다.</a:t>
            </a:r>
            <a:endParaRPr lang="en-US" sz="1750"/>
          </a:p>
        </p:txBody>
      </p:sp>
      <p:sp>
        <p:nvSpPr>
          <p:cNvPr id="6" name="Shape 3"/>
          <p:cNvSpPr/>
          <p:nvPr/>
        </p:nvSpPr>
        <p:spPr>
          <a:xfrm>
            <a:off x="6280190" y="5129689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FDE9F8F5-23CF-8853-58B7-8505C39FC5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50645" y="493645"/>
            <a:ext cx="4642054" cy="75340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002719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유년 시절과 성장</a:t>
            </a:r>
            <a:endParaRPr lang="en-US" sz="445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출생과 양육</a:t>
            </a:r>
            <a:endParaRPr lang="en-US" sz="220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1867년 에도에서 태어났습니다. 복잡한 가정 환경 속에서 성장했습니다.</a:t>
            </a:r>
            <a:endParaRPr lang="en-US" sz="1750"/>
          </a:p>
        </p:txBody>
      </p:sp>
      <p:sp>
        <p:nvSpPr>
          <p:cNvPr id="5" name="Text 3"/>
          <p:cNvSpPr/>
          <p:nvPr/>
        </p:nvSpPr>
        <p:spPr>
          <a:xfrm>
            <a:off x="7599521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학업</a:t>
            </a:r>
            <a:endParaRPr lang="en-US" sz="2200"/>
          </a:p>
        </p:txBody>
      </p:sp>
      <p:sp>
        <p:nvSpPr>
          <p:cNvPr id="6" name="Text 4"/>
          <p:cNvSpPr/>
          <p:nvPr/>
        </p:nvSpPr>
        <p:spPr>
          <a:xfrm>
            <a:off x="7599521" y="4578310"/>
            <a:ext cx="624470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이치가야 학교와 니시키하나 소학교를 거쳐 도쿄부 제1중학교에 입학했습니다.</a:t>
            </a:r>
            <a:endParaRPr lang="en-US" sz="1750"/>
          </a:p>
        </p:txBody>
      </p:sp>
    </p:spTree>
    <p:extLst>
      <p:ext uri="{BB962C8B-B14F-4D97-AF65-F5344CB8AC3E}">
        <p14:creationId xmlns:p14="http://schemas.microsoft.com/office/powerpoint/2010/main" val="709319417"/>
      </p:ext>
    </p:extLst>
  </p:cSld>
  <p:clrMapOvr>
    <a:masterClrMapping/>
  </p:clrMapOvr>
</p:sld>
</file>

<file path=ppt/slides/slide5.xml><?xml version="1.0" encoding="utf-8"?>
<p:sld xmlns:r="http://schemas.openxmlformats.org/officeDocument/2006/relationships" xmlns:c="http://schemas.openxmlformats.org/drawingml/2006/chart" xmlns:a="http://schemas.openxmlformats.org/drawingml/2006/main" xmlns:dgm="http://schemas.openxmlformats.org/drawingml/2006/diagram" xmlns:dsp="http://schemas.microsoft.com/office/drawing/2008/diagram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9356048" y="179964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kern="0" spc="-134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노가쿠의 종류</a:t>
            </a:r>
            <a:endParaRPr lang="en-US" sz="445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27524" y="4633674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9072620" y="4739997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ko-KR" altLang="en-US" sz="2200" kern="0" spc="-67">
                <a:solidFill>
                  <a:srgbClr val="2B2E3C"/>
                </a:solidFill>
                <a:latin typeface="Bitter Medium"/>
              </a:rPr>
              <a:t>노</a:t>
            </a:r>
            <a:endParaRPr lang="en-US" sz="2200" kern="0" spc="-67">
              <a:solidFill>
                <a:srgbClr val="2B2E3C"/>
              </a:solidFill>
              <a:latin typeface="Bitter Medium"/>
            </a:endParaRPr>
          </a:p>
        </p:txBody>
      </p:sp>
      <p:pic>
        <p:nvPicPr>
          <p:cNvPr id="7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flipV="1">
            <a:off x="11624367" y="4664868"/>
            <a:ext cx="566976" cy="566976"/>
          </a:xfrm>
          <a:prstGeom prst="rect">
            <a:avLst/>
          </a:prstGeom>
        </p:spPr>
      </p:pic>
      <p:sp>
        <p:nvSpPr>
          <p:cNvPr id="8" name="Text 3"/>
          <p:cNvSpPr/>
          <p:nvPr/>
        </p:nvSpPr>
        <p:spPr>
          <a:xfrm>
            <a:off x="12507392" y="4719160"/>
            <a:ext cx="2431325" cy="56697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교겐</a:t>
            </a:r>
            <a:endParaRPr lang="en-US" sz="2200"/>
          </a:p>
        </p:txBody>
      </p:sp>
      <p:sp>
        <p:nvSpPr>
          <p:cNvPr id="9" name="Text 4"/>
          <p:cNvSpPr/>
          <p:nvPr/>
        </p:nvSpPr>
        <p:spPr>
          <a:xfrm>
            <a:off x="7315200" y="5590461"/>
            <a:ext cx="6523488" cy="1480503"/>
          </a:xfrm>
          <a:prstGeom prst="rect">
            <a:avLst/>
          </a:prstGeom>
          <a:noFill/>
          <a:ln/>
        </p:spPr>
        <p:txBody>
          <a:bodyPr wrap="none" lIns="0" tIns="0" rIns="0" bIns="0" anchor="t"/>
          <a:lstStyle/>
          <a:p>
            <a:pPr lvl="0">
              <a:defRPr/>
            </a:pPr>
            <a:r>
              <a:rPr lang="ko-KR" altLang="en-US" kern="0" spc="-36">
                <a:solidFill>
                  <a:srgbClr val="2b2e3c"/>
                </a:solidFill>
                <a:ea typeface="+mn-lt"/>
                <a:cs typeface="+mn-lt"/>
              </a:rPr>
              <a:t>고반다테</a:t>
            </a:r>
            <a:r>
              <a:rPr lang="en-US" kern="0" spc="-36">
                <a:solidFill>
                  <a:srgbClr val="2b2e3c"/>
                </a:solidFill>
                <a:latin typeface="함초롬바탕"/>
                <a:ea typeface="Open Sans"/>
                <a:cs typeface="Open Sans"/>
              </a:rPr>
              <a:t>(</a:t>
            </a:r>
            <a:r>
              <a:rPr lang="ko-KR" altLang="en-US" kern="0" spc="-36">
                <a:solidFill>
                  <a:srgbClr val="2b2e3c"/>
                </a:solidFill>
                <a:ea typeface="+mn-lt"/>
                <a:cs typeface="+mn-lt"/>
              </a:rPr>
              <a:t>五番立</a:t>
            </a:r>
            <a:r>
              <a:rPr lang="en-US" kern="0" spc="-36">
                <a:solidFill>
                  <a:srgbClr val="2b2e3c"/>
                </a:solidFill>
                <a:latin typeface="함초롬바탕"/>
                <a:ea typeface="Open Sans"/>
                <a:cs typeface="Open Sans"/>
              </a:rPr>
              <a:t>)</a:t>
            </a:r>
            <a:endParaRPr lang="en-US" kern="0" spc="-36">
              <a:solidFill>
                <a:srgbClr val="2b2e3c"/>
              </a:solidFill>
              <a:latin typeface="함초롬바탕"/>
              <a:ea typeface="Open Sans"/>
              <a:cs typeface="Open Sans"/>
            </a:endParaRPr>
          </a:p>
          <a:p>
            <a:pPr marL="0" lvl="0" indent="0" algn="l">
              <a:buNone/>
              <a:defRPr/>
            </a:pPr>
            <a:endParaRPr lang="en-US" kern="0" spc="-36">
              <a:solidFill>
                <a:srgbClr val="2b2e3c"/>
              </a:solidFill>
              <a:latin typeface="함초롬바탕"/>
              <a:ea typeface="Open Sans"/>
              <a:cs typeface="Open Sans"/>
            </a:endParaRPr>
          </a:p>
          <a:p>
            <a:pPr lvl="0">
              <a:defRPr/>
            </a:pPr>
            <a:r>
              <a:rPr lang="ko-KR" altLang="en-US" sz="1750" kern="0" spc="-36">
                <a:solidFill>
                  <a:srgbClr val="2b2e3c"/>
                </a:solidFill>
                <a:latin typeface="Open Sans"/>
                <a:ea typeface="Open Sans"/>
                <a:cs typeface="Open Sans"/>
              </a:rPr>
              <a:t>[진행 순서]</a:t>
            </a:r>
            <a:endParaRPr lang="ko-KR" altLang="en-US" sz="1750" kern="0" spc="-36">
              <a:solidFill>
                <a:srgbClr val="2b2e3c"/>
              </a:solidFill>
              <a:latin typeface="Open Sans"/>
              <a:ea typeface="Open Sans"/>
              <a:cs typeface="Open Sans"/>
            </a:endParaRPr>
          </a:p>
          <a:p>
            <a:pPr lvl="0">
              <a:defRPr/>
            </a:pPr>
            <a:r>
              <a:rPr lang="ko-KR" kern="0" spc="-36">
                <a:solidFill>
                  <a:srgbClr val="2b2e3c"/>
                </a:solidFill>
                <a:latin typeface="Calibri"/>
                <a:ea typeface="맑은 고딕"/>
                <a:cs typeface="Calibri"/>
              </a:rPr>
              <a:t>쇼반메</a:t>
            </a:r>
            <a:r>
              <a:rPr lang="en-US" altLang="ko-KR" kern="0" spc="-36">
                <a:solidFill>
                  <a:srgbClr val="2b2e3c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lang="ko-KR" kern="0" spc="-36">
                <a:solidFill>
                  <a:srgbClr val="2b2e3c"/>
                </a:solidFill>
                <a:latin typeface="Calibri"/>
                <a:ea typeface="맑은 고딕"/>
                <a:cs typeface="Calibri"/>
              </a:rPr>
              <a:t>모노</a:t>
            </a:r>
            <a:r>
              <a:rPr lang="en-US" altLang="ko-KR" kern="0" spc="-36">
                <a:solidFill>
                  <a:srgbClr val="2b2e3c"/>
                </a:solidFill>
                <a:latin typeface="함초롬바탕"/>
                <a:ea typeface="맑은 고딕"/>
                <a:cs typeface="Open Sans"/>
              </a:rPr>
              <a:t>(</a:t>
            </a:r>
            <a:r>
              <a:rPr lang="ko-KR" kern="0" spc="-36">
                <a:solidFill>
                  <a:srgbClr val="2b2e3c"/>
                </a:solidFill>
                <a:latin typeface="Calibri"/>
                <a:ea typeface="맑은 고딕"/>
                <a:cs typeface="Calibri"/>
              </a:rPr>
              <a:t>初番目物</a:t>
            </a:r>
            <a:r>
              <a:rPr lang="en-US" altLang="ko-KR" kern="0" spc="-36">
                <a:solidFill>
                  <a:srgbClr val="2b2e3c"/>
                </a:solidFill>
                <a:latin typeface="함초롬바탕"/>
                <a:ea typeface="맑은 고딕"/>
                <a:cs typeface="Open Sans"/>
              </a:rPr>
              <a:t>)</a:t>
            </a:r>
            <a:endParaRPr lang="en-US" altLang="ko-KR" kern="0" spc="-36">
              <a:solidFill>
                <a:srgbClr val="2b2e3c"/>
              </a:solidFill>
              <a:latin typeface="함초롬바탕"/>
              <a:ea typeface="맑은 고딕"/>
              <a:cs typeface="Open Sans"/>
            </a:endParaRPr>
          </a:p>
          <a:p>
            <a:pPr lvl="0">
              <a:defRPr/>
            </a:pPr>
            <a:r>
              <a:rPr lang="ko-KR" kern="0" spc="-36">
                <a:solidFill>
                  <a:srgbClr val="2b2e3c"/>
                </a:solidFill>
                <a:latin typeface="Calibri"/>
                <a:ea typeface="맑은 고딕"/>
                <a:cs typeface="Calibri"/>
              </a:rPr>
              <a:t>니반메</a:t>
            </a:r>
            <a:r>
              <a:rPr lang="en-US" altLang="ko-KR" kern="0" spc="-36">
                <a:solidFill>
                  <a:srgbClr val="2b2e3c"/>
                </a:solidFill>
                <a:latin typeface="Calibri"/>
                <a:ea typeface="맑은 고딕"/>
                <a:cs typeface="Calibri"/>
              </a:rPr>
              <a:t> </a:t>
            </a:r>
            <a:r>
              <a:rPr lang="ko-KR" kern="0" spc="-36">
                <a:solidFill>
                  <a:srgbClr val="2b2e3c"/>
                </a:solidFill>
                <a:latin typeface="Calibri"/>
                <a:ea typeface="맑은 고딕"/>
                <a:cs typeface="Calibri"/>
              </a:rPr>
              <a:t>모노</a:t>
            </a:r>
            <a:r>
              <a:rPr lang="en-US" altLang="ko-KR" kern="0" spc="-36">
                <a:solidFill>
                  <a:srgbClr val="2b2e3c"/>
                </a:solidFill>
                <a:latin typeface="함초롬바탕"/>
                <a:ea typeface="맑은 고딕"/>
                <a:cs typeface="Open Sans"/>
              </a:rPr>
              <a:t>(</a:t>
            </a:r>
            <a:r>
              <a:rPr lang="ko-KR" kern="0" spc="-36">
                <a:solidFill>
                  <a:srgbClr val="2b2e3c"/>
                </a:solidFill>
                <a:latin typeface="Calibri"/>
                <a:ea typeface="맑은 고딕"/>
                <a:cs typeface="Calibri"/>
              </a:rPr>
              <a:t>二番目物</a:t>
            </a:r>
            <a:r>
              <a:rPr lang="en-US" altLang="ko-KR" kern="0" spc="-36">
                <a:solidFill>
                  <a:srgbClr val="2b2e3c"/>
                </a:solidFill>
                <a:latin typeface="함초롬바탕"/>
                <a:ea typeface="맑은 고딕"/>
                <a:cs typeface="Open Sans"/>
              </a:rPr>
              <a:t>)</a:t>
            </a:r>
            <a:endParaRPr lang="en-US" altLang="ko-KR" kern="0" spc="-36">
              <a:solidFill>
                <a:srgbClr val="2b2e3c"/>
              </a:solidFill>
              <a:latin typeface="함초롬바탕"/>
              <a:ea typeface="맑은 고딕"/>
              <a:cs typeface="Open Sans"/>
            </a:endParaRPr>
          </a:p>
          <a:p>
            <a:pPr lvl="0">
              <a:defRPr/>
            </a:pPr>
            <a:r>
              <a:rPr lang="ko-KR" altLang="en-US" sz="1750" kern="0" spc="-36">
                <a:solidFill>
                  <a:srgbClr val="2b2e3c"/>
                </a:solidFill>
                <a:ea typeface="+mn-lt"/>
                <a:cs typeface="+mn-lt"/>
              </a:rPr>
              <a:t>고반메</a:t>
            </a:r>
            <a:r>
              <a:rPr lang="en-US" altLang="ko-KR" sz="1750" kern="0" spc="-36">
                <a:solidFill>
                  <a:srgbClr val="2b2e3c"/>
                </a:solidFill>
                <a:ea typeface="+mn-lt"/>
                <a:cs typeface="+mn-lt"/>
              </a:rPr>
              <a:t> </a:t>
            </a:r>
            <a:r>
              <a:rPr lang="ko-KR" altLang="en-US" sz="1750" kern="0" spc="-36">
                <a:solidFill>
                  <a:srgbClr val="2b2e3c"/>
                </a:solidFill>
                <a:ea typeface="+mn-lt"/>
                <a:cs typeface="+mn-lt"/>
              </a:rPr>
              <a:t>모노</a:t>
            </a:r>
            <a:r>
              <a:rPr lang="en-US" sz="1750" kern="0" spc="-36">
                <a:solidFill>
                  <a:srgbClr val="2b2e3c"/>
                </a:solidFill>
                <a:latin typeface="함초롬바탕"/>
                <a:ea typeface="Open Sans"/>
                <a:cs typeface="Open Sans"/>
              </a:rPr>
              <a:t>(</a:t>
            </a:r>
            <a:r>
              <a:rPr lang="ko-KR" altLang="en-US" sz="1750" kern="0" spc="-36">
                <a:solidFill>
                  <a:srgbClr val="2b2e3c"/>
                </a:solidFill>
                <a:ea typeface="+mn-lt"/>
                <a:cs typeface="+mn-lt"/>
              </a:rPr>
              <a:t>五番目物</a:t>
            </a:r>
            <a:r>
              <a:rPr lang="en-US" sz="1750" kern="0" spc="-36">
                <a:solidFill>
                  <a:srgbClr val="2b2e3c"/>
                </a:solidFill>
                <a:latin typeface="함초롬바탕"/>
                <a:ea typeface="Open Sans"/>
                <a:cs typeface="Open Sans"/>
              </a:rPr>
              <a:t>)</a:t>
            </a:r>
            <a:endParaRPr lang="en-US" sz="1750" kern="0" spc="-36">
              <a:solidFill>
                <a:srgbClr val="2b2e3c"/>
              </a:solidFill>
              <a:latin typeface="함초롬바탕"/>
              <a:ea typeface="Open Sans"/>
              <a:cs typeface="Open Sans"/>
            </a:endParaRPr>
          </a:p>
          <a:p>
            <a:pPr lvl="0">
              <a:defRPr/>
            </a:pPr>
            <a:r>
              <a:rPr lang="ko-KR" altLang="en-US" sz="1750" kern="0" spc="-36">
                <a:solidFill>
                  <a:srgbClr val="2b2e3c"/>
                </a:solidFill>
                <a:ea typeface="+mn-lt"/>
                <a:cs typeface="+mn-lt"/>
              </a:rPr>
              <a:t>오키나쓰키고반다테</a:t>
            </a:r>
            <a:r>
              <a:rPr lang="en-US" sz="1750" kern="0" spc="-36">
                <a:solidFill>
                  <a:srgbClr val="2b2e3c"/>
                </a:solidFill>
                <a:latin typeface="함초롬바탕"/>
                <a:ea typeface="Open Sans"/>
                <a:cs typeface="Open Sans"/>
              </a:rPr>
              <a:t>(</a:t>
            </a:r>
            <a:r>
              <a:rPr lang="ko-KR" altLang="en-US" sz="1750" kern="0" spc="-36">
                <a:solidFill>
                  <a:srgbClr val="2b2e3c"/>
                </a:solidFill>
                <a:ea typeface="+mn-lt"/>
                <a:cs typeface="+mn-lt"/>
              </a:rPr>
              <a:t>翁付五番立</a:t>
            </a:r>
            <a:r>
              <a:rPr lang="en-US" sz="1750" kern="0" spc="-36">
                <a:solidFill>
                  <a:srgbClr val="2b2e3c"/>
                </a:solidFill>
                <a:latin typeface="함초롬바탕"/>
                <a:ea typeface="Open Sans"/>
                <a:cs typeface="Open Sans"/>
              </a:rPr>
              <a:t>)</a:t>
            </a:r>
            <a:endParaRPr lang="en-US" sz="1750" kern="0" spc="-36">
              <a:solidFill>
                <a:srgbClr val="2b2e3c"/>
              </a:solidFill>
              <a:latin typeface="함초롬바탕"/>
              <a:ea typeface="Open Sans"/>
              <a:cs typeface="Open Sans"/>
            </a:endParaRPr>
          </a:p>
          <a:p>
            <a:pPr marL="0" lvl="0" indent="0" algn="l">
              <a:buNone/>
              <a:defRPr/>
            </a:pPr>
            <a:endParaRPr lang="ko-KR" altLang="en-US" sz="1750" kern="0" spc="-36">
              <a:solidFill>
                <a:srgbClr val="2b2e3c"/>
              </a:solidFill>
              <a:latin typeface="Open Sans"/>
              <a:ea typeface="Open Sans"/>
              <a:cs typeface="Open San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55C95E2-9453-E678-A8EE-C77F17CF8DF4}"/>
              </a:ext>
            </a:extLst>
          </p:cNvPr>
          <p:cNvSpPr txBox="1"/>
          <p:nvPr/>
        </p:nvSpPr>
        <p:spPr>
          <a:xfrm>
            <a:off x="11236910" y="5590461"/>
            <a:ext cx="6316844" cy="230832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ko-KR" dirty="0" err="1">
                <a:ea typeface="+mn-lt"/>
                <a:cs typeface="+mn-lt"/>
              </a:rPr>
              <a:t>후쿠진</a:t>
            </a:r>
            <a:r>
              <a:rPr lang="en-US" altLang="ko-KR" dirty="0">
                <a:latin typeface="함초롬바탕"/>
                <a:ea typeface="+mn-lt"/>
              </a:rPr>
              <a:t>(</a:t>
            </a:r>
            <a:r>
              <a:rPr lang="ko-KR" dirty="0">
                <a:ea typeface="+mn-lt"/>
                <a:cs typeface="+mn-lt"/>
              </a:rPr>
              <a:t>행복의 신</a:t>
            </a:r>
            <a:r>
              <a:rPr lang="en-US" altLang="ko-KR" dirty="0">
                <a:latin typeface="함초롬바탕"/>
                <a:ea typeface="+mn-lt"/>
              </a:rPr>
              <a:t>) </a:t>
            </a:r>
            <a:r>
              <a:rPr lang="ko-KR" dirty="0" err="1">
                <a:ea typeface="+mn-lt"/>
                <a:cs typeface="+mn-lt"/>
              </a:rPr>
              <a:t>교겐</a:t>
            </a:r>
            <a:endParaRPr lang="en-US" altLang="ko-KR" dirty="0" err="1">
              <a:latin typeface="함초롬바탕"/>
              <a:ea typeface="+mn-lt"/>
              <a:cs typeface="Calibri"/>
            </a:endParaRPr>
          </a:p>
          <a:p>
            <a:r>
              <a:rPr lang="ko-KR" dirty="0" err="1">
                <a:ea typeface="+mn-lt"/>
                <a:cs typeface="+mn-lt"/>
              </a:rPr>
              <a:t>오햐구쇼</a:t>
            </a:r>
            <a:r>
              <a:rPr lang="en-US" altLang="ko-KR" dirty="0">
                <a:latin typeface="함초롬바탕"/>
                <a:ea typeface="+mn-lt"/>
              </a:rPr>
              <a:t>(</a:t>
            </a:r>
            <a:r>
              <a:rPr lang="ko-KR" dirty="0">
                <a:ea typeface="+mn-lt"/>
                <a:cs typeface="+mn-lt"/>
              </a:rPr>
              <a:t>농민</a:t>
            </a:r>
            <a:r>
              <a:rPr lang="en-US" altLang="ko-KR" dirty="0">
                <a:latin typeface="함초롬바탕"/>
                <a:ea typeface="+mn-lt"/>
              </a:rPr>
              <a:t>) </a:t>
            </a:r>
            <a:r>
              <a:rPr lang="ko-KR" dirty="0" err="1">
                <a:ea typeface="+mn-lt"/>
                <a:cs typeface="+mn-lt"/>
              </a:rPr>
              <a:t>교겐</a:t>
            </a:r>
            <a:r>
              <a:rPr lang="en-US" altLang="ko-KR" dirty="0">
                <a:latin typeface="함초롬바탕"/>
                <a:ea typeface="+mn-lt"/>
              </a:rPr>
              <a:t> </a:t>
            </a:r>
            <a:endParaRPr lang="ko-KR" altLang="en-US" dirty="0">
              <a:ea typeface="+mn-lt"/>
              <a:cs typeface="+mn-lt"/>
            </a:endParaRPr>
          </a:p>
          <a:p>
            <a:r>
              <a:rPr lang="ko-KR" dirty="0">
                <a:ea typeface="+mn-lt"/>
                <a:cs typeface="+mn-lt"/>
              </a:rPr>
              <a:t>슛케</a:t>
            </a:r>
            <a:r>
              <a:rPr lang="en-US" altLang="ko-KR" dirty="0">
                <a:latin typeface="함초롬바탕"/>
                <a:ea typeface="+mn-lt"/>
              </a:rPr>
              <a:t>(</a:t>
            </a:r>
            <a:r>
              <a:rPr lang="ko-KR" dirty="0">
                <a:ea typeface="+mn-lt"/>
                <a:cs typeface="+mn-lt"/>
              </a:rPr>
              <a:t>승려</a:t>
            </a:r>
            <a:r>
              <a:rPr lang="en-US" altLang="ko-KR" dirty="0">
                <a:latin typeface="함초롬바탕"/>
                <a:ea typeface="+mn-lt"/>
              </a:rPr>
              <a:t>) </a:t>
            </a:r>
            <a:r>
              <a:rPr lang="ko-KR" dirty="0" err="1">
                <a:ea typeface="+mn-lt"/>
                <a:cs typeface="+mn-lt"/>
              </a:rPr>
              <a:t>교겐</a:t>
            </a:r>
            <a:endParaRPr lang="en-US" altLang="ko-KR" dirty="0" err="1">
              <a:latin typeface="함초롬바탕"/>
              <a:ea typeface="+mn-lt"/>
              <a:cs typeface="+mn-lt"/>
            </a:endParaRPr>
          </a:p>
          <a:p>
            <a:r>
              <a:rPr lang="ko-KR" dirty="0" err="1">
                <a:ea typeface="+mn-lt"/>
                <a:cs typeface="+mn-lt"/>
              </a:rPr>
              <a:t>자토</a:t>
            </a:r>
            <a:r>
              <a:rPr lang="en-US" altLang="ko-KR" dirty="0">
                <a:latin typeface="함초롬바탕"/>
                <a:ea typeface="+mn-lt"/>
              </a:rPr>
              <a:t>(</a:t>
            </a:r>
            <a:r>
              <a:rPr lang="ko-KR" dirty="0">
                <a:ea typeface="+mn-lt"/>
                <a:cs typeface="+mn-lt"/>
              </a:rPr>
              <a:t>맹인</a:t>
            </a:r>
            <a:r>
              <a:rPr lang="en-US" altLang="ko-KR" dirty="0">
                <a:latin typeface="함초롬바탕"/>
                <a:ea typeface="+mn-lt"/>
              </a:rPr>
              <a:t>) </a:t>
            </a:r>
            <a:r>
              <a:rPr lang="ko-KR" dirty="0" err="1">
                <a:ea typeface="+mn-lt"/>
                <a:cs typeface="+mn-lt"/>
              </a:rPr>
              <a:t>교겐</a:t>
            </a:r>
            <a:endParaRPr lang="en-US" altLang="ko-KR" dirty="0" err="1">
              <a:latin typeface="함초롬바탕"/>
              <a:ea typeface="+mn-lt"/>
              <a:cs typeface="Calibri"/>
            </a:endParaRPr>
          </a:p>
          <a:p>
            <a:r>
              <a:rPr lang="ko-KR" altLang="en-US" dirty="0" err="1">
                <a:ea typeface="+mn-lt"/>
                <a:cs typeface="+mn-lt"/>
              </a:rPr>
              <a:t>아츠메</a:t>
            </a:r>
            <a:r>
              <a:rPr lang="en-US" altLang="ko-KR" dirty="0">
                <a:latin typeface="함초롬바탕"/>
                <a:ea typeface="+mn-lt"/>
              </a:rPr>
              <a:t>(</a:t>
            </a:r>
            <a:r>
              <a:rPr lang="en-US" altLang="ko-KR" dirty="0" err="1">
                <a:latin typeface="함초롬바탕"/>
                <a:ea typeface="+mn-lt"/>
              </a:rPr>
              <a:t>주인공이</a:t>
            </a:r>
            <a:r>
              <a:rPr lang="en-US" altLang="ko-KR" dirty="0">
                <a:latin typeface="함초롬바탕"/>
                <a:ea typeface="+mn-lt"/>
              </a:rPr>
              <a:t> </a:t>
            </a:r>
            <a:r>
              <a:rPr lang="en-US" altLang="ko-KR" dirty="0" err="1">
                <a:latin typeface="함초롬바탕"/>
                <a:ea typeface="+mn-lt"/>
              </a:rPr>
              <a:t>여러</a:t>
            </a:r>
            <a:r>
              <a:rPr lang="en-US" altLang="ko-KR" dirty="0">
                <a:latin typeface="함초롬바탕"/>
                <a:ea typeface="+mn-lt"/>
              </a:rPr>
              <a:t> </a:t>
            </a:r>
            <a:r>
              <a:rPr lang="en-US" altLang="ko-KR" dirty="0" err="1">
                <a:latin typeface="함초롬바탕"/>
                <a:ea typeface="+mn-lt"/>
              </a:rPr>
              <a:t>명인</a:t>
            </a:r>
            <a:r>
              <a:rPr lang="en-US" altLang="ko-KR" dirty="0">
                <a:latin typeface="함초롬바탕"/>
                <a:ea typeface="+mn-lt"/>
              </a:rPr>
              <a:t>) </a:t>
            </a:r>
            <a:r>
              <a:rPr lang="ko-KR" dirty="0" err="1">
                <a:ea typeface="+mn-lt"/>
                <a:cs typeface="+mn-lt"/>
              </a:rPr>
              <a:t>교겐</a:t>
            </a:r>
            <a:endParaRPr lang="en-US" altLang="ko-KR" dirty="0" err="1">
              <a:latin typeface="함초롬바탕"/>
              <a:ea typeface="Calibri"/>
              <a:cs typeface="Calibri"/>
            </a:endParaRPr>
          </a:p>
          <a:p>
            <a:endParaRPr lang="en-US" altLang="ko-KR">
              <a:latin typeface="함초롬바탕"/>
              <a:ea typeface="+mn-lt"/>
              <a:cs typeface="+mn-lt"/>
            </a:endParaRPr>
          </a:p>
          <a:p>
            <a:r>
              <a:rPr lang="ko-KR" dirty="0">
                <a:ea typeface="+mn-lt"/>
                <a:cs typeface="+mn-lt"/>
              </a:rPr>
              <a:t>  </a:t>
            </a:r>
            <a:endParaRPr lang="ko-KR" dirty="0"/>
          </a:p>
          <a:p>
            <a:pPr algn="l"/>
            <a:endParaRPr lang="ko-KR" altLang="en-US">
              <a:ea typeface="맑은 고딕"/>
              <a:cs typeface="Calibri"/>
            </a:endParaRPr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4A93AE0C-3825-131E-4DE7-817CD85F86B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800000" flipH="1" flipV="1">
            <a:off x="854790" y="1168400"/>
            <a:ext cx="5863087" cy="6293571"/>
          </a:xfrm>
          <a:prstGeom prst="rect">
            <a:avLst/>
          </a:prstGeom>
        </p:spPr>
      </p:pic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93790" y="236839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문학과의 만남</a:t>
            </a:r>
            <a:endParaRPr lang="en-US" sz="4450"/>
          </a:p>
        </p:txBody>
      </p:sp>
      <p:sp>
        <p:nvSpPr>
          <p:cNvPr id="5" name="Shape 2"/>
          <p:cNvSpPr/>
          <p:nvPr/>
        </p:nvSpPr>
        <p:spPr>
          <a:xfrm>
            <a:off x="793790" y="367248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530906" y="367248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마사오카 시키와의 만남</a:t>
            </a:r>
            <a:endParaRPr lang="en-US" sz="2200"/>
          </a:p>
        </p:txBody>
      </p:sp>
      <p:sp>
        <p:nvSpPr>
          <p:cNvPr id="7" name="Text 4"/>
          <p:cNvSpPr/>
          <p:nvPr/>
        </p:nvSpPr>
        <p:spPr>
          <a:xfrm>
            <a:off x="1530906" y="4162901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시키와의 교류는 소세키의 문학적 성장에 큰 영향을 미쳤습니다.</a:t>
            </a:r>
            <a:endParaRPr lang="en-US" sz="1750"/>
          </a:p>
        </p:txBody>
      </p:sp>
      <p:sp>
        <p:nvSpPr>
          <p:cNvPr id="8" name="Shape 5"/>
          <p:cNvSpPr/>
          <p:nvPr/>
        </p:nvSpPr>
        <p:spPr>
          <a:xfrm>
            <a:off x="793790" y="500776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530906" y="500776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소세키 호의 유래</a:t>
            </a:r>
            <a:endParaRPr lang="en-US" sz="2200"/>
          </a:p>
        </p:txBody>
      </p:sp>
      <p:sp>
        <p:nvSpPr>
          <p:cNvPr id="10" name="Text 7"/>
          <p:cNvSpPr/>
          <p:nvPr/>
        </p:nvSpPr>
        <p:spPr>
          <a:xfrm>
            <a:off x="1530906" y="5498187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시키로부터 물려받은 '소세키'라는 호를 사용하기 시작했습니다.</a:t>
            </a:r>
            <a:endParaRPr lang="en-US" sz="1750"/>
          </a:p>
        </p:txBody>
      </p:sp>
      <p:pic>
        <p:nvPicPr>
          <p:cNvPr id="13" name="그림 12">
            <a:extLst>
              <a:ext uri="{FF2B5EF4-FFF2-40B4-BE49-F238E27FC236}">
                <a16:creationId xmlns:a16="http://schemas.microsoft.com/office/drawing/2014/main" id="{6AAF7244-308D-98FE-DF0D-53B3D7A249F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33022" y="708426"/>
            <a:ext cx="5670591" cy="66367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8500324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93790" y="1859836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영국 유학과 작가의 길</a:t>
            </a:r>
            <a:endParaRPr lang="en-US" sz="445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7657" y="3490291"/>
            <a:ext cx="566976" cy="566976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1587579" y="351837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영국 유학</a:t>
            </a:r>
            <a:endParaRPr lang="en-US" sz="2200"/>
          </a:p>
        </p:txBody>
      </p:sp>
      <p:sp>
        <p:nvSpPr>
          <p:cNvPr id="7" name="Text 3"/>
          <p:cNvSpPr/>
          <p:nvPr/>
        </p:nvSpPr>
        <p:spPr>
          <a:xfrm>
            <a:off x="1587579" y="4008795"/>
            <a:ext cx="5557480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영문학</a:t>
            </a:r>
            <a:r>
              <a:rPr lang="en-US" sz="175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750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연구를</a:t>
            </a:r>
            <a:r>
              <a:rPr lang="en-US" sz="175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750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위해</a:t>
            </a:r>
            <a:r>
              <a:rPr lang="en-US" sz="175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750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영국으로</a:t>
            </a:r>
            <a:r>
              <a:rPr lang="en-US" sz="175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750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유학을</a:t>
            </a:r>
            <a:r>
              <a:rPr lang="en-US" sz="175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750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떠났습니다</a:t>
            </a:r>
            <a:r>
              <a:rPr lang="en-US" sz="175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.</a:t>
            </a:r>
          </a:p>
          <a:p>
            <a:pPr>
              <a:lnSpc>
                <a:spcPts val="2850"/>
              </a:lnSpc>
            </a:pPr>
            <a:endParaRPr lang="en-US" sz="1750">
              <a:solidFill>
                <a:srgbClr val="333F70"/>
              </a:solidFill>
              <a:latin typeface="Open Sans"/>
              <a:ea typeface="Open Sans"/>
              <a:cs typeface="Open Sans"/>
            </a:endParaRPr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85221" y="3574957"/>
            <a:ext cx="566976" cy="566976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8279011" y="353530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작가의 길</a:t>
            </a:r>
            <a:endParaRPr lang="en-US" sz="2200"/>
          </a:p>
        </p:txBody>
      </p:sp>
      <p:sp>
        <p:nvSpPr>
          <p:cNvPr id="10" name="Text 5"/>
          <p:cNvSpPr/>
          <p:nvPr/>
        </p:nvSpPr>
        <p:spPr>
          <a:xfrm>
            <a:off x="8279011" y="4025728"/>
            <a:ext cx="55575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《나는 고양이로소이다》를 집필하며 작가의 길을 걷기 시작했습니다.</a:t>
            </a:r>
            <a:endParaRPr lang="en-US" sz="1750"/>
          </a:p>
        </p:txBody>
      </p:sp>
    </p:spTree>
    <p:extLst>
      <p:ext uri="{BB962C8B-B14F-4D97-AF65-F5344CB8AC3E}">
        <p14:creationId xmlns:p14="http://schemas.microsoft.com/office/powerpoint/2010/main" val="1540826284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18066" y="1570857"/>
            <a:ext cx="5129213" cy="64115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000"/>
              </a:lnSpc>
              <a:buNone/>
            </a:pPr>
            <a:r>
              <a:rPr lang="en-US" sz="40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생애 후반과 죽음</a:t>
            </a:r>
            <a:endParaRPr lang="en-US" sz="4000"/>
          </a:p>
        </p:txBody>
      </p:sp>
      <p:sp>
        <p:nvSpPr>
          <p:cNvPr id="5" name="Shape 2"/>
          <p:cNvSpPr/>
          <p:nvPr/>
        </p:nvSpPr>
        <p:spPr>
          <a:xfrm>
            <a:off x="7303770" y="2519666"/>
            <a:ext cx="22860" cy="3590211"/>
          </a:xfrm>
          <a:prstGeom prst="roundRect">
            <a:avLst>
              <a:gd name="adj" fmla="val 376954"/>
            </a:avLst>
          </a:prstGeom>
          <a:solidFill>
            <a:srgbClr val="BCDBD4"/>
          </a:solidFill>
          <a:ln/>
        </p:spPr>
      </p:sp>
      <p:sp>
        <p:nvSpPr>
          <p:cNvPr id="6" name="Shape 3"/>
          <p:cNvSpPr/>
          <p:nvPr/>
        </p:nvSpPr>
        <p:spPr>
          <a:xfrm>
            <a:off x="6491823" y="2969723"/>
            <a:ext cx="615434" cy="22860"/>
          </a:xfrm>
          <a:prstGeom prst="roundRect">
            <a:avLst>
              <a:gd name="adj" fmla="val 376954"/>
            </a:avLst>
          </a:prstGeom>
          <a:solidFill>
            <a:srgbClr val="BCDBD4"/>
          </a:solidFill>
          <a:ln/>
        </p:spPr>
      </p:sp>
      <p:sp>
        <p:nvSpPr>
          <p:cNvPr id="7" name="Shape 4"/>
          <p:cNvSpPr/>
          <p:nvPr/>
        </p:nvSpPr>
        <p:spPr>
          <a:xfrm>
            <a:off x="7084397" y="2750410"/>
            <a:ext cx="461605" cy="461605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7161312" y="2788807"/>
            <a:ext cx="307658" cy="384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400"/>
          </a:p>
        </p:txBody>
      </p:sp>
      <p:sp>
        <p:nvSpPr>
          <p:cNvPr id="9" name="Text 6"/>
          <p:cNvSpPr/>
          <p:nvPr/>
        </p:nvSpPr>
        <p:spPr>
          <a:xfrm>
            <a:off x="3724751" y="2724811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아사히 신문 입사</a:t>
            </a:r>
            <a:endParaRPr lang="en-US" sz="2000"/>
          </a:p>
        </p:txBody>
      </p:sp>
      <p:sp>
        <p:nvSpPr>
          <p:cNvPr id="10" name="Text 7"/>
          <p:cNvSpPr/>
          <p:nvPr/>
        </p:nvSpPr>
        <p:spPr>
          <a:xfrm>
            <a:off x="718066" y="3168319"/>
            <a:ext cx="5571292" cy="65627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아사히 신문사에 입사하여 본격적인 직업 작가 생활을 시작했습니다.</a:t>
            </a:r>
            <a:endParaRPr lang="en-US" sz="1600"/>
          </a:p>
        </p:txBody>
      </p:sp>
      <p:sp>
        <p:nvSpPr>
          <p:cNvPr id="11" name="Shape 8"/>
          <p:cNvSpPr/>
          <p:nvPr/>
        </p:nvSpPr>
        <p:spPr>
          <a:xfrm>
            <a:off x="7523143" y="3995446"/>
            <a:ext cx="615434" cy="22860"/>
          </a:xfrm>
          <a:prstGeom prst="roundRect">
            <a:avLst>
              <a:gd name="adj" fmla="val 376954"/>
            </a:avLst>
          </a:prstGeom>
          <a:solidFill>
            <a:srgbClr val="BCDBD4"/>
          </a:solidFill>
          <a:ln/>
        </p:spPr>
      </p:sp>
      <p:sp>
        <p:nvSpPr>
          <p:cNvPr id="12" name="Shape 9"/>
          <p:cNvSpPr/>
          <p:nvPr/>
        </p:nvSpPr>
        <p:spPr>
          <a:xfrm>
            <a:off x="7084397" y="3776133"/>
            <a:ext cx="461605" cy="461605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161312" y="3814531"/>
            <a:ext cx="307658" cy="384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400"/>
          </a:p>
        </p:txBody>
      </p:sp>
      <p:sp>
        <p:nvSpPr>
          <p:cNvPr id="14" name="Text 11"/>
          <p:cNvSpPr/>
          <p:nvPr/>
        </p:nvSpPr>
        <p:spPr>
          <a:xfrm>
            <a:off x="8341042" y="3750535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20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슈젠지의 큰 병</a:t>
            </a:r>
            <a:endParaRPr lang="en-US" sz="2000"/>
          </a:p>
        </p:txBody>
      </p:sp>
      <p:sp>
        <p:nvSpPr>
          <p:cNvPr id="15" name="Text 12"/>
          <p:cNvSpPr/>
          <p:nvPr/>
        </p:nvSpPr>
        <p:spPr>
          <a:xfrm>
            <a:off x="8341042" y="4194042"/>
            <a:ext cx="5571292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50"/>
              </a:lnSpc>
              <a:buNone/>
            </a:pPr>
            <a:r>
              <a:rPr lang="en-US" sz="160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슈젠지에서 요양 중 병이 악화되어 위독한 상태에 빠졌습니다.</a:t>
            </a:r>
            <a:endParaRPr lang="en-US" sz="1600"/>
          </a:p>
        </p:txBody>
      </p:sp>
      <p:sp>
        <p:nvSpPr>
          <p:cNvPr id="16" name="Shape 13"/>
          <p:cNvSpPr/>
          <p:nvPr/>
        </p:nvSpPr>
        <p:spPr>
          <a:xfrm>
            <a:off x="6491823" y="4918657"/>
            <a:ext cx="615434" cy="22860"/>
          </a:xfrm>
          <a:prstGeom prst="roundRect">
            <a:avLst>
              <a:gd name="adj" fmla="val 376954"/>
            </a:avLst>
          </a:prstGeom>
          <a:solidFill>
            <a:srgbClr val="BCDBD4"/>
          </a:solidFill>
          <a:ln/>
        </p:spPr>
      </p:sp>
      <p:sp>
        <p:nvSpPr>
          <p:cNvPr id="17" name="Shape 14"/>
          <p:cNvSpPr/>
          <p:nvPr/>
        </p:nvSpPr>
        <p:spPr>
          <a:xfrm>
            <a:off x="7084397" y="4699344"/>
            <a:ext cx="461605" cy="461605"/>
          </a:xfrm>
          <a:prstGeom prst="roundRect">
            <a:avLst>
              <a:gd name="adj" fmla="val 18668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7161312" y="4737741"/>
            <a:ext cx="307658" cy="3846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00"/>
              </a:lnSpc>
              <a:buNone/>
            </a:pPr>
            <a:r>
              <a:rPr lang="en-US" sz="24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400"/>
          </a:p>
        </p:txBody>
      </p:sp>
      <p:sp>
        <p:nvSpPr>
          <p:cNvPr id="19" name="Text 16"/>
          <p:cNvSpPr/>
          <p:nvPr/>
        </p:nvSpPr>
        <p:spPr>
          <a:xfrm>
            <a:off x="3724751" y="4673745"/>
            <a:ext cx="2564606" cy="32051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00"/>
              </a:lnSpc>
              <a:buNone/>
            </a:pPr>
            <a:r>
              <a:rPr lang="en-US" sz="20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죽음</a:t>
            </a:r>
            <a:endParaRPr lang="en-US" sz="2000"/>
          </a:p>
        </p:txBody>
      </p:sp>
      <p:sp>
        <p:nvSpPr>
          <p:cNvPr id="20" name="Text 17"/>
          <p:cNvSpPr/>
          <p:nvPr/>
        </p:nvSpPr>
        <p:spPr>
          <a:xfrm>
            <a:off x="718066" y="5117253"/>
            <a:ext cx="5571292" cy="328136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r">
              <a:lnSpc>
                <a:spcPts val="2550"/>
              </a:lnSpc>
              <a:buNone/>
            </a:pPr>
            <a:r>
              <a:rPr lang="en-US" sz="160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1916년, 《명암》 집필 중 48세의 나이로 요절했습니다.</a:t>
            </a:r>
            <a:endParaRPr lang="en-US" sz="1600"/>
          </a:p>
        </p:txBody>
      </p:sp>
    </p:spTree>
    <p:extLst>
      <p:ext uri="{BB962C8B-B14F-4D97-AF65-F5344CB8AC3E}">
        <p14:creationId xmlns:p14="http://schemas.microsoft.com/office/powerpoint/2010/main" val="309838178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280190" y="2901434"/>
            <a:ext cx="6867287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가와바타 야스나리: 삶과 작품</a:t>
            </a:r>
            <a:endParaRPr lang="en-US" sz="4450"/>
          </a:p>
        </p:txBody>
      </p:sp>
      <p:sp>
        <p:nvSpPr>
          <p:cNvPr id="5" name="Text 2"/>
          <p:cNvSpPr/>
          <p:nvPr/>
        </p:nvSpPr>
        <p:spPr>
          <a:xfrm>
            <a:off x="6280190" y="3950375"/>
            <a:ext cx="7556421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가와바타 야스나리는 일본의 소설가입니다. 1968년 노벨 문학상을 수상했습니다. 그의 삶과 작품 세계를 소개합니다.</a:t>
            </a:r>
            <a:endParaRPr lang="en-US" sz="1750"/>
          </a:p>
        </p:txBody>
      </p:sp>
      <p:sp>
        <p:nvSpPr>
          <p:cNvPr id="6" name="Shape 3"/>
          <p:cNvSpPr/>
          <p:nvPr/>
        </p:nvSpPr>
        <p:spPr>
          <a:xfrm>
            <a:off x="6280190" y="4948238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24B5DBCA-8C6D-E773-6917-5CD54E76DE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79640" y="1014975"/>
            <a:ext cx="4909070" cy="6336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610644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4011124" y="1221581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초기 생애와 문학적 시작</a:t>
            </a:r>
            <a:endParaRPr lang="en-US" sz="4450"/>
          </a:p>
        </p:txBody>
      </p:sp>
      <p:sp>
        <p:nvSpPr>
          <p:cNvPr id="5" name="Shape 2"/>
          <p:cNvSpPr/>
          <p:nvPr/>
        </p:nvSpPr>
        <p:spPr>
          <a:xfrm>
            <a:off x="1048941" y="2270522"/>
            <a:ext cx="30480" cy="4737378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6" name="Shape 3"/>
          <p:cNvSpPr/>
          <p:nvPr/>
        </p:nvSpPr>
        <p:spPr>
          <a:xfrm>
            <a:off x="1510679" y="2765584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7" name="Shape 4"/>
          <p:cNvSpPr/>
          <p:nvPr/>
        </p:nvSpPr>
        <p:spPr>
          <a:xfrm>
            <a:off x="1030857" y="2525673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1115927" y="2568178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1</a:t>
            </a:r>
            <a:endParaRPr lang="en-US" sz="2650"/>
          </a:p>
        </p:txBody>
      </p:sp>
      <p:sp>
        <p:nvSpPr>
          <p:cNvPr id="9" name="Text 6"/>
          <p:cNvSpPr/>
          <p:nvPr/>
        </p:nvSpPr>
        <p:spPr>
          <a:xfrm>
            <a:off x="2420078" y="249733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출생 및 가족</a:t>
            </a:r>
            <a:endParaRPr lang="en-US" sz="2200"/>
          </a:p>
        </p:txBody>
      </p:sp>
      <p:sp>
        <p:nvSpPr>
          <p:cNvPr id="10" name="Text 7"/>
          <p:cNvSpPr/>
          <p:nvPr/>
        </p:nvSpPr>
        <p:spPr>
          <a:xfrm>
            <a:off x="2420078" y="2987754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오사카에서 태어났습니다. 어린 시절 부모님과 누나를 잃었습니다.</a:t>
            </a:r>
            <a:endParaRPr lang="en-US" sz="1750"/>
          </a:p>
        </p:txBody>
      </p:sp>
      <p:sp>
        <p:nvSpPr>
          <p:cNvPr id="11" name="Shape 8"/>
          <p:cNvSpPr/>
          <p:nvPr/>
        </p:nvSpPr>
        <p:spPr>
          <a:xfrm>
            <a:off x="1510679" y="4299347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12" name="Shape 9"/>
          <p:cNvSpPr/>
          <p:nvPr/>
        </p:nvSpPr>
        <p:spPr>
          <a:xfrm>
            <a:off x="1030857" y="405943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1115927" y="4101941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2</a:t>
            </a:r>
            <a:endParaRPr lang="en-US" sz="2650"/>
          </a:p>
        </p:txBody>
      </p:sp>
      <p:sp>
        <p:nvSpPr>
          <p:cNvPr id="14" name="Text 11"/>
          <p:cNvSpPr/>
          <p:nvPr/>
        </p:nvSpPr>
        <p:spPr>
          <a:xfrm>
            <a:off x="2420078" y="4031099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학업</a:t>
            </a:r>
            <a:endParaRPr lang="en-US" sz="2200"/>
          </a:p>
        </p:txBody>
      </p:sp>
      <p:sp>
        <p:nvSpPr>
          <p:cNvPr id="15" name="Text 12"/>
          <p:cNvSpPr/>
          <p:nvPr/>
        </p:nvSpPr>
        <p:spPr>
          <a:xfrm>
            <a:off x="2420078" y="4521517"/>
            <a:ext cx="616719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도쿄제국대학 국문학과 졸업했습니다. 문학에 뜻을 두었습니다.</a:t>
            </a:r>
            <a:endParaRPr lang="en-US" sz="1750"/>
          </a:p>
        </p:txBody>
      </p:sp>
      <p:sp>
        <p:nvSpPr>
          <p:cNvPr id="16" name="Shape 13"/>
          <p:cNvSpPr/>
          <p:nvPr/>
        </p:nvSpPr>
        <p:spPr>
          <a:xfrm>
            <a:off x="1510679" y="5833110"/>
            <a:ext cx="680442" cy="30480"/>
          </a:xfrm>
          <a:prstGeom prst="roundRect">
            <a:avLst>
              <a:gd name="adj" fmla="val 312558"/>
            </a:avLst>
          </a:prstGeom>
          <a:solidFill>
            <a:srgbClr val="BCDBD4"/>
          </a:solidFill>
          <a:ln/>
        </p:spPr>
      </p:sp>
      <p:sp>
        <p:nvSpPr>
          <p:cNvPr id="17" name="Shape 14"/>
          <p:cNvSpPr/>
          <p:nvPr/>
        </p:nvSpPr>
        <p:spPr>
          <a:xfrm>
            <a:off x="1030857" y="5593199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115927" y="5635704"/>
            <a:ext cx="340162" cy="425291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650"/>
              </a:lnSpc>
              <a:buNone/>
            </a:pPr>
            <a:r>
              <a:rPr lang="en-US" sz="26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3</a:t>
            </a:r>
            <a:endParaRPr lang="en-US" sz="2650"/>
          </a:p>
        </p:txBody>
      </p:sp>
      <p:sp>
        <p:nvSpPr>
          <p:cNvPr id="19" name="Text 16"/>
          <p:cNvSpPr/>
          <p:nvPr/>
        </p:nvSpPr>
        <p:spPr>
          <a:xfrm>
            <a:off x="2420078" y="556486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문단 데뷔</a:t>
            </a:r>
            <a:endParaRPr lang="en-US" sz="2200"/>
          </a:p>
        </p:txBody>
      </p:sp>
      <p:sp>
        <p:nvSpPr>
          <p:cNvPr id="20" name="Text 17"/>
          <p:cNvSpPr/>
          <p:nvPr/>
        </p:nvSpPr>
        <p:spPr>
          <a:xfrm>
            <a:off x="2420078" y="6055281"/>
            <a:ext cx="6167199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동인지 『분게이지다이』를 창간했습니다. 신감각파 작가로 활동했습니다.</a:t>
            </a:r>
            <a:endParaRPr lang="en-US" sz="1750"/>
          </a:p>
        </p:txBody>
      </p:sp>
    </p:spTree>
    <p:extLst>
      <p:ext uri="{BB962C8B-B14F-4D97-AF65-F5344CB8AC3E}">
        <p14:creationId xmlns:p14="http://schemas.microsoft.com/office/powerpoint/2010/main" val="29197604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93790" y="1973223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대표 작품</a:t>
            </a:r>
            <a:endParaRPr lang="en-US" sz="4450"/>
          </a:p>
        </p:txBody>
      </p:sp>
      <p:sp>
        <p:nvSpPr>
          <p:cNvPr id="5" name="Shape 2"/>
          <p:cNvSpPr/>
          <p:nvPr/>
        </p:nvSpPr>
        <p:spPr>
          <a:xfrm>
            <a:off x="793790" y="302216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28224" y="3256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이즈의 무희</a:t>
            </a:r>
            <a:endParaRPr lang="en-US" sz="2200"/>
          </a:p>
        </p:txBody>
      </p:sp>
      <p:sp>
        <p:nvSpPr>
          <p:cNvPr id="7" name="Text 4"/>
          <p:cNvSpPr/>
          <p:nvPr/>
        </p:nvSpPr>
        <p:spPr>
          <a:xfrm>
            <a:off x="1028224" y="3747016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떠돌이 예인과의 만남을 그린 작품입니다.</a:t>
            </a:r>
            <a:endParaRPr lang="en-US" sz="1750"/>
          </a:p>
        </p:txBody>
      </p:sp>
      <p:sp>
        <p:nvSpPr>
          <p:cNvPr id="8" name="Shape 5"/>
          <p:cNvSpPr/>
          <p:nvPr/>
        </p:nvSpPr>
        <p:spPr>
          <a:xfrm>
            <a:off x="4685467" y="3022163"/>
            <a:ext cx="3664863" cy="1685092"/>
          </a:xfrm>
          <a:prstGeom prst="roundRect">
            <a:avLst>
              <a:gd name="adj" fmla="val 5654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4919901" y="3256598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설국</a:t>
            </a:r>
            <a:endParaRPr lang="en-US" sz="2200"/>
          </a:p>
        </p:txBody>
      </p:sp>
      <p:sp>
        <p:nvSpPr>
          <p:cNvPr id="10" name="Text 7"/>
          <p:cNvSpPr/>
          <p:nvPr/>
        </p:nvSpPr>
        <p:spPr>
          <a:xfrm>
            <a:off x="4919901" y="3747016"/>
            <a:ext cx="3195995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비현실적인 미의 세계를 구축한 작품입니다.</a:t>
            </a:r>
            <a:endParaRPr lang="en-US" sz="1750"/>
          </a:p>
        </p:txBody>
      </p:sp>
      <p:sp>
        <p:nvSpPr>
          <p:cNvPr id="11" name="Shape 8"/>
          <p:cNvSpPr/>
          <p:nvPr/>
        </p:nvSpPr>
        <p:spPr>
          <a:xfrm>
            <a:off x="793790" y="4934069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1028224" y="5168503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천 마리의 종이학</a:t>
            </a:r>
            <a:endParaRPr lang="en-US" sz="2200"/>
          </a:p>
        </p:txBody>
      </p:sp>
      <p:sp>
        <p:nvSpPr>
          <p:cNvPr id="13" name="Text 10"/>
          <p:cNvSpPr/>
          <p:nvPr/>
        </p:nvSpPr>
        <p:spPr>
          <a:xfrm>
            <a:off x="1028224" y="5658922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죽음과 유전 속 '일본미'를 표현했습니다.</a:t>
            </a:r>
            <a:endParaRPr lang="en-US" sz="1750"/>
          </a:p>
        </p:txBody>
      </p:sp>
      <p:pic>
        <p:nvPicPr>
          <p:cNvPr id="14" name="그림 13">
            <a:extLst>
              <a:ext uri="{FF2B5EF4-FFF2-40B4-BE49-F238E27FC236}">
                <a16:creationId xmlns:a16="http://schemas.microsoft.com/office/drawing/2014/main" id="{859A76BA-6990-9041-A82F-E8ED815158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803989" y="573548"/>
            <a:ext cx="4061615" cy="7087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1249106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793790" y="27214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노벨 문학상 수상</a:t>
            </a:r>
            <a:endParaRPr lang="en-US" sz="4450"/>
          </a:p>
        </p:txBody>
      </p:sp>
      <p:sp>
        <p:nvSpPr>
          <p:cNvPr id="3" name="Text 1"/>
          <p:cNvSpPr/>
          <p:nvPr/>
        </p:nvSpPr>
        <p:spPr>
          <a:xfrm>
            <a:off x="793790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수상</a:t>
            </a:r>
            <a:endParaRPr lang="en-US" sz="2200"/>
          </a:p>
        </p:txBody>
      </p:sp>
      <p:sp>
        <p:nvSpPr>
          <p:cNvPr id="4" name="Text 2"/>
          <p:cNvSpPr/>
          <p:nvPr/>
        </p:nvSpPr>
        <p:spPr>
          <a:xfrm>
            <a:off x="793790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1968년 일본인 최초로 노벨 문학상을 수상했습니다.</a:t>
            </a:r>
            <a:endParaRPr lang="en-US" sz="1750"/>
          </a:p>
        </p:txBody>
      </p:sp>
      <p:sp>
        <p:nvSpPr>
          <p:cNvPr id="5" name="Text 3"/>
          <p:cNvSpPr/>
          <p:nvPr/>
        </p:nvSpPr>
        <p:spPr>
          <a:xfrm>
            <a:off x="5332928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수상 이유</a:t>
            </a:r>
            <a:endParaRPr lang="en-US" sz="2200"/>
          </a:p>
        </p:txBody>
      </p:sp>
      <p:sp>
        <p:nvSpPr>
          <p:cNvPr id="6" name="Text 4"/>
          <p:cNvSpPr/>
          <p:nvPr/>
        </p:nvSpPr>
        <p:spPr>
          <a:xfrm>
            <a:off x="5332928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"일본인의 심정의 본질을 그린, 몹시 섬세한 표현에 의한 서술의 탁월함"</a:t>
            </a:r>
            <a:endParaRPr lang="en-US" sz="1750"/>
          </a:p>
        </p:txBody>
      </p:sp>
      <p:sp>
        <p:nvSpPr>
          <p:cNvPr id="7" name="Text 5"/>
          <p:cNvSpPr/>
          <p:nvPr/>
        </p:nvSpPr>
        <p:spPr>
          <a:xfrm>
            <a:off x="9872067" y="399716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기념 강연</a:t>
            </a:r>
            <a:endParaRPr lang="en-US" sz="2200"/>
          </a:p>
        </p:txBody>
      </p:sp>
      <p:sp>
        <p:nvSpPr>
          <p:cNvPr id="8" name="Text 6"/>
          <p:cNvSpPr/>
          <p:nvPr/>
        </p:nvSpPr>
        <p:spPr>
          <a:xfrm>
            <a:off x="9872067" y="4578310"/>
            <a:ext cx="3978116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「아름다운 일본의 나 그 서론」을 행했습니다.</a:t>
            </a:r>
            <a:endParaRPr lang="en-US" sz="1750"/>
          </a:p>
        </p:txBody>
      </p:sp>
    </p:spTree>
    <p:extLst>
      <p:ext uri="{BB962C8B-B14F-4D97-AF65-F5344CB8AC3E}">
        <p14:creationId xmlns:p14="http://schemas.microsoft.com/office/powerpoint/2010/main" val="3221770731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4485257" y="2060112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미시마 유키오와의 관계</a:t>
            </a:r>
            <a:endParaRPr lang="en-US" sz="445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82990" y="3278386"/>
            <a:ext cx="1134070" cy="1360884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4757222" y="350520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스승</a:t>
            </a:r>
            <a:endParaRPr lang="en-US" sz="2200"/>
          </a:p>
        </p:txBody>
      </p:sp>
      <p:sp>
        <p:nvSpPr>
          <p:cNvPr id="7" name="Text 3"/>
          <p:cNvSpPr/>
          <p:nvPr/>
        </p:nvSpPr>
        <p:spPr>
          <a:xfrm>
            <a:off x="4757222" y="3995618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미시마 유키오를 문단에 데뷔시킨 스승과 같은 존재였습니다.</a:t>
            </a:r>
            <a:endParaRPr lang="en-US" sz="175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2990" y="4639270"/>
            <a:ext cx="1134070" cy="1360884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4757222" y="4866084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호평</a:t>
            </a:r>
            <a:endParaRPr lang="en-US" sz="2200"/>
          </a:p>
        </p:txBody>
      </p:sp>
      <p:sp>
        <p:nvSpPr>
          <p:cNvPr id="10" name="Text 5"/>
          <p:cNvSpPr/>
          <p:nvPr/>
        </p:nvSpPr>
        <p:spPr>
          <a:xfrm>
            <a:off x="4757222" y="5356503"/>
            <a:ext cx="6082189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미시마 유키오가 가져온 「담배」를 호평했습니다.</a:t>
            </a:r>
            <a:endParaRPr lang="en-US" sz="1750"/>
          </a:p>
        </p:txBody>
      </p:sp>
    </p:spTree>
    <p:extLst>
      <p:ext uri="{BB962C8B-B14F-4D97-AF65-F5344CB8AC3E}">
        <p14:creationId xmlns:p14="http://schemas.microsoft.com/office/powerpoint/2010/main" val="2230673524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5010190" y="1700689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죽음과 유산</a:t>
            </a:r>
            <a:endParaRPr lang="en-US" sz="4450"/>
          </a:p>
        </p:txBody>
      </p:sp>
      <p:sp>
        <p:nvSpPr>
          <p:cNvPr id="5" name="Shape 2"/>
          <p:cNvSpPr/>
          <p:nvPr/>
        </p:nvSpPr>
        <p:spPr>
          <a:xfrm>
            <a:off x="3520057" y="330958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4257173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사망</a:t>
            </a:r>
            <a:endParaRPr lang="en-US" sz="2200"/>
          </a:p>
        </p:txBody>
      </p:sp>
      <p:sp>
        <p:nvSpPr>
          <p:cNvPr id="7" name="Text 4"/>
          <p:cNvSpPr/>
          <p:nvPr/>
        </p:nvSpPr>
        <p:spPr>
          <a:xfrm>
            <a:off x="4257173" y="3799999"/>
            <a:ext cx="2927747" cy="72580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2850"/>
              </a:lnSpc>
            </a:pPr>
            <a:r>
              <a:rPr lang="en-US" sz="1750" dirty="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1972년 </a:t>
            </a:r>
            <a:r>
              <a:rPr lang="en-US" sz="1750" dirty="0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가나가와현</a:t>
            </a:r>
            <a:r>
              <a:rPr lang="en-US" sz="1750" dirty="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ko-KR" altLang="en-US" sz="1750" dirty="0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즈시시에서</a:t>
            </a:r>
            <a:r>
              <a:rPr lang="ko-KR" altLang="en-US" sz="1750" dirty="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생을</a:t>
            </a:r>
            <a:r>
              <a:rPr lang="en-US" sz="1750" dirty="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 </a:t>
            </a:r>
            <a:r>
              <a:rPr lang="en-US" sz="1750" dirty="0" err="1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마감했습니다</a:t>
            </a:r>
            <a:r>
              <a:rPr lang="en-US" sz="1750" dirty="0">
                <a:solidFill>
                  <a:srgbClr val="333F70"/>
                </a:solidFill>
                <a:latin typeface="Open Sans"/>
                <a:ea typeface="Open Sans"/>
                <a:cs typeface="Open Sans"/>
              </a:rPr>
              <a:t>.</a:t>
            </a:r>
            <a:endParaRPr lang="en-US" sz="1750" dirty="0">
              <a:latin typeface="Open Sans"/>
              <a:ea typeface="Open Sans"/>
              <a:cs typeface="Open Sans"/>
            </a:endParaRPr>
          </a:p>
        </p:txBody>
      </p:sp>
      <p:sp>
        <p:nvSpPr>
          <p:cNvPr id="8" name="Shape 5"/>
          <p:cNvSpPr/>
          <p:nvPr/>
        </p:nvSpPr>
        <p:spPr>
          <a:xfrm>
            <a:off x="7411734" y="3309580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8148850" y="3309580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문학상 제정</a:t>
            </a:r>
            <a:endParaRPr lang="en-US" sz="2200"/>
          </a:p>
        </p:txBody>
      </p:sp>
      <p:sp>
        <p:nvSpPr>
          <p:cNvPr id="10" name="Text 7"/>
          <p:cNvSpPr/>
          <p:nvPr/>
        </p:nvSpPr>
        <p:spPr>
          <a:xfrm>
            <a:off x="8148850" y="3799999"/>
            <a:ext cx="2927747" cy="108870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가와바타 야스나리 문학상이 제정되어 현재까지 이어지고 있습니다.</a:t>
            </a:r>
            <a:endParaRPr lang="en-US" sz="1750"/>
          </a:p>
        </p:txBody>
      </p:sp>
      <p:sp>
        <p:nvSpPr>
          <p:cNvPr id="11" name="Shape 8"/>
          <p:cNvSpPr/>
          <p:nvPr/>
        </p:nvSpPr>
        <p:spPr>
          <a:xfrm>
            <a:off x="3503123" y="5370671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D6F5EE"/>
          </a:solidFill>
          <a:ln w="7620">
            <a:solidFill>
              <a:srgbClr val="BCDBD4"/>
            </a:solidFill>
            <a:prstDash val="solid"/>
          </a:ln>
        </p:spPr>
      </p:sp>
      <p:sp>
        <p:nvSpPr>
          <p:cNvPr id="12" name="Text 9"/>
          <p:cNvSpPr/>
          <p:nvPr/>
        </p:nvSpPr>
        <p:spPr>
          <a:xfrm>
            <a:off x="4240239" y="5370671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b="1">
                <a:solidFill>
                  <a:srgbClr val="333F70"/>
                </a:solidFill>
                <a:latin typeface="Unbounded Bold" pitchFamily="34" charset="0"/>
                <a:ea typeface="Unbounded Bold" pitchFamily="34" charset="-122"/>
                <a:cs typeface="Unbounded Bold" pitchFamily="34" charset="-120"/>
              </a:rPr>
              <a:t>문학관 개관</a:t>
            </a:r>
            <a:endParaRPr lang="en-US" sz="2200"/>
          </a:p>
        </p:txBody>
      </p:sp>
      <p:sp>
        <p:nvSpPr>
          <p:cNvPr id="13" name="Text 10"/>
          <p:cNvSpPr/>
          <p:nvPr/>
        </p:nvSpPr>
        <p:spPr>
          <a:xfrm>
            <a:off x="4240239" y="586109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>
                <a:solidFill>
                  <a:srgbClr val="333F70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이바라키 시립 '가와바타 야스나리 문학관'이 개관했습니다.</a:t>
            </a:r>
            <a:endParaRPr lang="en-US" sz="1750"/>
          </a:p>
        </p:txBody>
      </p:sp>
    </p:spTree>
    <p:extLst>
      <p:ext uri="{BB962C8B-B14F-4D97-AF65-F5344CB8AC3E}">
        <p14:creationId xmlns:p14="http://schemas.microsoft.com/office/powerpoint/2010/main" val="1265850445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280190" y="2728436"/>
            <a:ext cx="7556421" cy="141755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>
              <a:lnSpc>
                <a:spcPts val="5550"/>
              </a:lnSpc>
            </a:pPr>
            <a:endParaRPr lang="ko-KR" altLang="en-US" sz="4450" kern="0" spc="-134">
              <a:solidFill>
                <a:srgbClr val="2C3F42"/>
              </a:solidFill>
              <a:latin typeface="Bitter Medium"/>
              <a:ea typeface="맑은 고딕"/>
            </a:endParaRPr>
          </a:p>
        </p:txBody>
      </p:sp>
      <p:sp>
        <p:nvSpPr>
          <p:cNvPr id="6" name="Shape 3"/>
          <p:cNvSpPr/>
          <p:nvPr/>
        </p:nvSpPr>
        <p:spPr>
          <a:xfrm>
            <a:off x="6280190" y="5121116"/>
            <a:ext cx="362903" cy="362903"/>
          </a:xfrm>
          <a:prstGeom prst="roundRect">
            <a:avLst>
              <a:gd name="adj" fmla="val 25194296"/>
            </a:avLst>
          </a:prstGeom>
          <a:noFill/>
          <a:ln w="7620">
            <a:solidFill>
              <a:srgbClr val="FFFFFF"/>
            </a:solidFill>
            <a:prstDash val="solid"/>
          </a:ln>
        </p:spPr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A606BCB-89A4-6DF1-FC2C-771E0FE139C7}"/>
              </a:ext>
            </a:extLst>
          </p:cNvPr>
          <p:cNvSpPr txBox="1"/>
          <p:nvPr/>
        </p:nvSpPr>
        <p:spPr>
          <a:xfrm>
            <a:off x="3335866" y="1540932"/>
            <a:ext cx="7975600" cy="6771084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ctr"/>
            <a:r>
              <a:rPr lang="ko-KR" altLang="en-US" sz="6000" err="1">
                <a:ea typeface="맑은 고딕"/>
                <a:cs typeface="Calibri"/>
              </a:rPr>
              <a:t>일본사회와관광</a:t>
            </a:r>
            <a:endParaRPr lang="ko-KR" altLang="en-US" sz="6000">
              <a:ea typeface="맑은 고딕"/>
              <a:cs typeface="Calibri"/>
            </a:endParaRPr>
          </a:p>
          <a:p>
            <a:pPr algn="ctr"/>
            <a:endParaRPr lang="ko-KR" altLang="en-US" sz="6000">
              <a:ea typeface="맑은 고딕"/>
              <a:cs typeface="Calibri"/>
            </a:endParaRPr>
          </a:p>
          <a:p>
            <a:pPr algn="ctr"/>
            <a:endParaRPr lang="ko-KR" altLang="en-US" sz="6000">
              <a:ea typeface="맑은 고딕"/>
              <a:cs typeface="Calibri"/>
            </a:endParaRPr>
          </a:p>
          <a:p>
            <a:pPr algn="ctr"/>
            <a:r>
              <a:rPr lang="ko-KR" altLang="en-US" sz="2800">
                <a:ea typeface="맑은 고딕"/>
                <a:cs typeface="Calibri"/>
              </a:rPr>
              <a:t>[일본고유문화연구팀]</a:t>
            </a:r>
          </a:p>
          <a:p>
            <a:pPr algn="ctr"/>
            <a:endParaRPr lang="ko-KR" altLang="en-US" sz="2800">
              <a:ea typeface="맑은 고딕"/>
              <a:cs typeface="Calibri"/>
            </a:endParaRPr>
          </a:p>
          <a:p>
            <a:pPr algn="ctr"/>
            <a:r>
              <a:rPr lang="ko-KR" altLang="en-US">
                <a:ea typeface="맑은 고딕"/>
                <a:cs typeface="Calibri"/>
              </a:rPr>
              <a:t>21107693 </a:t>
            </a:r>
            <a:r>
              <a:rPr lang="ko-KR" altLang="en-US" err="1">
                <a:ea typeface="맑은 고딕"/>
                <a:cs typeface="Calibri"/>
              </a:rPr>
              <a:t>박영광</a:t>
            </a:r>
            <a:endParaRPr lang="ko-KR" altLang="en-US">
              <a:ea typeface="맑은 고딕"/>
              <a:cs typeface="Calibri"/>
            </a:endParaRPr>
          </a:p>
          <a:p>
            <a:pPr algn="ctr"/>
            <a:r>
              <a:rPr lang="ko-KR" altLang="en-US">
                <a:ea typeface="맑은 고딕"/>
                <a:cs typeface="Calibri"/>
              </a:rPr>
              <a:t>22015700 </a:t>
            </a:r>
            <a:r>
              <a:rPr lang="ko-KR" altLang="en-US" err="1">
                <a:ea typeface="맑은 고딕"/>
                <a:cs typeface="Calibri"/>
              </a:rPr>
              <a:t>김태을</a:t>
            </a:r>
            <a:endParaRPr lang="ko-KR" altLang="en-US">
              <a:ea typeface="맑은 고딕"/>
              <a:cs typeface="Calibri"/>
            </a:endParaRPr>
          </a:p>
          <a:p>
            <a:pPr algn="ctr"/>
            <a:r>
              <a:rPr lang="ko-KR" altLang="en-US">
                <a:ea typeface="맑은 고딕"/>
                <a:cs typeface="Calibri"/>
              </a:rPr>
              <a:t>22001918 </a:t>
            </a:r>
            <a:r>
              <a:rPr lang="ko-KR" altLang="en-US" err="1">
                <a:ea typeface="맑은 고딕"/>
                <a:cs typeface="Calibri"/>
              </a:rPr>
              <a:t>류재하</a:t>
            </a:r>
            <a:endParaRPr lang="ko-KR" altLang="en-US">
              <a:ea typeface="맑은 고딕"/>
              <a:cs typeface="Calibri"/>
            </a:endParaRPr>
          </a:p>
          <a:p>
            <a:pPr algn="ctr"/>
            <a:r>
              <a:rPr lang="ko-KR" altLang="en-US">
                <a:ea typeface="맑은 고딕"/>
                <a:cs typeface="Calibri"/>
              </a:rPr>
              <a:t>22001989 이현호</a:t>
            </a:r>
          </a:p>
          <a:p>
            <a:pPr algn="ctr"/>
            <a:r>
              <a:rPr lang="ko-KR" altLang="en-US">
                <a:ea typeface="맑은 고딕"/>
                <a:cs typeface="Calibri"/>
              </a:rPr>
              <a:t>22359903 김민재</a:t>
            </a:r>
          </a:p>
          <a:p>
            <a:pPr algn="ctr"/>
            <a:r>
              <a:rPr lang="ko-KR" altLang="en-US">
                <a:ea typeface="맑은 고딕"/>
                <a:cs typeface="Calibri"/>
              </a:rPr>
              <a:t>22335095 김진서</a:t>
            </a:r>
          </a:p>
          <a:p>
            <a:pPr algn="ctr"/>
            <a:endParaRPr lang="ko-KR" altLang="en-US" sz="5400">
              <a:ea typeface="맑은 고딕"/>
              <a:cs typeface="Calibri"/>
            </a:endParaRPr>
          </a:p>
          <a:p>
            <a:endParaRPr lang="ko-KR" altLang="en-US">
              <a:ea typeface="맑은 고딕"/>
              <a:cs typeface="Calibri"/>
            </a:endParaRPr>
          </a:p>
          <a:p>
            <a:endParaRPr lang="ko-KR" altLang="en-US">
              <a:ea typeface="맑은 고딕"/>
              <a:cs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60460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 rot="10800000" flipV="1">
            <a:off x="6280190" y="2013705"/>
            <a:ext cx="5670590" cy="457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kern="0" spc="-134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분라쿠란?</a:t>
            </a:r>
            <a:endParaRPr lang="en-US" sz="4450"/>
          </a:p>
        </p:txBody>
      </p:sp>
      <p:sp>
        <p:nvSpPr>
          <p:cNvPr id="5" name="Shape 2"/>
          <p:cNvSpPr/>
          <p:nvPr/>
        </p:nvSpPr>
        <p:spPr>
          <a:xfrm>
            <a:off x="6280190" y="3363516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7017306" y="3363516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인형극</a:t>
            </a:r>
            <a:endParaRPr lang="en-US" sz="2200"/>
          </a:p>
        </p:txBody>
      </p:sp>
      <p:sp>
        <p:nvSpPr>
          <p:cNvPr id="7" name="Text 4"/>
          <p:cNvSpPr/>
          <p:nvPr/>
        </p:nvSpPr>
        <p:spPr>
          <a:xfrm>
            <a:off x="7017306" y="3853934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일본의 전문적인 인형극</a:t>
            </a:r>
            <a:endParaRPr lang="en-US" sz="1750"/>
          </a:p>
        </p:txBody>
      </p:sp>
      <p:sp>
        <p:nvSpPr>
          <p:cNvPr id="8" name="Shape 5"/>
          <p:cNvSpPr/>
          <p:nvPr/>
        </p:nvSpPr>
        <p:spPr>
          <a:xfrm>
            <a:off x="6280190" y="4698802"/>
            <a:ext cx="510302" cy="510302"/>
          </a:xfrm>
          <a:prstGeom prst="roundRect">
            <a:avLst>
              <a:gd name="adj" fmla="val 18669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7017306" y="469880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4대 고전극</a:t>
            </a:r>
            <a:endParaRPr lang="en-US" sz="2200"/>
          </a:p>
        </p:txBody>
      </p:sp>
      <p:sp>
        <p:nvSpPr>
          <p:cNvPr id="10" name="Text 7"/>
          <p:cNvSpPr/>
          <p:nvPr/>
        </p:nvSpPr>
        <p:spPr>
          <a:xfrm>
            <a:off x="7017306" y="5189220"/>
            <a:ext cx="6819305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일본의 4대 고전극 중 하나</a:t>
            </a:r>
            <a:endParaRPr lang="en-US" sz="1750"/>
          </a:p>
        </p:txBody>
      </p:sp>
      <p:sp>
        <p:nvSpPr>
          <p:cNvPr id="11" name="Text 8"/>
          <p:cNvSpPr/>
          <p:nvPr/>
        </p:nvSpPr>
        <p:spPr>
          <a:xfrm>
            <a:off x="6280190" y="5807273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17세기와 18세기 중반에 시작된 인형극</a:t>
            </a:r>
            <a:endParaRPr lang="en-US" sz="175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7FD763E8-7F70-D394-483B-7656585F11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711348" y="1100346"/>
            <a:ext cx="4690533" cy="6049308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6178791" y="880846"/>
            <a:ext cx="5507474" cy="68841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400"/>
              </a:lnSpc>
              <a:buNone/>
            </a:pPr>
            <a:r>
              <a:rPr lang="en-US" sz="4300" kern="0" spc="-130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분라쿠의 특징</a:t>
            </a:r>
            <a:endParaRPr lang="en-US" sz="4300"/>
          </a:p>
        </p:txBody>
      </p:sp>
      <p:pic>
        <p:nvPicPr>
          <p:cNvPr id="5" name="Image 1" descr="preencoded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56572" y="2050930"/>
            <a:ext cx="1101447" cy="1321713"/>
          </a:xfrm>
          <a:prstGeom prst="rect">
            <a:avLst/>
          </a:prstGeom>
        </p:spPr>
      </p:pic>
      <p:sp>
        <p:nvSpPr>
          <p:cNvPr id="6" name="Text 2"/>
          <p:cNvSpPr/>
          <p:nvPr/>
        </p:nvSpPr>
        <p:spPr>
          <a:xfrm>
            <a:off x="6654283" y="2036134"/>
            <a:ext cx="2753678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kern="0" spc="-65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3인 1조</a:t>
            </a:r>
            <a:endParaRPr lang="en-US" sz="2150"/>
          </a:p>
        </p:txBody>
      </p:sp>
      <p:sp>
        <p:nvSpPr>
          <p:cNvPr id="7" name="Text 3"/>
          <p:cNvSpPr/>
          <p:nvPr/>
        </p:nvSpPr>
        <p:spPr>
          <a:xfrm>
            <a:off x="6654283" y="2724554"/>
            <a:ext cx="11656457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인형 조종사 3인 1조</a:t>
            </a:r>
            <a:endParaRPr lang="en-US" sz="1700"/>
          </a:p>
        </p:txBody>
      </p:sp>
      <p:pic>
        <p:nvPicPr>
          <p:cNvPr id="8" name="Image 2" descr="preencoded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956571" y="4196101"/>
            <a:ext cx="1101447" cy="1321713"/>
          </a:xfrm>
          <a:prstGeom prst="rect">
            <a:avLst/>
          </a:prstGeom>
        </p:spPr>
      </p:pic>
      <p:sp>
        <p:nvSpPr>
          <p:cNvPr id="9" name="Text 4"/>
          <p:cNvSpPr/>
          <p:nvPr/>
        </p:nvSpPr>
        <p:spPr>
          <a:xfrm>
            <a:off x="6654283" y="4322915"/>
            <a:ext cx="2753678" cy="34421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00"/>
              </a:lnSpc>
              <a:buNone/>
            </a:pPr>
            <a:r>
              <a:rPr lang="en-US" sz="2150" kern="0" spc="-65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인형 크기</a:t>
            </a:r>
            <a:endParaRPr lang="en-US" sz="2150"/>
          </a:p>
        </p:txBody>
      </p:sp>
      <p:sp>
        <p:nvSpPr>
          <p:cNvPr id="10" name="Text 5"/>
          <p:cNvSpPr/>
          <p:nvPr/>
        </p:nvSpPr>
        <p:spPr>
          <a:xfrm>
            <a:off x="6654283" y="4871937"/>
            <a:ext cx="11656457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130cm~150cm 정도의 큰 크기</a:t>
            </a:r>
            <a:endParaRPr lang="en-US" sz="1700"/>
          </a:p>
        </p:txBody>
      </p:sp>
      <p:sp>
        <p:nvSpPr>
          <p:cNvPr id="11" name="Text 6"/>
          <p:cNvSpPr/>
          <p:nvPr/>
        </p:nvSpPr>
        <p:spPr>
          <a:xfrm>
            <a:off x="6178791" y="6666895"/>
            <a:ext cx="13088303" cy="352425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1700" kern="0" spc="-35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3인 1조 인형 조종과 큰 인형의 특징</a:t>
            </a:r>
            <a:endParaRPr lang="en-US" sz="170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93790" y="1845707"/>
            <a:ext cx="5670590" cy="708779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5550"/>
              </a:lnSpc>
              <a:buNone/>
            </a:pPr>
            <a:r>
              <a:rPr lang="en-US" sz="4450" kern="0" spc="-134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가부키란?</a:t>
            </a:r>
            <a:endParaRPr lang="en-US" sz="4450"/>
          </a:p>
        </p:txBody>
      </p:sp>
      <p:sp>
        <p:nvSpPr>
          <p:cNvPr id="5" name="Shape 2"/>
          <p:cNvSpPr/>
          <p:nvPr/>
        </p:nvSpPr>
        <p:spPr>
          <a:xfrm>
            <a:off x="793790" y="2894648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6" name="Text 3"/>
          <p:cNvSpPr/>
          <p:nvPr/>
        </p:nvSpPr>
        <p:spPr>
          <a:xfrm>
            <a:off x="1028224" y="3129082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전통 공연 예술</a:t>
            </a:r>
            <a:endParaRPr lang="en-US" sz="2200"/>
          </a:p>
        </p:txBody>
      </p:sp>
      <p:sp>
        <p:nvSpPr>
          <p:cNvPr id="7" name="Text 4"/>
          <p:cNvSpPr/>
          <p:nvPr/>
        </p:nvSpPr>
        <p:spPr>
          <a:xfrm>
            <a:off x="1028224" y="3619500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노래, 춤, 연기가 가미</a:t>
            </a:r>
            <a:endParaRPr lang="en-US" sz="1750"/>
          </a:p>
        </p:txBody>
      </p:sp>
      <p:sp>
        <p:nvSpPr>
          <p:cNvPr id="8" name="Shape 5"/>
          <p:cNvSpPr/>
          <p:nvPr/>
        </p:nvSpPr>
        <p:spPr>
          <a:xfrm>
            <a:off x="793790" y="4443651"/>
            <a:ext cx="7556421" cy="1322189"/>
          </a:xfrm>
          <a:prstGeom prst="roundRect">
            <a:avLst>
              <a:gd name="adj" fmla="val 7205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9" name="Text 6"/>
          <p:cNvSpPr/>
          <p:nvPr/>
        </p:nvSpPr>
        <p:spPr>
          <a:xfrm>
            <a:off x="1028224" y="4678085"/>
            <a:ext cx="2835235" cy="354330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750"/>
              </a:lnSpc>
              <a:buNone/>
            </a:pPr>
            <a:r>
              <a:rPr lang="en-US" sz="2200" kern="0" spc="-67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유네스코</a:t>
            </a:r>
            <a:endParaRPr lang="en-US" sz="2200"/>
          </a:p>
        </p:txBody>
      </p:sp>
      <p:sp>
        <p:nvSpPr>
          <p:cNvPr id="10" name="Text 7"/>
          <p:cNvSpPr/>
          <p:nvPr/>
        </p:nvSpPr>
        <p:spPr>
          <a:xfrm>
            <a:off x="1028224" y="5168503"/>
            <a:ext cx="7087553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인류무형문화유산 등록</a:t>
            </a:r>
            <a:endParaRPr lang="en-US" sz="1750"/>
          </a:p>
        </p:txBody>
      </p:sp>
      <p:sp>
        <p:nvSpPr>
          <p:cNvPr id="11" name="Text 8"/>
          <p:cNvSpPr/>
          <p:nvPr/>
        </p:nvSpPr>
        <p:spPr>
          <a:xfrm>
            <a:off x="793790" y="6020991"/>
            <a:ext cx="7556421" cy="362903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850"/>
              </a:lnSpc>
              <a:buNone/>
            </a:pPr>
            <a:r>
              <a:rPr lang="en-US" sz="1750" kern="0" spc="-36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노래, 춤, 연기가 어우러진 일본 전통 공연 예술</a:t>
            </a:r>
            <a:endParaRPr lang="en-US" sz="1750"/>
          </a:p>
        </p:txBody>
      </p:sp>
      <p:pic>
        <p:nvPicPr>
          <p:cNvPr id="12" name="그림 11">
            <a:extLst>
              <a:ext uri="{FF2B5EF4-FFF2-40B4-BE49-F238E27FC236}">
                <a16:creationId xmlns:a16="http://schemas.microsoft.com/office/drawing/2014/main" id="{5E7DA491-0D97-BD7A-2EBA-79CF6593FB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9201" y="1052136"/>
            <a:ext cx="5486400" cy="6127596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1"/>
          <p:cNvSpPr/>
          <p:nvPr/>
        </p:nvSpPr>
        <p:spPr>
          <a:xfrm>
            <a:off x="704850" y="1112731"/>
            <a:ext cx="5035272" cy="629364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4950"/>
              </a:lnSpc>
              <a:buNone/>
            </a:pPr>
            <a:r>
              <a:rPr lang="en-US" sz="3950" kern="0" spc="-119">
                <a:solidFill>
                  <a:srgbClr val="2C3F42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가부키의 역사</a:t>
            </a:r>
            <a:endParaRPr lang="en-US" sz="3950"/>
          </a:p>
        </p:txBody>
      </p:sp>
      <p:sp>
        <p:nvSpPr>
          <p:cNvPr id="5" name="Shape 2"/>
          <p:cNvSpPr/>
          <p:nvPr/>
        </p:nvSpPr>
        <p:spPr>
          <a:xfrm>
            <a:off x="704850" y="5566172"/>
            <a:ext cx="13220700" cy="22860"/>
          </a:xfrm>
          <a:prstGeom prst="roundRect">
            <a:avLst>
              <a:gd name="adj" fmla="val 370050"/>
            </a:avLst>
          </a:prstGeom>
          <a:solidFill>
            <a:srgbClr val="E2C8B5"/>
          </a:solidFill>
          <a:ln/>
        </p:spPr>
      </p:sp>
      <p:sp>
        <p:nvSpPr>
          <p:cNvPr id="6" name="Shape 3"/>
          <p:cNvSpPr/>
          <p:nvPr/>
        </p:nvSpPr>
        <p:spPr>
          <a:xfrm>
            <a:off x="3948232" y="4962049"/>
            <a:ext cx="22860" cy="604123"/>
          </a:xfrm>
          <a:prstGeom prst="roundRect">
            <a:avLst>
              <a:gd name="adj" fmla="val 370050"/>
            </a:avLst>
          </a:prstGeom>
          <a:solidFill>
            <a:srgbClr val="E2C8B5"/>
          </a:solidFill>
          <a:ln/>
        </p:spPr>
      </p:sp>
      <p:sp>
        <p:nvSpPr>
          <p:cNvPr id="7" name="Shape 4"/>
          <p:cNvSpPr/>
          <p:nvPr/>
        </p:nvSpPr>
        <p:spPr>
          <a:xfrm>
            <a:off x="3733086" y="5339596"/>
            <a:ext cx="453152" cy="453152"/>
          </a:xfrm>
          <a:prstGeom prst="roundRect">
            <a:avLst>
              <a:gd name="adj" fmla="val 1866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8" name="Text 5"/>
          <p:cNvSpPr/>
          <p:nvPr/>
        </p:nvSpPr>
        <p:spPr>
          <a:xfrm>
            <a:off x="3808631" y="5377398"/>
            <a:ext cx="302062" cy="377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71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</a:t>
            </a:r>
            <a:endParaRPr lang="en-US" sz="2350"/>
          </a:p>
        </p:txBody>
      </p:sp>
      <p:sp>
        <p:nvSpPr>
          <p:cNvPr id="9" name="Text 6"/>
          <p:cNvSpPr/>
          <p:nvPr/>
        </p:nvSpPr>
        <p:spPr>
          <a:xfrm>
            <a:off x="2700814" y="4002881"/>
            <a:ext cx="2517577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kern="0" spc="-59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17세기 초</a:t>
            </a:r>
            <a:endParaRPr lang="en-US" sz="1950"/>
          </a:p>
        </p:txBody>
      </p:sp>
      <p:sp>
        <p:nvSpPr>
          <p:cNvPr id="10" name="Text 7"/>
          <p:cNvSpPr/>
          <p:nvPr/>
        </p:nvSpPr>
        <p:spPr>
          <a:xfrm>
            <a:off x="906185" y="4438293"/>
            <a:ext cx="6106954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kern="0" spc="-32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오쿠니의 가부키 춤 창시</a:t>
            </a:r>
            <a:endParaRPr lang="en-US" sz="1550"/>
          </a:p>
        </p:txBody>
      </p:sp>
      <p:sp>
        <p:nvSpPr>
          <p:cNvPr id="11" name="Shape 8"/>
          <p:cNvSpPr/>
          <p:nvPr/>
        </p:nvSpPr>
        <p:spPr>
          <a:xfrm>
            <a:off x="7303651" y="5566172"/>
            <a:ext cx="22860" cy="604123"/>
          </a:xfrm>
          <a:prstGeom prst="roundRect">
            <a:avLst>
              <a:gd name="adj" fmla="val 370050"/>
            </a:avLst>
          </a:prstGeom>
          <a:solidFill>
            <a:srgbClr val="E2C8B5"/>
          </a:solidFill>
          <a:ln/>
        </p:spPr>
      </p:sp>
      <p:sp>
        <p:nvSpPr>
          <p:cNvPr id="12" name="Shape 9"/>
          <p:cNvSpPr/>
          <p:nvPr/>
        </p:nvSpPr>
        <p:spPr>
          <a:xfrm>
            <a:off x="7088505" y="5339596"/>
            <a:ext cx="453152" cy="453152"/>
          </a:xfrm>
          <a:prstGeom prst="roundRect">
            <a:avLst>
              <a:gd name="adj" fmla="val 1866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3" name="Text 10"/>
          <p:cNvSpPr/>
          <p:nvPr/>
        </p:nvSpPr>
        <p:spPr>
          <a:xfrm>
            <a:off x="7164050" y="5377398"/>
            <a:ext cx="302062" cy="377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71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2</a:t>
            </a:r>
            <a:endParaRPr lang="en-US" sz="2350"/>
          </a:p>
        </p:txBody>
      </p:sp>
      <p:sp>
        <p:nvSpPr>
          <p:cNvPr id="14" name="Text 11"/>
          <p:cNvSpPr/>
          <p:nvPr/>
        </p:nvSpPr>
        <p:spPr>
          <a:xfrm>
            <a:off x="6056352" y="6371749"/>
            <a:ext cx="2517577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kern="0" spc="-59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온나 가부키</a:t>
            </a:r>
            <a:endParaRPr lang="en-US" sz="1950"/>
          </a:p>
        </p:txBody>
      </p:sp>
      <p:sp>
        <p:nvSpPr>
          <p:cNvPr id="15" name="Text 12"/>
          <p:cNvSpPr/>
          <p:nvPr/>
        </p:nvSpPr>
        <p:spPr>
          <a:xfrm>
            <a:off x="4261604" y="6807160"/>
            <a:ext cx="6107073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kern="0" spc="-32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여성 예능인 집단의 등장</a:t>
            </a:r>
            <a:endParaRPr lang="en-US" sz="1550"/>
          </a:p>
        </p:txBody>
      </p:sp>
      <p:sp>
        <p:nvSpPr>
          <p:cNvPr id="16" name="Shape 13"/>
          <p:cNvSpPr/>
          <p:nvPr/>
        </p:nvSpPr>
        <p:spPr>
          <a:xfrm>
            <a:off x="10659189" y="4962049"/>
            <a:ext cx="22860" cy="604123"/>
          </a:xfrm>
          <a:prstGeom prst="roundRect">
            <a:avLst>
              <a:gd name="adj" fmla="val 370050"/>
            </a:avLst>
          </a:prstGeom>
          <a:solidFill>
            <a:srgbClr val="E2C8B5"/>
          </a:solidFill>
          <a:ln/>
        </p:spPr>
      </p:sp>
      <p:sp>
        <p:nvSpPr>
          <p:cNvPr id="17" name="Shape 14"/>
          <p:cNvSpPr/>
          <p:nvPr/>
        </p:nvSpPr>
        <p:spPr>
          <a:xfrm>
            <a:off x="10444043" y="5339596"/>
            <a:ext cx="453152" cy="453152"/>
          </a:xfrm>
          <a:prstGeom prst="roundRect">
            <a:avLst>
              <a:gd name="adj" fmla="val 18668"/>
            </a:avLst>
          </a:prstGeom>
          <a:solidFill>
            <a:srgbClr val="FCE2CF"/>
          </a:solidFill>
          <a:ln w="7620">
            <a:solidFill>
              <a:srgbClr val="E2C8B5"/>
            </a:solidFill>
            <a:prstDash val="solid"/>
          </a:ln>
        </p:spPr>
      </p:sp>
      <p:sp>
        <p:nvSpPr>
          <p:cNvPr id="18" name="Text 15"/>
          <p:cNvSpPr/>
          <p:nvPr/>
        </p:nvSpPr>
        <p:spPr>
          <a:xfrm>
            <a:off x="10519589" y="5377398"/>
            <a:ext cx="302062" cy="377547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350"/>
              </a:lnSpc>
              <a:buNone/>
            </a:pPr>
            <a:r>
              <a:rPr lang="en-US" sz="2350" kern="0" spc="-71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3</a:t>
            </a:r>
            <a:endParaRPr lang="en-US" sz="2350"/>
          </a:p>
        </p:txBody>
      </p:sp>
      <p:sp>
        <p:nvSpPr>
          <p:cNvPr id="19" name="Text 16"/>
          <p:cNvSpPr/>
          <p:nvPr/>
        </p:nvSpPr>
        <p:spPr>
          <a:xfrm>
            <a:off x="9411891" y="4002881"/>
            <a:ext cx="2517577" cy="31468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450"/>
              </a:lnSpc>
              <a:buNone/>
            </a:pPr>
            <a:r>
              <a:rPr lang="en-US" sz="1950" kern="0" spc="-59">
                <a:solidFill>
                  <a:srgbClr val="2B2E3C"/>
                </a:solidFill>
                <a:latin typeface="Bitter Medium" pitchFamily="34" charset="0"/>
                <a:ea typeface="Bitter Medium" pitchFamily="34" charset="-122"/>
                <a:cs typeface="Bitter Medium" pitchFamily="34" charset="-120"/>
              </a:rPr>
              <a:t>야로 가부키</a:t>
            </a:r>
            <a:endParaRPr lang="en-US" sz="1950"/>
          </a:p>
        </p:txBody>
      </p:sp>
      <p:sp>
        <p:nvSpPr>
          <p:cNvPr id="20" name="Text 17"/>
          <p:cNvSpPr/>
          <p:nvPr/>
        </p:nvSpPr>
        <p:spPr>
          <a:xfrm>
            <a:off x="7617143" y="4438293"/>
            <a:ext cx="6107073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ctr">
              <a:lnSpc>
                <a:spcPts val="2500"/>
              </a:lnSpc>
              <a:buNone/>
            </a:pPr>
            <a:r>
              <a:rPr lang="en-US" sz="1550" kern="0" spc="-32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성인 남성이 연기하는 가부키</a:t>
            </a:r>
            <a:endParaRPr lang="en-US" sz="1550"/>
          </a:p>
        </p:txBody>
      </p:sp>
      <p:sp>
        <p:nvSpPr>
          <p:cNvPr id="21" name="Text 18"/>
          <p:cNvSpPr/>
          <p:nvPr/>
        </p:nvSpPr>
        <p:spPr>
          <a:xfrm>
            <a:off x="704850" y="7356038"/>
            <a:ext cx="13220700" cy="322302"/>
          </a:xfrm>
          <a:prstGeom prst="rect">
            <a:avLst/>
          </a:prstGeom>
          <a:noFill/>
          <a:ln/>
        </p:spPr>
        <p:txBody>
          <a:bodyPr wrap="none" lIns="0" tIns="0" rIns="0" bIns="0" rtlCol="0" anchor="t"/>
          <a:lstStyle/>
          <a:p>
            <a:pPr marL="0" indent="0" algn="l">
              <a:lnSpc>
                <a:spcPts val="2500"/>
              </a:lnSpc>
              <a:buNone/>
            </a:pPr>
            <a:r>
              <a:rPr lang="en-US" sz="1550" kern="0" spc="-32">
                <a:solidFill>
                  <a:srgbClr val="2B2E3C"/>
                </a:solidFill>
                <a:latin typeface="Open Sans" pitchFamily="34" charset="0"/>
                <a:ea typeface="Open Sans" pitchFamily="34" charset="-122"/>
                <a:cs typeface="Open Sans" pitchFamily="34" charset="-120"/>
              </a:rPr>
              <a:t>오쿠니의 춤에서 시작하여 남성 연기로 정립</a:t>
            </a:r>
            <a:endParaRPr lang="en-US" sz="1550"/>
          </a:p>
        </p:txBody>
      </p:sp>
    </p:spTree>
  </p:cSld>
  <p:clrMapOvr>
    <a:masterClrMapping/>
  </p:clrMapOvr>
</p:sld>
</file>

<file path=ppt/theme/theme1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ppt/theme/theme2.xml><?xml version="1.0" encoding="utf-8"?>
<a:theme xmlns:r="http://schemas.openxmlformats.org/officeDocument/2006/relationships" xmlns:c="http://schemas.openxmlformats.org/drawingml/2006/chart" xmlns:dgm="http://schemas.openxmlformats.org/drawingml/2006/diagram" xmlns:dsp="http://schemas.microsoft.com/office/drawing/2008/diagram" xmlns:a="http://schemas.openxmlformats.org/drawingml/2006/main" xmlns:pic="http://schemas.openxmlformats.org/drawingml/2006/picture" xmlns:wp="http://schemas.openxmlformats.org/drawingml/2006/wordprocessingDrawing" xmlns:xdr="http://schemas.openxmlformats.org/drawingml/2006/spreadsheetDrawing" xmlns:lc="http://schemas.openxmlformats.org/drawingml/2006/lockedCanvas" xmlns:p="http://schemas.openxmlformats.org/presentation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Yu Gothic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Yu Gothic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/>
        </a:ln>
        <a:ln w="12700" cap="flat" cmpd="sng" algn="ctr">
          <a:solidFill>
            <a:schemeClr val="phClr"/>
          </a:solidFill>
          <a:prstDash val="solid"/>
          <a:miter/>
        </a:ln>
        <a:ln w="19050" cap="flat" cmpd="sng" algn="ctr">
          <a:solidFill>
            <a:schemeClr val="phClr"/>
          </a:solidFill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</a:theme>
</file>

<file path=docProps/app.xml><?xml version="1.0" encoding="utf-8"?>
<ep:Properties xmlns:r="http://schemas.openxmlformats.org/officeDocument/2006/relationships" xmlns:ep="http://schemas.openxmlformats.org/officeDocument/2006/extended-properties" xmlns:vt="http://schemas.openxmlformats.org/officeDocument/2006/docPropsVTypes">
  <ep:Manager/>
  <ep:Company>PptxGenJS</ep:Company>
  <ep:Words>1239</ep:Words>
  <ep:PresentationFormat>사용자 지정</ep:PresentationFormat>
  <ep:Paragraphs>427</ep:Paragraphs>
  <ep:Slides>59</ep:Slides>
  <ep:Notes>58</ep:Notes>
  <ep:TotalTime>0</ep:TotalTime>
  <ep:HiddenSlides>0</ep:HiddenSlides>
  <ep:MMClips>0</ep:MMClips>
  <ep: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59</vt:i4>
      </vt:variant>
    </vt:vector>
  </ep:HeadingPairs>
  <ep:TitlesOfParts>
    <vt:vector size="60" baseType="lpstr">
      <vt:lpstr>Office Theme</vt:lpstr>
      <vt:lpstr>슬라이드 1</vt:lpstr>
      <vt:lpstr>슬라이드 2</vt:lpstr>
      <vt:lpstr>슬라이드 3</vt:lpstr>
      <vt:lpstr>슬라이드 4</vt:lpstr>
      <vt:lpstr>슬라이드 5</vt:lpstr>
      <vt:lpstr>슬라이드 6</vt:lpstr>
      <vt:lpstr>슬라이드 7</vt:lpstr>
      <vt:lpstr>슬라이드 8</vt:lpstr>
      <vt:lpstr>슬라이드 9</vt:lpstr>
      <vt:lpstr>슬라이드 10</vt:lpstr>
      <vt:lpstr>슬라이드 11</vt:lpstr>
      <vt:lpstr>슬라이드 12</vt:lpstr>
      <vt:lpstr>슬라이드 13</vt:lpstr>
      <vt:lpstr>슬라이드 14</vt:lpstr>
      <vt:lpstr>슬라이드 15</vt:lpstr>
      <vt:lpstr>슬라이드 16</vt:lpstr>
      <vt:lpstr>슬라이드 17</vt:lpstr>
      <vt:lpstr>슬라이드 18</vt:lpstr>
      <vt:lpstr>슬라이드 19</vt:lpstr>
      <vt:lpstr>슬라이드 20</vt:lpstr>
      <vt:lpstr>슬라이드 21</vt:lpstr>
      <vt:lpstr>슬라이드 22</vt:lpstr>
      <vt:lpstr>슬라이드 23</vt:lpstr>
      <vt:lpstr>슬라이드 24</vt:lpstr>
      <vt:lpstr>슬라이드 25</vt:lpstr>
      <vt:lpstr>슬라이드 26</vt:lpstr>
      <vt:lpstr>슬라이드 27</vt:lpstr>
      <vt:lpstr>슬라이드 28</vt:lpstr>
      <vt:lpstr>슬라이드 29</vt:lpstr>
      <vt:lpstr>슬라이드 30</vt:lpstr>
      <vt:lpstr>슬라이드 31</vt:lpstr>
      <vt:lpstr>슬라이드 32</vt:lpstr>
      <vt:lpstr>슬라이드 33</vt:lpstr>
      <vt:lpstr>슬라이드 34</vt:lpstr>
      <vt:lpstr>슬라이드 35</vt:lpstr>
      <vt:lpstr>슬라이드 36</vt:lpstr>
      <vt:lpstr>슬라이드 37</vt:lpstr>
      <vt:lpstr>슬라이드 38</vt:lpstr>
      <vt:lpstr>슬라이드 39</vt:lpstr>
      <vt:lpstr>슬라이드 40</vt:lpstr>
      <vt:lpstr>슬라이드 41</vt:lpstr>
      <vt:lpstr>슬라이드 42</vt:lpstr>
      <vt:lpstr>슬라이드 43</vt:lpstr>
      <vt:lpstr>슬라이드 44</vt:lpstr>
      <vt:lpstr>슬라이드 45</vt:lpstr>
      <vt:lpstr>슬라이드 46</vt:lpstr>
      <vt:lpstr>슬라이드 47</vt:lpstr>
      <vt:lpstr>슬라이드 48</vt:lpstr>
      <vt:lpstr>슬라이드 49</vt:lpstr>
      <vt:lpstr>슬라이드 50</vt:lpstr>
      <vt:lpstr>슬라이드 51</vt:lpstr>
      <vt:lpstr>슬라이드 52</vt:lpstr>
      <vt:lpstr>슬라이드 53</vt:lpstr>
      <vt:lpstr>슬라이드 54</vt:lpstr>
      <vt:lpstr>슬라이드 55</vt:lpstr>
      <vt:lpstr>슬라이드 56</vt:lpstr>
      <vt:lpstr>슬라이드 57</vt:lpstr>
      <vt:lpstr>슬라이드 58</vt:lpstr>
      <vt:lpstr>슬라이드 59</vt:lpstr>
    </vt:vector>
  </ep:TitlesOfParts>
  <ep:HyperlinkBase/>
  <ep:Application>Show</ep:Application>
  <ep:AppVersion>12.0000</ep:AppVersion>
</ep:Properties>
</file>

<file path=docProps/core.xml><?xml version="1.0" encoding="utf-8"?>
<cp:coreProperties xmlns:r="http://schemas.openxmlformats.org/officeDocument/2006/relationships"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2025-04-12T12:34:02.000</dcterms:created>
  <dc:creator>PptxGenJS</dc:creator>
  <cp:lastModifiedBy>user</cp:lastModifiedBy>
  <dcterms:modified xsi:type="dcterms:W3CDTF">2025-04-14T06:27:31.781</dcterms:modified>
  <cp:revision>78</cp:revision>
  <dc:subject>PptxGenJS Presentation</dc:subject>
  <dc:title>PptxGenJS Presentation</dc:title>
  <cp:version/>
</cp:coreProperties>
</file>

<file path=docProps/custom.xml><?xml version="1.0" encoding="utf-8"?>
<cfp:Properties xmlns:r="http://schemas.openxmlformats.org/officeDocument/2006/relationships" xmlns:cfp="http://schemas.openxmlformats.org/officeDocument/2006/custom-properties" xmlns:vt="http://schemas.openxmlformats.org/officeDocument/2006/docPropsVTypes"/>
</file>