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73" r:id="rId5"/>
    <p:sldId id="271" r:id="rId6"/>
    <p:sldId id="272" r:id="rId7"/>
    <p:sldId id="261" r:id="rId8"/>
    <p:sldId id="263" r:id="rId9"/>
    <p:sldId id="262" r:id="rId10"/>
    <p:sldId id="274" r:id="rId11"/>
    <p:sldId id="265" r:id="rId12"/>
    <p:sldId id="266" r:id="rId13"/>
    <p:sldId id="267" r:id="rId14"/>
    <p:sldId id="268" r:id="rId15"/>
    <p:sldId id="277" r:id="rId16"/>
    <p:sldId id="269" r:id="rId17"/>
    <p:sldId id="282" r:id="rId18"/>
    <p:sldId id="281" r:id="rId19"/>
    <p:sldId id="284" r:id="rId20"/>
    <p:sldId id="285" r:id="rId21"/>
    <p:sldId id="278" r:id="rId22"/>
    <p:sldId id="279" r:id="rId23"/>
    <p:sldId id="280" r:id="rId24"/>
    <p:sldId id="283" r:id="rId25"/>
    <p:sldId id="276" r:id="rId26"/>
    <p:sldId id="275" r:id="rId2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slide" Target="slides/slide23.xml"  /><Relationship Id="rId26" Type="http://schemas.openxmlformats.org/officeDocument/2006/relationships/slide" Target="slides/slide24.xml"  /><Relationship Id="rId27" Type="http://schemas.openxmlformats.org/officeDocument/2006/relationships/slide" Target="slides/slide25.xml"  /><Relationship Id="rId28" Type="http://schemas.openxmlformats.org/officeDocument/2006/relationships/presProps" Target="presProps.xml"  /><Relationship Id="rId29" Type="http://schemas.openxmlformats.org/officeDocument/2006/relationships/viewProps" Target="viewProps.xml"  /><Relationship Id="rId3" Type="http://schemas.openxmlformats.org/officeDocument/2006/relationships/slide" Target="slides/slide1.xml"  /><Relationship Id="rId30" Type="http://schemas.openxmlformats.org/officeDocument/2006/relationships/theme" Target="theme/theme1.xml"  /><Relationship Id="rId31" Type="http://schemas.openxmlformats.org/officeDocument/2006/relationships/tableStyles" Target="tableStyles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09387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20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1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22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일</a:t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4355205"/>
      </p:ext>
    </p:extLst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일</a:t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5186608"/>
      </p:ext>
    </p:extLst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일</a:t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9910609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hyperlink" Target="https://youtu.be/uoRA6VDqmQ4?feature=shared" TargetMode="External" /><Relationship Id="rId3" Type="http://schemas.openxmlformats.org/officeDocument/2006/relationships/image" Target="../media/image2.jpe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Relationship Id="rId3" Type="http://schemas.openxmlformats.org/officeDocument/2006/relationships/hyperlink" Target="https://youtu.be/v3mzfHfS2LU?feature=shared" TargetMode="External"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Relationship Id="rId3" Type="http://schemas.openxmlformats.org/officeDocument/2006/relationships/hyperlink" Target="https://youtu.be/ibDSpLKbYdU?feature=shared" TargetMode="External"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한국과 일본의 장애인 대우 비교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lvl="0">
              <a:defRPr/>
            </a:pPr>
            <a:r>
              <a:rPr lang="en-US" altLang="ko-KR"/>
              <a:t>22331455</a:t>
            </a:r>
            <a:r>
              <a:rPr lang="ko-KR" altLang="en-US"/>
              <a:t> 일본어일본학과 변가영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4721113"/>
      </p:ext>
    </p:extLst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한국의 장애인들이 힘든 점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편견 어린 시선이 많은 편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대외적으로 나서기가 매우 어려움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경제적 어려움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비장애인들의 도움을 받기가 어려운 편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정부의 지원을 받는 것도 어려운 편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218723314"/>
      </p:ext>
    </p:extLst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일본의 장애인들이 힘든 점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경제적인 어려움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정부의 지원 받는 것이 어려운 편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마땅한 정부기관이 존재하지 않음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3630107992"/>
      </p:ext>
    </p:extLst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한국의 장애인 근로 상황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장애인들을 취직 시켜야 하는 기준은 존재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하지만 실제로 취업 시키는 것보다 그저 벌금만 내고 장애인들을 취업시키지 않으려는 경향이 강함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근로 상황이 많이 어려운 편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3458309696"/>
      </p:ext>
    </p:extLst>
  </p:cSld>
  <p:clrMapOvr>
    <a:masterClrMapping/>
  </p:clrMapOvr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일본의 장애인 근로 상황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일본도 장애인들을 취직시켜야 하는 기준이 존재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일본도 장애인들이 취업이 어려운 편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회사의 입장과 장애인들의 입장 차가 있는 편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3614498621"/>
      </p:ext>
    </p:extLst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장애인 근로 상황 공통점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공통점으로는 취직이 어려운 편에 속함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장애인들은 우선 그를 이해하는 것이 우선 순위이지만 일을 하면서 일일이 그들을 이해하기란 어려움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벌금을 내기 싫어 고용하거나 차라리 벌금을 내고 고용하지 않으려는 회사가 많음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688320047"/>
      </p:ext>
    </p:extLst>
  </p:cSld>
  <p:clrMapOvr>
    <a:masterClrMapping/>
  </p:clrMapOvr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한국 장애인을 위한 대책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우선 인식의 개선이 가장 우선순위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장애인들이 비장애인보다 조금 느릴수는 있지만 절대 뒤떨어진 것이 아님을 인지해야 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장애인들을 도울 경우 절대 그들에게 우월감을 느끼지 말아야 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각 장애 별로 올바른 대응 방법 숙지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078761384"/>
      </p:ext>
    </p:extLst>
  </p:cSld>
  <p:clrMapOvr>
    <a:masterClrMapping/>
  </p:clrMapOvr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한국 장애인 지하철 이동</a:t>
            </a: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3281945" y="5934102"/>
            <a:ext cx="5628110" cy="36385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en-US">
                <a:hlinkClick r:id="rId2"/>
              </a:rPr>
              <a:t>https://youtu.be/uoRA6VDqmQ4?feature=shared</a:t>
            </a:r>
            <a:endParaRPr lang="en-US" altLang="en-US"/>
          </a:p>
        </p:txBody>
      </p:sp>
      <p:pic>
        <p:nvPicPr>
          <p:cNvPr id="5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3281945" y="1621077"/>
            <a:ext cx="5423768" cy="361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55525"/>
      </p:ext>
    </p:extLst>
  </p:cSld>
  <p:clrMapOvr>
    <a:masterClrMapping/>
  </p:clrMapOvr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일본 장애인 지하철 이동</a:t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3132284" y="1529234"/>
            <a:ext cx="5214766" cy="3459128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365407" y="5310522"/>
            <a:ext cx="5166525" cy="36385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en-US">
                <a:hlinkClick r:id="rId3"/>
              </a:rPr>
              <a:t>https://youtu.be/v3mzfHfS2LU?feature=shared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968525"/>
      </p:ext>
    </p:extLst>
  </p:cSld>
  <p:clrMapOvr>
    <a:masterClrMapping/>
  </p:clrMapOvr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지하철 이동 비교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한국은 크기에 비해 장애인들을 위한 시설이 부족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장애인을 우선하는 마음가짐도 부족한 편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일본은 장애인들이 이동하는 것이 쉬운 편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비장애인들이 장애인을 배려하는 마음도 높은 편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429890673"/>
      </p:ext>
    </p:extLst>
  </p:cSld>
  <p:clrMapOvr>
    <a:masterClrMapping/>
  </p:clrMapOvr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지하철 이동 대책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배리어 프리 활성화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장애인들의 상태를 잘 파악하고 만드는 것이 중요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장애인들을 우선할 수 있도록 해야 함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244450698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목차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en-US" altLang="ko-KR" sz="2700"/>
              <a:t>1.</a:t>
            </a:r>
            <a:r>
              <a:rPr lang="ko-KR" altLang="en-US" sz="2700"/>
              <a:t> 장애인법 공통점</a:t>
            </a:r>
            <a:endParaRPr lang="ko-KR" altLang="en-US" sz="2700"/>
          </a:p>
          <a:p>
            <a:pPr lvl="0">
              <a:defRPr/>
            </a:pPr>
            <a:r>
              <a:rPr lang="en-US" altLang="ko-KR" sz="2700"/>
              <a:t>2.</a:t>
            </a:r>
            <a:r>
              <a:rPr lang="ko-KR" altLang="en-US" sz="2700"/>
              <a:t> 장애인 인식</a:t>
            </a:r>
            <a:r>
              <a:rPr lang="en-US" altLang="ko-KR" sz="2700"/>
              <a:t>(</a:t>
            </a:r>
            <a:r>
              <a:rPr lang="ko-KR" altLang="en-US" sz="2700"/>
              <a:t>한국 장애인 인식</a:t>
            </a:r>
            <a:r>
              <a:rPr lang="en-US" altLang="ko-KR" sz="2700"/>
              <a:t>,</a:t>
            </a:r>
            <a:r>
              <a:rPr lang="ko-KR" altLang="en-US" sz="2700"/>
              <a:t> 일본 장애인 인식</a:t>
            </a:r>
            <a:r>
              <a:rPr lang="en-US" altLang="ko-KR" sz="2700"/>
              <a:t>,</a:t>
            </a:r>
            <a:r>
              <a:rPr lang="ko-KR" altLang="en-US" sz="2700"/>
              <a:t> 메이와쿠</a:t>
            </a:r>
            <a:r>
              <a:rPr lang="en-US" altLang="ko-KR" sz="2700"/>
              <a:t>)</a:t>
            </a:r>
            <a:endParaRPr lang="en-US" altLang="ko-KR" sz="2700"/>
          </a:p>
          <a:p>
            <a:pPr lvl="0">
              <a:defRPr/>
            </a:pPr>
            <a:r>
              <a:rPr lang="en-US" altLang="ko-KR" sz="2700"/>
              <a:t>3.</a:t>
            </a:r>
            <a:r>
              <a:rPr lang="ko-KR" altLang="en-US" sz="2700"/>
              <a:t> 장애인들이 힘든 점</a:t>
            </a:r>
            <a:r>
              <a:rPr lang="en-US" altLang="ko-KR" sz="2700"/>
              <a:t>(</a:t>
            </a:r>
            <a:r>
              <a:rPr lang="ko-KR" altLang="en-US" sz="2700"/>
              <a:t>한국 장애인 힘든 점</a:t>
            </a:r>
            <a:r>
              <a:rPr lang="en-US" altLang="ko-KR" sz="2700"/>
              <a:t>,</a:t>
            </a:r>
            <a:r>
              <a:rPr lang="ko-KR" altLang="en-US" sz="2700"/>
              <a:t> 일본 장애인 힘든 점</a:t>
            </a:r>
            <a:r>
              <a:rPr lang="en-US" altLang="ko-KR" sz="2700"/>
              <a:t>)</a:t>
            </a:r>
            <a:endParaRPr lang="en-US" altLang="ko-KR" sz="2700"/>
          </a:p>
          <a:p>
            <a:pPr lvl="0">
              <a:defRPr/>
            </a:pPr>
            <a:r>
              <a:rPr lang="en-US" altLang="ko-KR" sz="2700"/>
              <a:t>4.</a:t>
            </a:r>
            <a:r>
              <a:rPr lang="ko-KR" altLang="en-US" sz="2700"/>
              <a:t> 장애인 근로 상황</a:t>
            </a:r>
            <a:r>
              <a:rPr lang="en-US" altLang="ko-KR" sz="2700"/>
              <a:t>(</a:t>
            </a:r>
            <a:r>
              <a:rPr lang="ko-KR" altLang="en-US" sz="2700"/>
              <a:t>한국의 장애인 근로 </a:t>
            </a:r>
            <a:r>
              <a:rPr lang="en-US" altLang="ko-KR" sz="2700"/>
              <a:t>,</a:t>
            </a:r>
            <a:r>
              <a:rPr lang="ko-KR" altLang="en-US" sz="2700"/>
              <a:t> 일본의 장애인 근로</a:t>
            </a:r>
            <a:r>
              <a:rPr lang="en-US" altLang="ko-KR" sz="2700"/>
              <a:t>,</a:t>
            </a:r>
            <a:r>
              <a:rPr lang="ko-KR" altLang="en-US" sz="2700"/>
              <a:t> 공통점</a:t>
            </a:r>
            <a:r>
              <a:rPr lang="en-US" altLang="ko-KR" sz="2700"/>
              <a:t>)</a:t>
            </a:r>
            <a:endParaRPr lang="en-US" altLang="ko-KR" sz="2700"/>
          </a:p>
          <a:p>
            <a:pPr lvl="0">
              <a:defRPr/>
            </a:pPr>
            <a:r>
              <a:rPr lang="en-US" altLang="ko-KR" sz="2700"/>
              <a:t>5.</a:t>
            </a:r>
            <a:r>
              <a:rPr lang="ko-KR" altLang="en-US" sz="2700"/>
              <a:t> 장애인 이동 비교</a:t>
            </a:r>
            <a:r>
              <a:rPr lang="en-US" altLang="ko-KR" sz="2700"/>
              <a:t>(</a:t>
            </a:r>
            <a:r>
              <a:rPr lang="ko-KR" altLang="en-US" sz="2700"/>
              <a:t>한국 장애인 지하철 이동</a:t>
            </a:r>
            <a:r>
              <a:rPr lang="en-US" altLang="ko-KR" sz="2700"/>
              <a:t>,</a:t>
            </a:r>
            <a:r>
              <a:rPr lang="ko-KR" altLang="en-US" sz="2700"/>
              <a:t> 일본 장애인 지하철 이동</a:t>
            </a:r>
            <a:r>
              <a:rPr lang="en-US" altLang="ko-KR" sz="2700"/>
              <a:t>,</a:t>
            </a:r>
            <a:r>
              <a:rPr lang="ko-KR" altLang="en-US" sz="2700"/>
              <a:t> 지하철 이동 대책</a:t>
            </a:r>
            <a:r>
              <a:rPr lang="en-US" altLang="ko-KR" sz="2700"/>
              <a:t>,</a:t>
            </a:r>
            <a:r>
              <a:rPr lang="ko-KR" altLang="en-US" sz="2700"/>
              <a:t> 배리어 프리</a:t>
            </a:r>
            <a:r>
              <a:rPr lang="en-US" altLang="ko-KR" sz="2700"/>
              <a:t>)</a:t>
            </a:r>
            <a:endParaRPr lang="en-US" altLang="ko-KR" sz="2700"/>
          </a:p>
          <a:p>
            <a:pPr lvl="0">
              <a:defRPr/>
            </a:pPr>
            <a:r>
              <a:rPr lang="en-US" altLang="ko-KR" sz="2700"/>
              <a:t>6.</a:t>
            </a:r>
            <a:r>
              <a:rPr lang="ko-KR" altLang="en-US" sz="2700"/>
              <a:t> 한국의 문제점</a:t>
            </a:r>
            <a:r>
              <a:rPr lang="en-US" altLang="ko-KR" sz="2700"/>
              <a:t>(</a:t>
            </a:r>
            <a:r>
              <a:rPr lang="ko-KR" altLang="en-US" sz="2700"/>
              <a:t>한국과 일본의 비교</a:t>
            </a:r>
            <a:r>
              <a:rPr lang="en-US" altLang="ko-KR" sz="2700"/>
              <a:t>,</a:t>
            </a:r>
            <a:r>
              <a:rPr lang="ko-KR" altLang="en-US" sz="2700"/>
              <a:t> 한국 장애인을 위한 대책</a:t>
            </a:r>
            <a:r>
              <a:rPr lang="en-US" altLang="ko-KR" sz="2700"/>
              <a:t>,</a:t>
            </a:r>
            <a:r>
              <a:rPr lang="ko-KR" altLang="en-US" sz="2700"/>
              <a:t> 앞으로 해야 할 것</a:t>
            </a:r>
            <a:r>
              <a:rPr lang="en-US" altLang="ko-KR" sz="2700"/>
              <a:t>)</a:t>
            </a:r>
            <a:endParaRPr lang="en-US" altLang="ko-KR" sz="2700"/>
          </a:p>
        </p:txBody>
      </p:sp>
    </p:spTree>
    <p:extLst>
      <p:ext uri="{BB962C8B-B14F-4D97-AF65-F5344CB8AC3E}">
        <p14:creationId xmlns:p14="http://schemas.microsoft.com/office/powerpoint/2010/main" val="2679111040"/>
      </p:ext>
    </p:extLst>
  </p:cSld>
  <p:clrMapOvr>
    <a:masterClrMapping/>
  </p:clrMapOvr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배리어 프리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일상 속에서 느끼는 불편을 해소하기 위한 것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엘리베이터나 점자 블록 등이 전부 이에 해당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사소한 것에도 잘 구축되어 있는 편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997865642"/>
      </p:ext>
    </p:extLst>
  </p:cSld>
  <p:clrMapOvr>
    <a:masterClrMapping/>
  </p:clrMapOvr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배리어 프리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다만 정말 위급한 경우나 장애인들이 우선하는 것보다 그저 비장애인들의 편의를 위한 시스템이 되어 버리는 경우가 많음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비장애인들의 눈에는 쓸모없어 보이더라도 장애인들의 입장에서는 매우 중요한 것임을 인지해야 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4237882333"/>
      </p:ext>
    </p:extLst>
  </p:cSld>
  <p:clrMapOvr>
    <a:masterClrMapping/>
  </p:clrMapOvr>
</p:sld>
</file>

<file path=ppt/slides/slide2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배리어 프리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비장애인들은 아예 사용하지 말자가 아니라 그저 우선 순위를 정해두고 어르신들이나 장애인들을 더 우선으로 인식해야 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비장애인들을 없으면 조금 불편한 정도이지만 장애인들에게는 없어서는 안 된다는 것을 인식해야 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769447851"/>
      </p:ext>
    </p:extLst>
  </p:cSld>
  <p:clrMapOvr>
    <a:masterClrMapping/>
  </p:clrMapOvr>
</p:sld>
</file>

<file path=ppt/slides/slide2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한국과 일본의 비교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한국 </a:t>
            </a:r>
            <a:r>
              <a:rPr lang="en-US" altLang="ko-KR" sz="2700"/>
              <a:t>:</a:t>
            </a:r>
            <a:r>
              <a:rPr lang="ko-KR" altLang="en-US" sz="2700"/>
              <a:t> 시설 적음</a:t>
            </a:r>
            <a:r>
              <a:rPr lang="en-US" altLang="ko-KR" sz="2700"/>
              <a:t>,</a:t>
            </a:r>
            <a:r>
              <a:rPr lang="ko-KR" altLang="en-US" sz="2700"/>
              <a:t> 배려 부족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일본</a:t>
            </a:r>
            <a:r>
              <a:rPr lang="en-US" altLang="ko-KR" sz="2700"/>
              <a:t>:</a:t>
            </a:r>
            <a:r>
              <a:rPr lang="ko-KR" altLang="en-US" sz="2700"/>
              <a:t> 시설 많은 편</a:t>
            </a:r>
            <a:r>
              <a:rPr lang="en-US" altLang="ko-KR" sz="2700"/>
              <a:t>,</a:t>
            </a:r>
            <a:r>
              <a:rPr lang="ko-KR" altLang="en-US" sz="2700"/>
              <a:t> 배려심도 많은 편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한국은 일본에 비해 부족한 편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더 많이 고쳐나가야 함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4161106507"/>
      </p:ext>
    </p:extLst>
  </p:cSld>
  <p:clrMapOvr>
    <a:masterClrMapping/>
  </p:clrMapOvr>
</p:sld>
</file>

<file path=ppt/slides/slide2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한국 장애인을 위한 대책 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장애인들을 편견 어린 시선으로 보지 않기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우리 모두에게 갑자기 장애가 생길 수 있음을 인지해야 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이익을 따지는 것이 아닌 자연스러운 마음으로 도와야 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배리어 프리가 잘 구축되어야 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장애인들을 이해하고 배려해 줘야 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3636751226"/>
      </p:ext>
    </p:extLst>
  </p:cSld>
  <p:clrMapOvr>
    <a:masterClrMapping/>
  </p:clrMapOvr>
</p:sld>
</file>

<file path=ppt/slides/slide2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앞으로 해야 할 것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장애인들을 위한 법은 지금도 계속해서 변화 중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비장애인들보다 행동이 조금 느릴 수는 있음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하지만 이들을 편견 없이 대하는 것이 가장 중요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장애인들이 도움을 요청한다면 폐를 끼치고 있다 생각하는 것이 아니라 자연스러운 마음으로 돕는 것이 중요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4067078346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한국과 일본의 장애인법 공통점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두 나라 모두 장애인들을 가두는 대신 탈시설화함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법으로 장애인들을 취직 시켜야 하는 기준 존재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장애인들과 비장애인들 차별 금지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3514157988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한국의 장애인 인식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아직까지 인식이 그리 좋은 편은 아님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차별과 불평등한 시선으로 바라보는 경우가 많음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비장애인들의 올바른 대처 방법도 취약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058500420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일본의 장애인 인식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대다수의 일본인들 공공장소에 장애인들이 돌아다니는 것을 싫어하지 않음 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그들을 돕는 것을 당연시 여기는 편임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844224566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메이와쿠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남에게 폐를 끼친다는 의미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일본은 타인에게 폐를 끼치는 것을 극도로 꺼려함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하지만 심하게 꺼리다보니 오히려 상황의 피해자가 사과하는 경우가 많음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822095642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메이와쿠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lvl="0">
              <a:defRPr/>
            </a:pPr>
            <a:r>
              <a:rPr lang="ko-KR" altLang="en-US" sz="2700"/>
              <a:t>타인에게 폐를 끼쳐서는 안 된다는 기본적인 예의 같지만 조금 다름</a:t>
            </a:r>
            <a:endParaRPr lang="ko-KR" altLang="en-US" sz="2700"/>
          </a:p>
          <a:p>
            <a:pPr marL="0" lvl="0" indent="0">
              <a:buNone/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메이와쿠의 기준이 주관적이고 모호하기 때문에 문제점이 많음</a:t>
            </a:r>
            <a:endParaRPr lang="ko-KR" altLang="en-US" sz="2700"/>
          </a:p>
          <a:p>
            <a:pPr marL="0" lvl="0" indent="0">
              <a:buNone/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이지메의 변명거리가 되는 경우가 많음</a:t>
            </a:r>
            <a:endParaRPr lang="ko-KR" altLang="en-US" sz="2700"/>
          </a:p>
          <a:p>
            <a:pPr marL="0" lvl="0" indent="0">
              <a:buNone/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일본의 공동체에서 벗어나서는 안 된다는 강박으로 인해 가해자보다 피해자가 사과를 하는 경우가 더 많음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376536392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메이와쿠</a:t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2631640" y="1580516"/>
            <a:ext cx="6572386" cy="3696967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190360" y="5516099"/>
            <a:ext cx="5454946" cy="36385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endParaRPr lang="en-US" altLang="en-US"/>
          </a:p>
        </p:txBody>
      </p:sp>
      <p:sp>
        <p:nvSpPr>
          <p:cNvPr id="5" name="가로 글상자 4"/>
          <p:cNvSpPr txBox="1"/>
          <p:nvPr/>
        </p:nvSpPr>
        <p:spPr>
          <a:xfrm>
            <a:off x="3823193" y="5598329"/>
            <a:ext cx="5011589" cy="36385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en-US">
                <a:hlinkClick r:id="rId3"/>
              </a:rPr>
              <a:t>https://youtu.be/ibDSpLKbYdU?feature=shared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072855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메이와쿠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lvl="0">
              <a:defRPr/>
            </a:pPr>
            <a:r>
              <a:rPr lang="ko-KR" altLang="en-US" sz="2700"/>
              <a:t>일본은 개인보다 공동체를 우선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공동체 내에서 벗어난다는 것을 극도로 꺼림</a:t>
            </a:r>
            <a:endParaRPr lang="ko-KR" altLang="en-US" sz="2700"/>
          </a:p>
          <a:p>
            <a:pPr lvl="0">
              <a:defRPr/>
            </a:pPr>
            <a:endParaRPr lang="ko-KR" altLang="en-US" sz="2700"/>
          </a:p>
          <a:p>
            <a:pPr lvl="0">
              <a:defRPr/>
            </a:pPr>
            <a:r>
              <a:rPr lang="ko-KR" altLang="en-US" sz="2700"/>
              <a:t>공동체의 이익이 우선순위 </a:t>
            </a:r>
            <a:r>
              <a:rPr lang="en-US" altLang="ko-KR" sz="2700"/>
              <a:t>-&gt;</a:t>
            </a:r>
            <a:r>
              <a:rPr lang="ko-KR" altLang="en-US" sz="2700"/>
              <a:t> 피해자가 나서기 힘든 구조</a:t>
            </a: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880934707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559</ep:Words>
  <ep:PresentationFormat>화면 슬라이드 쇼(4:3)</ep:PresentationFormat>
  <ep:Paragraphs>161</ep:Paragraphs>
  <ep:Slides>25</ep:Slides>
  <ep:Notes>3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ep:HeadingPairs>
  <ep:TitlesOfParts>
    <vt:vector size="26" baseType="lpstr">
      <vt:lpstr>한컴오피스</vt:lpstr>
      <vt:lpstr>한국과 일본의 장애인 대우 비교</vt:lpstr>
      <vt:lpstr>목차</vt:lpstr>
      <vt:lpstr>한국과 일본의 장애인법 공통점</vt:lpstr>
      <vt:lpstr>한국의 장애인 인식</vt:lpstr>
      <vt:lpstr>일본의 장애인 인식</vt:lpstr>
      <vt:lpstr>메이와쿠</vt:lpstr>
      <vt:lpstr>메이와쿠</vt:lpstr>
      <vt:lpstr>메이와쿠</vt:lpstr>
      <vt:lpstr>메이와쿠</vt:lpstr>
      <vt:lpstr>한국의 장애인들이 힘든 점</vt:lpstr>
      <vt:lpstr>일본의 장애인들이 힘든 점</vt:lpstr>
      <vt:lpstr>한국의 장애인 근로 상황</vt:lpstr>
      <vt:lpstr>일본의 장애인 근로 상황</vt:lpstr>
      <vt:lpstr>장애인 근로 상황 공통점</vt:lpstr>
      <vt:lpstr>한국 장애인을 위한 대책</vt:lpstr>
      <vt:lpstr>한국 장애인 지하철 이동</vt:lpstr>
      <vt:lpstr>일본 장애인 지하철 이동</vt:lpstr>
      <vt:lpstr>지하철 이동 비교</vt:lpstr>
      <vt:lpstr>지하철 이동 대책</vt:lpstr>
      <vt:lpstr>배리어 프리</vt:lpstr>
      <vt:lpstr>배리어 프리</vt:lpstr>
      <vt:lpstr>배리어 프리</vt:lpstr>
      <vt:lpstr>한국과 일본의 비교</vt:lpstr>
      <vt:lpstr>한국 장애인을 위한 대책</vt:lpstr>
      <vt:lpstr>앞으로 해야 할 것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2024-12-03T22:59:41.922</dcterms:created>
  <dc:creator>User</dc:creator>
  <cp:lastModifiedBy>User</cp:lastModifiedBy>
  <dcterms:modified xsi:type="dcterms:W3CDTF">2024-12-05T15:19:25.428</dcterms:modified>
  <cp:revision>27</cp:revision>
  <dc:title>한국과 일본의 장애인 대우 비교</dc:title>
  <cp:version>12.0.0.3747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