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9" r:id="rId3"/>
    <p:sldId id="258" r:id="rId4"/>
    <p:sldId id="266" r:id="rId5"/>
    <p:sldId id="257" r:id="rId6"/>
    <p:sldId id="261" r:id="rId7"/>
    <p:sldId id="262" r:id="rId8"/>
    <p:sldId id="263" r:id="rId9"/>
    <p:sldId id="265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025172-4C95-4D72-A199-6962AE6A9B3D}" v="27" dt="2024-11-30T12:39:18.3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수진 우" userId="c448266b6680672e" providerId="LiveId" clId="{C7025172-4C95-4D72-A199-6962AE6A9B3D}"/>
    <pc:docChg chg="undo redo custSel addSld delSld modSld sldOrd modShowInfo">
      <pc:chgData name="수진 우" userId="c448266b6680672e" providerId="LiveId" clId="{C7025172-4C95-4D72-A199-6962AE6A9B3D}" dt="2024-11-30T12:42:25.136" v="9272" actId="20577"/>
      <pc:docMkLst>
        <pc:docMk/>
      </pc:docMkLst>
      <pc:sldChg chg="modSp mod">
        <pc:chgData name="수진 우" userId="c448266b6680672e" providerId="LiveId" clId="{C7025172-4C95-4D72-A199-6962AE6A9B3D}" dt="2024-11-30T12:42:25.136" v="9272" actId="20577"/>
        <pc:sldMkLst>
          <pc:docMk/>
          <pc:sldMk cId="1818163264" sldId="256"/>
        </pc:sldMkLst>
        <pc:spChg chg="mod">
          <ac:chgData name="수진 우" userId="c448266b6680672e" providerId="LiveId" clId="{C7025172-4C95-4D72-A199-6962AE6A9B3D}" dt="2024-11-30T12:42:25.136" v="9272" actId="20577"/>
          <ac:spMkLst>
            <pc:docMk/>
            <pc:sldMk cId="1818163264" sldId="256"/>
            <ac:spMk id="2" creationId="{4754B58F-5571-6F0A-42F1-522A534F56C8}"/>
          </ac:spMkLst>
        </pc:spChg>
      </pc:sldChg>
      <pc:sldChg chg="addSp delSp modSp mod modAnim">
        <pc:chgData name="수진 우" userId="c448266b6680672e" providerId="LiveId" clId="{C7025172-4C95-4D72-A199-6962AE6A9B3D}" dt="2024-11-30T12:34:00.159" v="8633"/>
        <pc:sldMkLst>
          <pc:docMk/>
          <pc:sldMk cId="4223681401" sldId="257"/>
        </pc:sldMkLst>
        <pc:spChg chg="mod">
          <ac:chgData name="수진 우" userId="c448266b6680672e" providerId="LiveId" clId="{C7025172-4C95-4D72-A199-6962AE6A9B3D}" dt="2024-11-30T10:37:40.728" v="5845" actId="20577"/>
          <ac:spMkLst>
            <pc:docMk/>
            <pc:sldMk cId="4223681401" sldId="257"/>
            <ac:spMk id="2" creationId="{03DC1E90-94C6-764C-999E-85609191BFD8}"/>
          </ac:spMkLst>
        </pc:spChg>
        <pc:spChg chg="mod">
          <ac:chgData name="수진 우" userId="c448266b6680672e" providerId="LiveId" clId="{C7025172-4C95-4D72-A199-6962AE6A9B3D}" dt="2024-11-30T10:53:58.118" v="5982" actId="20577"/>
          <ac:spMkLst>
            <pc:docMk/>
            <pc:sldMk cId="4223681401" sldId="257"/>
            <ac:spMk id="3" creationId="{1C44BC6F-896E-AD45-D00A-1B28C512DA4C}"/>
          </ac:spMkLst>
        </pc:spChg>
        <pc:picChg chg="add del mod">
          <ac:chgData name="수진 우" userId="c448266b6680672e" providerId="LiveId" clId="{C7025172-4C95-4D72-A199-6962AE6A9B3D}" dt="2024-11-30T12:33:28.747" v="8626" actId="21"/>
          <ac:picMkLst>
            <pc:docMk/>
            <pc:sldMk cId="4223681401" sldId="257"/>
            <ac:picMk id="5" creationId="{40CC3E91-D6BD-6442-4709-093AF05AA4F7}"/>
          </ac:picMkLst>
        </pc:picChg>
        <pc:picChg chg="add mod">
          <ac:chgData name="수진 우" userId="c448266b6680672e" providerId="LiveId" clId="{C7025172-4C95-4D72-A199-6962AE6A9B3D}" dt="2024-11-30T12:33:54.836" v="8632" actId="1076"/>
          <ac:picMkLst>
            <pc:docMk/>
            <pc:sldMk cId="4223681401" sldId="257"/>
            <ac:picMk id="7" creationId="{FC2B423F-231B-B134-CD12-F6C4BA8380F9}"/>
          </ac:picMkLst>
        </pc:picChg>
      </pc:sldChg>
      <pc:sldChg chg="modSp new mod ord">
        <pc:chgData name="수진 우" userId="c448266b6680672e" providerId="LiveId" clId="{C7025172-4C95-4D72-A199-6962AE6A9B3D}" dt="2024-11-30T09:24:25.341" v="5159" actId="20577"/>
        <pc:sldMkLst>
          <pc:docMk/>
          <pc:sldMk cId="3428732173" sldId="258"/>
        </pc:sldMkLst>
        <pc:spChg chg="mod">
          <ac:chgData name="수진 우" userId="c448266b6680672e" providerId="LiveId" clId="{C7025172-4C95-4D72-A199-6962AE6A9B3D}" dt="2024-11-30T06:20:57.572" v="1678" actId="20577"/>
          <ac:spMkLst>
            <pc:docMk/>
            <pc:sldMk cId="3428732173" sldId="258"/>
            <ac:spMk id="2" creationId="{FFFB87F8-4AC9-E18E-41A1-DB8545123BD7}"/>
          </ac:spMkLst>
        </pc:spChg>
        <pc:spChg chg="mod">
          <ac:chgData name="수진 우" userId="c448266b6680672e" providerId="LiveId" clId="{C7025172-4C95-4D72-A199-6962AE6A9B3D}" dt="2024-11-30T09:24:25.341" v="5159" actId="20577"/>
          <ac:spMkLst>
            <pc:docMk/>
            <pc:sldMk cId="3428732173" sldId="258"/>
            <ac:spMk id="3" creationId="{1F0AC5CA-7027-E676-411C-6489CC19BD39}"/>
          </ac:spMkLst>
        </pc:spChg>
      </pc:sldChg>
      <pc:sldChg chg="modSp new mod ord">
        <pc:chgData name="수진 우" userId="c448266b6680672e" providerId="LiveId" clId="{C7025172-4C95-4D72-A199-6962AE6A9B3D}" dt="2024-11-30T10:34:40.882" v="5717" actId="5793"/>
        <pc:sldMkLst>
          <pc:docMk/>
          <pc:sldMk cId="3603520395" sldId="259"/>
        </pc:sldMkLst>
        <pc:spChg chg="mod">
          <ac:chgData name="수진 우" userId="c448266b6680672e" providerId="LiveId" clId="{C7025172-4C95-4D72-A199-6962AE6A9B3D}" dt="2024-11-30T06:30:30.125" v="1921" actId="20577"/>
          <ac:spMkLst>
            <pc:docMk/>
            <pc:sldMk cId="3603520395" sldId="259"/>
            <ac:spMk id="2" creationId="{B4AEFF84-87BF-DEC1-C034-D025365B1FAF}"/>
          </ac:spMkLst>
        </pc:spChg>
        <pc:spChg chg="mod">
          <ac:chgData name="수진 우" userId="c448266b6680672e" providerId="LiveId" clId="{C7025172-4C95-4D72-A199-6962AE6A9B3D}" dt="2024-11-30T10:34:40.882" v="5717" actId="5793"/>
          <ac:spMkLst>
            <pc:docMk/>
            <pc:sldMk cId="3603520395" sldId="259"/>
            <ac:spMk id="3" creationId="{8D6E392E-D63B-00F6-0412-5422D8D82462}"/>
          </ac:spMkLst>
        </pc:spChg>
      </pc:sldChg>
      <pc:sldChg chg="addSp delSp modSp new del mod ord modTransition delAnim modAnim chgLayout">
        <pc:chgData name="수진 우" userId="c448266b6680672e" providerId="LiveId" clId="{C7025172-4C95-4D72-A199-6962AE6A9B3D}" dt="2024-11-30T12:27:47.949" v="8610" actId="2696"/>
        <pc:sldMkLst>
          <pc:docMk/>
          <pc:sldMk cId="2838326332" sldId="260"/>
        </pc:sldMkLst>
        <pc:spChg chg="mod ord">
          <ac:chgData name="수진 우" userId="c448266b6680672e" providerId="LiveId" clId="{C7025172-4C95-4D72-A199-6962AE6A9B3D}" dt="2024-11-30T12:21:08.030" v="8597" actId="6264"/>
          <ac:spMkLst>
            <pc:docMk/>
            <pc:sldMk cId="2838326332" sldId="260"/>
            <ac:spMk id="2" creationId="{E6E503CD-4B55-837F-FF93-3F8579229342}"/>
          </ac:spMkLst>
        </pc:spChg>
        <pc:spChg chg="mod ord">
          <ac:chgData name="수진 우" userId="c448266b6680672e" providerId="LiveId" clId="{C7025172-4C95-4D72-A199-6962AE6A9B3D}" dt="2024-11-30T12:21:08.099" v="8598" actId="27636"/>
          <ac:spMkLst>
            <pc:docMk/>
            <pc:sldMk cId="2838326332" sldId="260"/>
            <ac:spMk id="3" creationId="{534627D0-982E-8697-683C-81C7CB6E2E89}"/>
          </ac:spMkLst>
        </pc:spChg>
        <pc:spChg chg="add del mod">
          <ac:chgData name="수진 우" userId="c448266b6680672e" providerId="LiveId" clId="{C7025172-4C95-4D72-A199-6962AE6A9B3D}" dt="2024-11-30T12:21:08.030" v="8597" actId="6264"/>
          <ac:spMkLst>
            <pc:docMk/>
            <pc:sldMk cId="2838326332" sldId="260"/>
            <ac:spMk id="11" creationId="{334399EA-2A8F-B8F0-E113-76CF0A031BC3}"/>
          </ac:spMkLst>
        </pc:spChg>
        <pc:spChg chg="add del mod">
          <ac:chgData name="수진 우" userId="c448266b6680672e" providerId="LiveId" clId="{C7025172-4C95-4D72-A199-6962AE6A9B3D}" dt="2024-11-30T12:21:08.030" v="8597" actId="6264"/>
          <ac:spMkLst>
            <pc:docMk/>
            <pc:sldMk cId="2838326332" sldId="260"/>
            <ac:spMk id="12" creationId="{96CB4B3F-02D1-BEDD-4E7A-6750F631998B}"/>
          </ac:spMkLst>
        </pc:spChg>
        <pc:graphicFrameChg chg="add del mod">
          <ac:chgData name="수진 우" userId="c448266b6680672e" providerId="LiveId" clId="{C7025172-4C95-4D72-A199-6962AE6A9B3D}" dt="2024-11-30T12:13:04.520" v="8579" actId="21"/>
          <ac:graphicFrameMkLst>
            <pc:docMk/>
            <pc:sldMk cId="2838326332" sldId="260"/>
            <ac:graphicFrameMk id="6" creationId="{D29C5FC5-CDEE-CFE8-4636-409516885690}"/>
          </ac:graphicFrameMkLst>
        </pc:graphicFrameChg>
        <pc:picChg chg="add del mod ord">
          <ac:chgData name="수진 우" userId="c448266b6680672e" providerId="LiveId" clId="{C7025172-4C95-4D72-A199-6962AE6A9B3D}" dt="2024-11-30T12:12:31.861" v="8577" actId="21"/>
          <ac:picMkLst>
            <pc:docMk/>
            <pc:sldMk cId="2838326332" sldId="260"/>
            <ac:picMk id="5" creationId="{D054CD7B-5E20-F3B2-E339-DD1E0B53D3BB}"/>
          </ac:picMkLst>
        </pc:picChg>
        <pc:picChg chg="add del mod">
          <ac:chgData name="수진 우" userId="c448266b6680672e" providerId="LiveId" clId="{C7025172-4C95-4D72-A199-6962AE6A9B3D}" dt="2024-11-30T12:13:55.756" v="8584" actId="21"/>
          <ac:picMkLst>
            <pc:docMk/>
            <pc:sldMk cId="2838326332" sldId="260"/>
            <ac:picMk id="8" creationId="{8873AFD9-5C6A-71A7-4C2C-CC2C3DEA22D6}"/>
          </ac:picMkLst>
        </pc:picChg>
        <pc:picChg chg="add del mod">
          <ac:chgData name="수진 우" userId="c448266b6680672e" providerId="LiveId" clId="{C7025172-4C95-4D72-A199-6962AE6A9B3D}" dt="2024-11-30T12:17:13.915" v="8591" actId="21"/>
          <ac:picMkLst>
            <pc:docMk/>
            <pc:sldMk cId="2838326332" sldId="260"/>
            <ac:picMk id="10" creationId="{9F1A17AF-5314-E6DA-82D8-57F65C6015A0}"/>
          </ac:picMkLst>
        </pc:picChg>
        <pc:picChg chg="add del mod">
          <ac:chgData name="수진 우" userId="c448266b6680672e" providerId="LiveId" clId="{C7025172-4C95-4D72-A199-6962AE6A9B3D}" dt="2024-11-30T12:27:19.984" v="8605" actId="21"/>
          <ac:picMkLst>
            <pc:docMk/>
            <pc:sldMk cId="2838326332" sldId="260"/>
            <ac:picMk id="14" creationId="{27F79274-F897-FC1D-FEBB-6330F2A800D7}"/>
          </ac:picMkLst>
        </pc:picChg>
      </pc:sldChg>
      <pc:sldChg chg="modSp new mod">
        <pc:chgData name="수진 우" userId="c448266b6680672e" providerId="LiveId" clId="{C7025172-4C95-4D72-A199-6962AE6A9B3D}" dt="2024-11-30T11:07:59.401" v="7013" actId="20577"/>
        <pc:sldMkLst>
          <pc:docMk/>
          <pc:sldMk cId="1889629081" sldId="261"/>
        </pc:sldMkLst>
        <pc:spChg chg="mod">
          <ac:chgData name="수진 우" userId="c448266b6680672e" providerId="LiveId" clId="{C7025172-4C95-4D72-A199-6962AE6A9B3D}" dt="2024-11-30T10:54:43.087" v="6008" actId="20577"/>
          <ac:spMkLst>
            <pc:docMk/>
            <pc:sldMk cId="1889629081" sldId="261"/>
            <ac:spMk id="2" creationId="{DE09C6C8-548A-295E-E315-784EAC4189B0}"/>
          </ac:spMkLst>
        </pc:spChg>
        <pc:spChg chg="mod">
          <ac:chgData name="수진 우" userId="c448266b6680672e" providerId="LiveId" clId="{C7025172-4C95-4D72-A199-6962AE6A9B3D}" dt="2024-11-30T11:07:59.401" v="7013" actId="20577"/>
          <ac:spMkLst>
            <pc:docMk/>
            <pc:sldMk cId="1889629081" sldId="261"/>
            <ac:spMk id="3" creationId="{B4FAF49E-8C8C-30E2-B2C5-8660016AAA2A}"/>
          </ac:spMkLst>
        </pc:spChg>
      </pc:sldChg>
      <pc:sldChg chg="modSp new mod">
        <pc:chgData name="수진 우" userId="c448266b6680672e" providerId="LiveId" clId="{C7025172-4C95-4D72-A199-6962AE6A9B3D}" dt="2024-11-30T11:13:42.416" v="7762" actId="20577"/>
        <pc:sldMkLst>
          <pc:docMk/>
          <pc:sldMk cId="3189128755" sldId="262"/>
        </pc:sldMkLst>
        <pc:spChg chg="mod">
          <ac:chgData name="수진 우" userId="c448266b6680672e" providerId="LiveId" clId="{C7025172-4C95-4D72-A199-6962AE6A9B3D}" dt="2024-11-30T11:10:00.463" v="7150" actId="20577"/>
          <ac:spMkLst>
            <pc:docMk/>
            <pc:sldMk cId="3189128755" sldId="262"/>
            <ac:spMk id="2" creationId="{6CE7F255-E365-0636-B8A3-3BBF87F91850}"/>
          </ac:spMkLst>
        </pc:spChg>
        <pc:spChg chg="mod">
          <ac:chgData name="수진 우" userId="c448266b6680672e" providerId="LiveId" clId="{C7025172-4C95-4D72-A199-6962AE6A9B3D}" dt="2024-11-30T11:13:42.416" v="7762" actId="20577"/>
          <ac:spMkLst>
            <pc:docMk/>
            <pc:sldMk cId="3189128755" sldId="262"/>
            <ac:spMk id="3" creationId="{1CCE421F-B869-05A1-835A-375213A3E72B}"/>
          </ac:spMkLst>
        </pc:spChg>
      </pc:sldChg>
      <pc:sldChg chg="addSp delSp modSp new mod ord">
        <pc:chgData name="수진 우" userId="c448266b6680672e" providerId="LiveId" clId="{C7025172-4C95-4D72-A199-6962AE6A9B3D}" dt="2024-11-30T12:40:22.068" v="9005" actId="20577"/>
        <pc:sldMkLst>
          <pc:docMk/>
          <pc:sldMk cId="3351398305" sldId="263"/>
        </pc:sldMkLst>
        <pc:spChg chg="mod">
          <ac:chgData name="수진 우" userId="c448266b6680672e" providerId="LiveId" clId="{C7025172-4C95-4D72-A199-6962AE6A9B3D}" dt="2024-11-30T11:16:50.161" v="7992" actId="20577"/>
          <ac:spMkLst>
            <pc:docMk/>
            <pc:sldMk cId="3351398305" sldId="263"/>
            <ac:spMk id="2" creationId="{E283656A-1B9A-859F-284C-F993FC74B792}"/>
          </ac:spMkLst>
        </pc:spChg>
        <pc:spChg chg="del">
          <ac:chgData name="수진 우" userId="c448266b6680672e" providerId="LiveId" clId="{C7025172-4C95-4D72-A199-6962AE6A9B3D}" dt="2024-11-30T11:16:03.919" v="7858" actId="931"/>
          <ac:spMkLst>
            <pc:docMk/>
            <pc:sldMk cId="3351398305" sldId="263"/>
            <ac:spMk id="3" creationId="{EC182AD2-25A1-B9EA-A286-C2442262D0F6}"/>
          </ac:spMkLst>
        </pc:spChg>
        <pc:spChg chg="add del mod">
          <ac:chgData name="수진 우" userId="c448266b6680672e" providerId="LiveId" clId="{C7025172-4C95-4D72-A199-6962AE6A9B3D}" dt="2024-11-30T12:36:10.010" v="8636"/>
          <ac:spMkLst>
            <pc:docMk/>
            <pc:sldMk cId="3351398305" sldId="263"/>
            <ac:spMk id="7" creationId="{20C4CCF4-5972-CE3B-1EB2-5488935E8B53}"/>
          </ac:spMkLst>
        </pc:spChg>
        <pc:spChg chg="add mod">
          <ac:chgData name="수진 우" userId="c448266b6680672e" providerId="LiveId" clId="{C7025172-4C95-4D72-A199-6962AE6A9B3D}" dt="2024-11-30T12:40:22.068" v="9005" actId="20577"/>
          <ac:spMkLst>
            <pc:docMk/>
            <pc:sldMk cId="3351398305" sldId="263"/>
            <ac:spMk id="10" creationId="{1AEA7029-5F59-7AD5-B951-9A65642E966B}"/>
          </ac:spMkLst>
        </pc:spChg>
        <pc:picChg chg="add del mod">
          <ac:chgData name="수진 우" userId="c448266b6680672e" providerId="LiveId" clId="{C7025172-4C95-4D72-A199-6962AE6A9B3D}" dt="2024-11-30T12:36:08.160" v="8635" actId="21"/>
          <ac:picMkLst>
            <pc:docMk/>
            <pc:sldMk cId="3351398305" sldId="263"/>
            <ac:picMk id="5" creationId="{57004146-28CE-F2DA-BF81-B307F30DDE8B}"/>
          </ac:picMkLst>
        </pc:picChg>
        <pc:picChg chg="add del mod">
          <ac:chgData name="수진 우" userId="c448266b6680672e" providerId="LiveId" clId="{C7025172-4C95-4D72-A199-6962AE6A9B3D}" dt="2024-11-30T12:36:12.853" v="8637" actId="21"/>
          <ac:picMkLst>
            <pc:docMk/>
            <pc:sldMk cId="3351398305" sldId="263"/>
            <ac:picMk id="8" creationId="{57004146-28CE-F2DA-BF81-B307F30DDE8B}"/>
          </ac:picMkLst>
        </pc:picChg>
        <pc:picChg chg="add mod">
          <ac:chgData name="수진 우" userId="c448266b6680672e" providerId="LiveId" clId="{C7025172-4C95-4D72-A199-6962AE6A9B3D}" dt="2024-11-30T12:39:24.830" v="8922" actId="1076"/>
          <ac:picMkLst>
            <pc:docMk/>
            <pc:sldMk cId="3351398305" sldId="263"/>
            <ac:picMk id="12" creationId="{048FAE0B-8CBF-48B7-FB59-24C918B41943}"/>
          </ac:picMkLst>
        </pc:picChg>
      </pc:sldChg>
      <pc:sldChg chg="addSp delSp modSp new mod">
        <pc:chgData name="수진 우" userId="c448266b6680672e" providerId="LiveId" clId="{C7025172-4C95-4D72-A199-6962AE6A9B3D}" dt="2024-11-30T11:59:23.149" v="8525" actId="20577"/>
        <pc:sldMkLst>
          <pc:docMk/>
          <pc:sldMk cId="2694415963" sldId="264"/>
        </pc:sldMkLst>
        <pc:spChg chg="mod">
          <ac:chgData name="수진 우" userId="c448266b6680672e" providerId="LiveId" clId="{C7025172-4C95-4D72-A199-6962AE6A9B3D}" dt="2024-11-30T11:27:34.838" v="8045" actId="14100"/>
          <ac:spMkLst>
            <pc:docMk/>
            <pc:sldMk cId="2694415963" sldId="264"/>
            <ac:spMk id="2" creationId="{ED5335F0-00E8-75F3-6018-2F826E6C6671}"/>
          </ac:spMkLst>
        </pc:spChg>
        <pc:spChg chg="add del mod">
          <ac:chgData name="수진 우" userId="c448266b6680672e" providerId="LiveId" clId="{C7025172-4C95-4D72-A199-6962AE6A9B3D}" dt="2024-11-30T11:59:23.149" v="8525" actId="20577"/>
          <ac:spMkLst>
            <pc:docMk/>
            <pc:sldMk cId="2694415963" sldId="264"/>
            <ac:spMk id="3" creationId="{F943F0E8-F15D-5A06-88B5-6A917AE6D774}"/>
          </ac:spMkLst>
        </pc:spChg>
        <pc:picChg chg="add mod">
          <ac:chgData name="수진 우" userId="c448266b6680672e" providerId="LiveId" clId="{C7025172-4C95-4D72-A199-6962AE6A9B3D}" dt="2024-11-30T11:27:37.879" v="8048" actId="931"/>
          <ac:picMkLst>
            <pc:docMk/>
            <pc:sldMk cId="2694415963" sldId="264"/>
            <ac:picMk id="5" creationId="{E102432E-6C94-F3A6-7E19-338EDBCEA89B}"/>
          </ac:picMkLst>
        </pc:picChg>
        <pc:picChg chg="add mod">
          <ac:chgData name="수진 우" userId="c448266b6680672e" providerId="LiveId" clId="{C7025172-4C95-4D72-A199-6962AE6A9B3D}" dt="2024-11-30T11:29:11.658" v="8126" actId="1076"/>
          <ac:picMkLst>
            <pc:docMk/>
            <pc:sldMk cId="2694415963" sldId="264"/>
            <ac:picMk id="7" creationId="{A46BF074-7B9A-C872-D53A-04A44F093469}"/>
          </ac:picMkLst>
        </pc:picChg>
      </pc:sldChg>
      <pc:sldChg chg="new del">
        <pc:chgData name="수진 우" userId="c448266b6680672e" providerId="LiveId" clId="{C7025172-4C95-4D72-A199-6962AE6A9B3D}" dt="2024-11-30T12:00:23.255" v="8530" actId="2696"/>
        <pc:sldMkLst>
          <pc:docMk/>
          <pc:sldMk cId="494974309" sldId="265"/>
        </pc:sldMkLst>
      </pc:sldChg>
      <pc:sldChg chg="addSp delSp modSp new mod modAnim">
        <pc:chgData name="수진 우" userId="c448266b6680672e" providerId="LiveId" clId="{C7025172-4C95-4D72-A199-6962AE6A9B3D}" dt="2024-11-30T12:01:52.133" v="8562" actId="20577"/>
        <pc:sldMkLst>
          <pc:docMk/>
          <pc:sldMk cId="2494791778" sldId="265"/>
        </pc:sldMkLst>
        <pc:spChg chg="mod">
          <ac:chgData name="수진 우" userId="c448266b6680672e" providerId="LiveId" clId="{C7025172-4C95-4D72-A199-6962AE6A9B3D}" dt="2024-11-30T12:01:52.133" v="8562" actId="20577"/>
          <ac:spMkLst>
            <pc:docMk/>
            <pc:sldMk cId="2494791778" sldId="265"/>
            <ac:spMk id="2" creationId="{71873BE4-5401-4CD0-1837-DCCCDBFA37E5}"/>
          </ac:spMkLst>
        </pc:spChg>
        <pc:spChg chg="del">
          <ac:chgData name="수진 우" userId="c448266b6680672e" providerId="LiveId" clId="{C7025172-4C95-4D72-A199-6962AE6A9B3D}" dt="2024-11-30T12:01:37.559" v="8532"/>
          <ac:spMkLst>
            <pc:docMk/>
            <pc:sldMk cId="2494791778" sldId="265"/>
            <ac:spMk id="3" creationId="{809C7B9E-8A0E-6AD1-5784-D24D47563F9B}"/>
          </ac:spMkLst>
        </pc:spChg>
        <pc:picChg chg="add mod">
          <ac:chgData name="수진 우" userId="c448266b6680672e" providerId="LiveId" clId="{C7025172-4C95-4D72-A199-6962AE6A9B3D}" dt="2024-11-30T12:01:37.559" v="8532"/>
          <ac:picMkLst>
            <pc:docMk/>
            <pc:sldMk cId="2494791778" sldId="265"/>
            <ac:picMk id="4" creationId="{620F234C-B478-54D7-5C9A-81253C86CC0B}"/>
          </ac:picMkLst>
        </pc:picChg>
      </pc:sldChg>
      <pc:sldChg chg="addSp modSp new mod modAnim">
        <pc:chgData name="수진 우" userId="c448266b6680672e" providerId="LiveId" clId="{C7025172-4C95-4D72-A199-6962AE6A9B3D}" dt="2024-11-30T12:28:12.335" v="8615"/>
        <pc:sldMkLst>
          <pc:docMk/>
          <pc:sldMk cId="757028375" sldId="266"/>
        </pc:sldMkLst>
        <pc:spChg chg="mod">
          <ac:chgData name="수진 우" userId="c448266b6680672e" providerId="LiveId" clId="{C7025172-4C95-4D72-A199-6962AE6A9B3D}" dt="2024-11-30T12:27:32.172" v="8607"/>
          <ac:spMkLst>
            <pc:docMk/>
            <pc:sldMk cId="757028375" sldId="266"/>
            <ac:spMk id="2" creationId="{1AE1FA2C-42C5-46AC-F553-186BFA89C4ED}"/>
          </ac:spMkLst>
        </pc:spChg>
        <pc:spChg chg="mod">
          <ac:chgData name="수진 우" userId="c448266b6680672e" providerId="LiveId" clId="{C7025172-4C95-4D72-A199-6962AE6A9B3D}" dt="2024-11-30T12:27:40.718" v="8609" actId="27636"/>
          <ac:spMkLst>
            <pc:docMk/>
            <pc:sldMk cId="757028375" sldId="266"/>
            <ac:spMk id="3" creationId="{215B9096-DF5B-2A88-4484-B8855CD92C99}"/>
          </ac:spMkLst>
        </pc:spChg>
        <pc:picChg chg="add mod">
          <ac:chgData name="수진 우" userId="c448266b6680672e" providerId="LiveId" clId="{C7025172-4C95-4D72-A199-6962AE6A9B3D}" dt="2024-11-30T12:28:05.715" v="8614" actId="1076"/>
          <ac:picMkLst>
            <pc:docMk/>
            <pc:sldMk cId="757028375" sldId="266"/>
            <ac:picMk id="5" creationId="{B32385A4-EC48-0970-4127-12907E2C4EB8}"/>
          </ac:picMkLst>
        </pc:picChg>
      </pc:sldChg>
      <pc:sldChg chg="new del">
        <pc:chgData name="수진 우" userId="c448266b6680672e" providerId="LiveId" clId="{C7025172-4C95-4D72-A199-6962AE6A9B3D}" dt="2024-11-30T12:00:09.653" v="8527" actId="2696"/>
        <pc:sldMkLst>
          <pc:docMk/>
          <pc:sldMk cId="2062637382" sldId="266"/>
        </pc:sldMkLst>
      </pc:sldChg>
      <pc:sldChg chg="add del">
        <pc:chgData name="수진 우" userId="c448266b6680672e" providerId="LiveId" clId="{C7025172-4C95-4D72-A199-6962AE6A9B3D}" dt="2024-11-30T12:00:18.726" v="8529" actId="2696"/>
        <pc:sldMkLst>
          <pc:docMk/>
          <pc:sldMk cId="2526341184" sldId="26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0F4183-55E8-41BD-B89E-84180654F47C}" type="datetimeFigureOut">
              <a:rPr lang="ko-KR" altLang="en-US" smtClean="0"/>
              <a:t>2024-11-30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E1FA50-07F3-418F-9A97-E62F6903310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7869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A1826-1B3E-4E2E-8D6C-93BCEAA3D6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7200" y="1096965"/>
            <a:ext cx="7977600" cy="2085696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B5F0CE-1714-4650-9690-5676C06349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6000" y="3945771"/>
            <a:ext cx="5760000" cy="1832730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2400" i="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D0CA85-BF38-4762-934C-D00F2047C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11/30/2024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CA3C9-6579-49D9-A5FD-20231FB4B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9B94FE-6287-4D49-B0E5-FE9A9BA75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E0C0B2A-3FD1-4235-A16E-0ED1E028A93E}"/>
              </a:ext>
            </a:extLst>
          </p:cNvPr>
          <p:cNvCxnSpPr>
            <a:cxnSpLocks/>
          </p:cNvCxnSpPr>
          <p:nvPr/>
        </p:nvCxnSpPr>
        <p:spPr>
          <a:xfrm>
            <a:off x="5826000" y="3525773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9494E066-0146-46E9-BAF1-C33240ABA294}"/>
              </a:ext>
            </a:extLst>
          </p:cNvPr>
          <p:cNvGrpSpPr/>
          <p:nvPr/>
        </p:nvGrpSpPr>
        <p:grpSpPr>
          <a:xfrm rot="2700000">
            <a:off x="10127693" y="4178240"/>
            <a:ext cx="633413" cy="1862138"/>
            <a:chOff x="5959192" y="333389"/>
            <a:chExt cx="633413" cy="1862138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B02BD80B-C499-4DAC-9580-575B04F8658F}"/>
                </a:ext>
              </a:extLst>
            </p:cNvPr>
            <p:cNvGrpSpPr/>
            <p:nvPr/>
          </p:nvGrpSpPr>
          <p:grpSpPr>
            <a:xfrm>
              <a:off x="5959192" y="333389"/>
              <a:ext cx="633413" cy="1419225"/>
              <a:chOff x="5959192" y="333389"/>
              <a:chExt cx="633413" cy="1419225"/>
            </a:xfrm>
          </p:grpSpPr>
          <p:sp>
            <p:nvSpPr>
              <p:cNvPr id="11" name="Freeform 68">
                <a:extLst>
                  <a:ext uri="{FF2B5EF4-FFF2-40B4-BE49-F238E27FC236}">
                    <a16:creationId xmlns:a16="http://schemas.microsoft.com/office/drawing/2014/main" id="{CCF069F3-858C-4C67-90C2-46017C3D4C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59192" y="333389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Freeform 69">
                <a:extLst>
                  <a:ext uri="{FF2B5EF4-FFF2-40B4-BE49-F238E27FC236}">
                    <a16:creationId xmlns:a16="http://schemas.microsoft.com/office/drawing/2014/main" id="{8A1FFA52-DFA8-4A81-8A85-50BE13257F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78280" y="333389"/>
                <a:ext cx="314325" cy="1419225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0" name="Line 70">
              <a:extLst>
                <a:ext uri="{FF2B5EF4-FFF2-40B4-BE49-F238E27FC236}">
                  <a16:creationId xmlns:a16="http://schemas.microsoft.com/office/drawing/2014/main" id="{BAEDA471-60CB-4A0C-B9AD-B2B3C51EA2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78280" y="333389"/>
              <a:ext cx="0" cy="1862138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08212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FB6D0-92CA-4910-AE77-E238F4C89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913172-A138-4DD4-A5B1-58BA625078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3897B9-E4AD-469B-A60D-9A1A4BD19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11/30/2024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C5E1B0-48D6-4F99-9955-39958BA96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9F49DA-55D4-4E36-AEB9-A0E99E31A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203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FEBC7C-C5C1-4A79-A195-B35701C289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D34A74-3328-469B-ABCA-96F2FE3687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AE19AB-5637-455E-89C3-B41702C20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11/30/2024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4F2A3-EBEE-4F42-BAC2-A482F00E6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FE1C27-1A43-4B0B-88D0-0C5FE1DBE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321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32E59-6597-437B-B2F8-E2DD1F86A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3BC1D-912E-4012-84AC-A509C9EF4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7110C-4AA3-4101-B3BD-140B90AF9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11/30/2024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50F189-4D8E-4DE6-8295-CF92FA8BF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5F33EC-1ACF-4D46-AEA5-A20802210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397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45267-19A7-4A3D-9658-AD3F78DD3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0" y="2305800"/>
            <a:ext cx="4636800" cy="2246400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F17554-5672-499F-BEB9-AB069E6D15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65250" y="2305800"/>
            <a:ext cx="4636800" cy="2246400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25000"/>
              </a:lnSpc>
              <a:buNone/>
              <a:defRPr sz="2400" i="1">
                <a:solidFill>
                  <a:schemeClr val="tx1">
                    <a:alpha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CBA3C6-C279-46AA-B4EE-5F861D83D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11/30/2024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C125B-DDB9-4F4E-B9E9-A747E648F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3D465E-E86B-42A8-B18A-9046E40D6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681007E-0E57-40DB-9A98-D04E0A05937B}"/>
              </a:ext>
            </a:extLst>
          </p:cNvPr>
          <p:cNvSpPr/>
          <p:nvPr/>
        </p:nvSpPr>
        <p:spPr>
          <a:xfrm>
            <a:off x="1437136" y="649304"/>
            <a:ext cx="340415" cy="340415"/>
          </a:xfrm>
          <a:prstGeom prst="ellipse">
            <a:avLst/>
          </a:prstGeom>
          <a:gradFill flip="none" rotWithShape="1">
            <a:gsLst>
              <a:gs pos="0">
                <a:srgbClr val="FFFFFF">
                  <a:alpha val="80000"/>
                </a:srgbClr>
              </a:gs>
              <a:gs pos="100000">
                <a:srgbClr val="FFFFFF">
                  <a:alpha val="10000"/>
                </a:srgbClr>
              </a:gs>
            </a:gsLst>
            <a:lin ang="2700000" scaled="0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C2D7ED2-BAE3-470E-9EFF-F2A49EDD9767}"/>
              </a:ext>
            </a:extLst>
          </p:cNvPr>
          <p:cNvGrpSpPr/>
          <p:nvPr/>
        </p:nvGrpSpPr>
        <p:grpSpPr>
          <a:xfrm rot="10800000">
            <a:off x="1079500" y="952167"/>
            <a:ext cx="641184" cy="1069728"/>
            <a:chOff x="6484111" y="2967038"/>
            <a:chExt cx="641184" cy="1069728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15B14D1A-9E1B-41C3-96AA-A5C40C4F9B3A}"/>
                </a:ext>
              </a:extLst>
            </p:cNvPr>
            <p:cNvGrpSpPr/>
            <p:nvPr/>
          </p:nvGrpSpPr>
          <p:grpSpPr>
            <a:xfrm>
              <a:off x="6808136" y="2967038"/>
              <a:ext cx="317159" cy="932400"/>
              <a:chOff x="6808136" y="2967038"/>
              <a:chExt cx="317159" cy="932400"/>
            </a:xfrm>
          </p:grpSpPr>
          <p:sp>
            <p:nvSpPr>
              <p:cNvPr id="14" name="Freeform 68">
                <a:extLst>
                  <a:ext uri="{FF2B5EF4-FFF2-40B4-BE49-F238E27FC236}">
                    <a16:creationId xmlns:a16="http://schemas.microsoft.com/office/drawing/2014/main" id="{00EC83EC-04A6-4533-80A5-B1817F1FB3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" name="Freeform 69">
                <a:extLst>
                  <a:ext uri="{FF2B5EF4-FFF2-40B4-BE49-F238E27FC236}">
                    <a16:creationId xmlns:a16="http://schemas.microsoft.com/office/drawing/2014/main" id="{BF61FF24-9074-4265-ACF4-1AEC3621B7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" name="Line 70">
                <a:extLst>
                  <a:ext uri="{FF2B5EF4-FFF2-40B4-BE49-F238E27FC236}">
                    <a16:creationId xmlns:a16="http://schemas.microsoft.com/office/drawing/2014/main" id="{8D31D9FF-672B-4C5E-B4B2-DD86A12441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991EBFD-EBD5-48CE-9178-AF5B6F50D416}"/>
                </a:ext>
              </a:extLst>
            </p:cNvPr>
            <p:cNvGrpSpPr/>
            <p:nvPr/>
          </p:nvGrpSpPr>
          <p:grpSpPr>
            <a:xfrm rot="18900000" flipH="1">
              <a:off x="6484111" y="3104366"/>
              <a:ext cx="317159" cy="932400"/>
              <a:chOff x="6808136" y="2967038"/>
              <a:chExt cx="317159" cy="932400"/>
            </a:xfrm>
          </p:grpSpPr>
          <p:sp>
            <p:nvSpPr>
              <p:cNvPr id="11" name="Freeform 68">
                <a:extLst>
                  <a:ext uri="{FF2B5EF4-FFF2-40B4-BE49-F238E27FC236}">
                    <a16:creationId xmlns:a16="http://schemas.microsoft.com/office/drawing/2014/main" id="{1B45F046-3129-4A30-9402-44BA590CD1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Freeform 69">
                <a:extLst>
                  <a:ext uri="{FF2B5EF4-FFF2-40B4-BE49-F238E27FC236}">
                    <a16:creationId xmlns:a16="http://schemas.microsoft.com/office/drawing/2014/main" id="{24589F32-BB2E-46B1-BAB5-75EA779C7A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Line 70">
                <a:extLst>
                  <a:ext uri="{FF2B5EF4-FFF2-40B4-BE49-F238E27FC236}">
                    <a16:creationId xmlns:a16="http://schemas.microsoft.com/office/drawing/2014/main" id="{0BD46CA5-AE89-4413-AB8D-347179D881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043A360-3214-4DB8-BD85-C6AE48D02D3A}"/>
              </a:ext>
            </a:extLst>
          </p:cNvPr>
          <p:cNvCxnSpPr>
            <a:cxnSpLocks/>
          </p:cNvCxnSpPr>
          <p:nvPr/>
        </p:nvCxnSpPr>
        <p:spPr>
          <a:xfrm rot="16200000" flipH="1">
            <a:off x="5826000" y="3429001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7204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4AEE3-6C7B-402E-B26D-1D079D78D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01641-6BDA-433D-9393-1DDACE0670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89400" y="1685925"/>
            <a:ext cx="4928400" cy="409257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8F8D2A-A489-488D-B1E1-23F36D3E95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4202" y="1685925"/>
            <a:ext cx="4928400" cy="409257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242E8-AEEF-4BBD-94E9-86F89D695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11/30/2024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58D2CA-06C9-412D-A5D6-F97DDBBB0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1A80D9-E04B-47BF-80DA-01E68346A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104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42251-8A4B-463E-982B-C657C3810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12836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74D5E-AC0B-46BF-8840-61CC89C3B6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9399" y="1736732"/>
            <a:ext cx="4928400" cy="661912"/>
          </a:xfrm>
        </p:spPr>
        <p:txBody>
          <a:bodyPr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1A0738-7A90-4A35-AB98-9656D61872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89400" y="2431256"/>
            <a:ext cx="4928400" cy="334724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ADFE01-1BA7-4288-9355-8B2B508BE5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4200" y="1736732"/>
            <a:ext cx="4928400" cy="662400"/>
          </a:xfrm>
        </p:spPr>
        <p:txBody>
          <a:bodyPr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D49F77-6C55-47AC-B1AE-5D9906DBD7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4200" y="2431257"/>
            <a:ext cx="4928400" cy="334724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D8EF53-AF86-47E8-83DC-8C419847A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11/30/2024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01D653-ED9A-46D3-A97F-B5FA1DAE6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5B9B66-64EA-4022-BD96-ECF2A80CE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416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FFE053-BB16-4940-B248-2D496BB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11/30/2024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FBD80C-6CA1-42DB-B732-4807A27DA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A9DA86-C177-42C6-90F8-37C6844A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718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46A27C-9BDA-43B3-96EA-C145EA7F0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11/30/2024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1FBD5E-AA17-42F1-8615-49F2664DD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7A2D5-EBE5-43DD-8CF2-8B90801A0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004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451E1-40E1-4ED2-A9E3-6376E774A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1" y="955674"/>
            <a:ext cx="3531600" cy="138499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BAAE5E-AD83-40D4-8BDB-6B2525024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4850" y="882651"/>
            <a:ext cx="5760000" cy="489584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4DF8E2-A28B-4889-AD9E-1D733FEA2E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89401" y="2584759"/>
            <a:ext cx="3531600" cy="319374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2EF812-B775-468C-84D9-4394CC19F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11/30/2024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E1DEB3-5237-467C-A5B6-EDA7F366E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877A6B-440F-4D7B-92DA-1B964D029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C89B2F1-1E32-44DB-B50E-BEA1896CAD8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>
            <a:off x="4979988" y="540000"/>
            <a:ext cx="0" cy="5778000"/>
          </a:xfrm>
          <a:prstGeom prst="line">
            <a:avLst/>
          </a:prstGeom>
          <a:ln w="12700"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0792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6B204-119E-45DB-A177-995FF5D9B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0" y="955456"/>
            <a:ext cx="3531600" cy="1384995"/>
          </a:xfrm>
        </p:spPr>
        <p:txBody>
          <a:bodyPr anchor="b" anchorCtr="0">
            <a:normAutofit/>
          </a:bodyPr>
          <a:lstStyle>
            <a:lvl1pPr>
              <a:defRPr sz="28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CD3036-53A8-4361-AAAC-D8072EB470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37200" y="540001"/>
            <a:ext cx="6115050" cy="52385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FCFCD5-820E-47D9-9A60-57680C4C94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90000" y="2584758"/>
            <a:ext cx="3531600" cy="3284229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2446C3-A62E-4690-9098-53D59C4C3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11/30/2024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A6C8B8-EA3D-45E5-950A-B6F1EA0B4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2ACAB7-ADBF-42E5-A214-232BA9EFB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0E80DA6-B971-46B7-B0D3-8581AE0B6AC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>
            <a:off x="4979988" y="540000"/>
            <a:ext cx="0" cy="5778000"/>
          </a:xfrm>
          <a:prstGeom prst="line">
            <a:avLst/>
          </a:prstGeom>
          <a:ln w="12700"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3958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2DDA7E-8449-42D1-93BD-4E96C1BFC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1283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72EB64-DBC0-4012-830E-9166670D17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9400" y="1685925"/>
            <a:ext cx="10213200" cy="4040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9A3E9-8704-4E26-A519-8215B3E943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0000" y="6357168"/>
            <a:ext cx="1760150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fld id="{4EC743F4-8769-40B4-85DF-6CB8DE9F66AA}" type="datetimeFigureOut">
              <a:rPr lang="en-US" smtClean="0"/>
              <a:pPr/>
              <a:t>11/30/2024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590E32-87A0-44C2-A299-D45FAB146E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54312" y="6357600"/>
            <a:ext cx="6683376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cap="all" spc="3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1C1A41-01A7-44E2-965B-ACFD4F2806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82800" y="6357600"/>
            <a:ext cx="1760150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fld id="{FF2BD96E-3838-45D2-9031-D3AF67C920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09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100000"/>
        </a:lnSpc>
        <a:spcBef>
          <a:spcPct val="0"/>
        </a:spcBef>
        <a:buNone/>
        <a:defRPr sz="3200" kern="1200" cap="none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1" hangingPunct="1">
        <a:lnSpc>
          <a:spcPct val="150000"/>
        </a:lnSpc>
        <a:spcBef>
          <a:spcPts val="10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360000" indent="0" algn="l" defTabSz="914400" rtl="0" eaLnBrk="1" latinLnBrk="1" hangingPunct="1">
        <a:lnSpc>
          <a:spcPct val="150000"/>
        </a:lnSpc>
        <a:spcBef>
          <a:spcPts val="500"/>
        </a:spcBef>
        <a:buFontTx/>
        <a:buNone/>
        <a:defRPr sz="2000" b="0" i="1" kern="1200" spc="50" baseline="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1" hangingPunct="1">
        <a:lnSpc>
          <a:spcPct val="150000"/>
        </a:lnSpc>
        <a:spcBef>
          <a:spcPts val="5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080000" indent="0" algn="l" defTabSz="914400" rtl="0" eaLnBrk="1" latinLnBrk="1" hangingPunct="1">
        <a:lnSpc>
          <a:spcPct val="150000"/>
        </a:lnSpc>
        <a:spcBef>
          <a:spcPts val="500"/>
        </a:spcBef>
        <a:buClr>
          <a:schemeClr val="accent3"/>
        </a:buClr>
        <a:buFontTx/>
        <a:buNone/>
        <a:defRPr sz="2000" b="0" i="1" kern="1200" spc="50" baseline="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1800000" indent="-360000" algn="l" defTabSz="914400" rtl="0" eaLnBrk="1" latinLnBrk="1" hangingPunct="1">
        <a:lnSpc>
          <a:spcPct val="150000"/>
        </a:lnSpc>
        <a:spcBef>
          <a:spcPts val="5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37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pos="680">
          <p15:clr>
            <a:srgbClr val="F26B43"/>
          </p15:clr>
        </p15:guide>
        <p15:guide id="4" pos="7000">
          <p15:clr>
            <a:srgbClr val="F26B43"/>
          </p15:clr>
        </p15:guide>
        <p15:guide id="5" orient="horz" pos="679">
          <p15:clr>
            <a:srgbClr val="F26B43"/>
          </p15:clr>
        </p15:guide>
        <p15:guide id="6" orient="horz" pos="3640">
          <p15:clr>
            <a:srgbClr val="F26B43"/>
          </p15:clr>
        </p15:guide>
        <p15:guide id="7" pos="6644">
          <p15:clr>
            <a:srgbClr val="F26B43"/>
          </p15:clr>
        </p15:guide>
        <p15:guide id="8" pos="6289">
          <p15:clr>
            <a:srgbClr val="F26B43"/>
          </p15:clr>
        </p15:guide>
        <p15:guide id="9" pos="5945">
          <p15:clr>
            <a:srgbClr val="F26B43"/>
          </p15:clr>
        </p15:guide>
        <p15:guide id="10" pos="1391">
          <p15:clr>
            <a:srgbClr val="F26B43"/>
          </p15:clr>
        </p15:guide>
        <p15:guide id="11" pos="1032">
          <p15:clr>
            <a:srgbClr val="F26B43"/>
          </p15:clr>
        </p15:guide>
        <p15:guide id="12" pos="1732">
          <p15:clr>
            <a:srgbClr val="F26B43"/>
          </p15:clr>
        </p15:guide>
        <p15:guide id="13" pos="2084">
          <p15:clr>
            <a:srgbClr val="F26B43"/>
          </p15:clr>
        </p15:guide>
        <p15:guide id="14" pos="5596">
          <p15:clr>
            <a:srgbClr val="F26B43"/>
          </p15:clr>
        </p15:guide>
        <p15:guide id="15" pos="2436">
          <p15:clr>
            <a:srgbClr val="F26B43"/>
          </p15:clr>
        </p15:guide>
        <p15:guide id="16" pos="5244">
          <p15:clr>
            <a:srgbClr val="F26B43"/>
          </p15:clr>
        </p15:guide>
        <p15:guide id="17" pos="2792">
          <p15:clr>
            <a:srgbClr val="F26B43"/>
          </p15:clr>
        </p15:guide>
        <p15:guide id="18" pos="4892">
          <p15:clr>
            <a:srgbClr val="F26B43"/>
          </p15:clr>
        </p15:guide>
        <p15:guide id="19" pos="4543">
          <p15:clr>
            <a:srgbClr val="F26B43"/>
          </p15:clr>
        </p15:guide>
        <p15:guide id="20" pos="3488">
          <p15:clr>
            <a:srgbClr val="F26B43"/>
          </p15:clr>
        </p15:guide>
        <p15:guide id="21" pos="4192">
          <p15:clr>
            <a:srgbClr val="F26B43"/>
          </p15:clr>
        </p15:guide>
        <p15:guide id="22" pos="3840">
          <p15:clr>
            <a:srgbClr val="F26B43"/>
          </p15:clr>
        </p15:guide>
        <p15:guide id="23" pos="340">
          <p15:clr>
            <a:srgbClr val="A4A3A4"/>
          </p15:clr>
        </p15:guide>
        <p15:guide id="24" pos="7340">
          <p15:clr>
            <a:srgbClr val="A4A3A4"/>
          </p15:clr>
        </p15:guide>
        <p15:guide id="25" orient="horz" pos="1062">
          <p15:clr>
            <a:srgbClr val="5ACBF0"/>
          </p15:clr>
        </p15:guide>
        <p15:guide id="26" orient="horz" pos="3982">
          <p15:clr>
            <a:srgbClr val="A4A3A4"/>
          </p15:clr>
        </p15:guide>
        <p15:guide id="27" orient="horz" pos="338">
          <p15:clr>
            <a:srgbClr val="A4A3A4"/>
          </p15:clr>
        </p15:guide>
        <p15:guide id="28" orient="horz" pos="950">
          <p15:clr>
            <a:srgbClr val="5ACBF0"/>
          </p15:clr>
        </p15:guide>
        <p15:guide id="29" orient="horz" pos="249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e5kBpNCMxu8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754B58F-5571-6F0A-42F1-522A534F56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err="1"/>
              <a:t>유토리</a:t>
            </a:r>
            <a:r>
              <a:rPr lang="ko-KR" altLang="en-US" dirty="0"/>
              <a:t> 세대 </a:t>
            </a:r>
            <a:r>
              <a:rPr lang="en-US" altLang="ko-KR" dirty="0"/>
              <a:t>,</a:t>
            </a:r>
            <a:r>
              <a:rPr lang="ko-KR" altLang="en-US" dirty="0" err="1"/>
              <a:t>사토리</a:t>
            </a:r>
            <a:r>
              <a:rPr lang="ko-KR" altLang="en-US" dirty="0"/>
              <a:t> 세대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0E74A020-57C0-E8C4-023A-943D8FC004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ko-KR" altLang="en-US" dirty="0"/>
              <a:t>과목 </a:t>
            </a:r>
            <a:r>
              <a:rPr lang="en-US" altLang="ko-KR" dirty="0"/>
              <a:t>: </a:t>
            </a:r>
            <a:r>
              <a:rPr lang="ko-KR" altLang="en-US" dirty="0"/>
              <a:t>일본정치와 경제</a:t>
            </a:r>
            <a:endParaRPr lang="en-US" altLang="ko-KR" dirty="0"/>
          </a:p>
          <a:p>
            <a:r>
              <a:rPr lang="ko-KR" altLang="en-US" dirty="0"/>
              <a:t>교수</a:t>
            </a:r>
            <a:r>
              <a:rPr lang="en-US" altLang="ko-KR" dirty="0"/>
              <a:t>: </a:t>
            </a:r>
            <a:r>
              <a:rPr lang="ko-KR" altLang="en-US" dirty="0" err="1"/>
              <a:t>최장근</a:t>
            </a:r>
            <a:endParaRPr lang="en-US" altLang="ko-KR" dirty="0"/>
          </a:p>
          <a:p>
            <a:r>
              <a:rPr lang="ko-KR" altLang="en-US" dirty="0"/>
              <a:t>학과 </a:t>
            </a:r>
            <a:r>
              <a:rPr lang="en-US" altLang="ko-KR" dirty="0"/>
              <a:t>: </a:t>
            </a:r>
            <a:r>
              <a:rPr lang="ko-KR" altLang="en-US" dirty="0" err="1"/>
              <a:t>일본어일본학과</a:t>
            </a:r>
            <a:endParaRPr lang="en-US" altLang="ko-KR" dirty="0"/>
          </a:p>
          <a:p>
            <a:r>
              <a:rPr lang="en-US" altLang="ko-KR" dirty="0"/>
              <a:t>22200544 </a:t>
            </a:r>
            <a:r>
              <a:rPr lang="ko-KR" altLang="en-US" dirty="0"/>
              <a:t>우수진</a:t>
            </a:r>
          </a:p>
        </p:txBody>
      </p:sp>
    </p:spTree>
    <p:extLst>
      <p:ext uri="{BB962C8B-B14F-4D97-AF65-F5344CB8AC3E}">
        <p14:creationId xmlns:p14="http://schemas.microsoft.com/office/powerpoint/2010/main" val="18181632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D5335F0-00E8-75F3-6018-2F826E6C6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사토리</a:t>
            </a:r>
            <a:r>
              <a:rPr lang="ko-KR" altLang="en-US" dirty="0"/>
              <a:t> 세대의 유명인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943F0E8-F15D-5A06-88B5-6A917AE6D7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/>
              <a:t>오타니</a:t>
            </a:r>
            <a:r>
              <a:rPr lang="ko-KR" altLang="en-US" dirty="0"/>
              <a:t> </a:t>
            </a:r>
            <a:r>
              <a:rPr lang="ko-KR" altLang="en-US" dirty="0" err="1"/>
              <a:t>쇼헤이</a:t>
            </a:r>
            <a:r>
              <a:rPr lang="ko-KR" altLang="en-US" dirty="0"/>
              <a:t> </a:t>
            </a:r>
            <a:r>
              <a:rPr lang="en-US" altLang="ko-KR" dirty="0"/>
              <a:t>1994</a:t>
            </a:r>
            <a:r>
              <a:rPr lang="ko-KR" altLang="en-US" dirty="0"/>
              <a:t>년 생</a:t>
            </a:r>
            <a:endParaRPr lang="en-US" altLang="ko-KR" dirty="0"/>
          </a:p>
          <a:p>
            <a:r>
              <a:rPr lang="en-US" altLang="ko-KR" dirty="0"/>
              <a:t>2002</a:t>
            </a:r>
            <a:r>
              <a:rPr lang="ko-KR" altLang="en-US" dirty="0"/>
              <a:t>년 </a:t>
            </a:r>
            <a:r>
              <a:rPr lang="en-US" altLang="ko-KR" dirty="0"/>
              <a:t>2011</a:t>
            </a:r>
            <a:r>
              <a:rPr lang="ko-KR" altLang="en-US" dirty="0"/>
              <a:t>년 의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dirty="0" err="1"/>
              <a:t>유토리</a:t>
            </a:r>
            <a:r>
              <a:rPr lang="ko-KR" altLang="en-US" dirty="0"/>
              <a:t> 교육을 대부분 받음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dirty="0"/>
              <a:t>사람에 대해 협조성이 높다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dirty="0"/>
              <a:t>자신의 주장을 굽히지 않음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dirty="0"/>
              <a:t>돈에 크게 관심이 없다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endParaRPr lang="ko-KR" altLang="en-US" dirty="0"/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A46BF074-7B9A-C872-D53A-04A44F0934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5473" y="1735394"/>
            <a:ext cx="6614957" cy="4413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415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4AEFF84-87BF-DEC1-C034-D025365B1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유토리</a:t>
            </a:r>
            <a:r>
              <a:rPr lang="ko-KR" altLang="en-US" dirty="0"/>
              <a:t> 세대 배경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D6E392E-D63B-00F6-0412-5422D8D824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85925"/>
            <a:ext cx="12192000" cy="5172075"/>
          </a:xfrm>
        </p:spPr>
        <p:txBody>
          <a:bodyPr/>
          <a:lstStyle/>
          <a:p>
            <a:pPr marL="0" indent="0">
              <a:buNone/>
            </a:pPr>
            <a:endParaRPr lang="en-US" altLang="ko-KR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고도경제성장에 따라 교육열 과열됨</a:t>
            </a:r>
            <a:endParaRPr lang="en-US" altLang="ko-KR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2002</a:t>
            </a:r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년 당시 일본은 과도한 입시교육과 주입식 교육으로 학업 부진 학생과 학교 내 괴롭힘</a:t>
            </a:r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 </a:t>
            </a:r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등교 거부 등 심각한 사회 문제 발생</a:t>
            </a:r>
            <a:endParaRPr lang="en-US" altLang="ko-KR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하지만 </a:t>
            </a:r>
            <a:r>
              <a:rPr lang="ko-KR" alt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학습력</a:t>
            </a:r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저하 등 의 문제로 </a:t>
            </a:r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2011</a:t>
            </a:r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년 </a:t>
            </a:r>
            <a:r>
              <a:rPr lang="ko-KR" alt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탈유토리</a:t>
            </a:r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교육</a:t>
            </a:r>
            <a:endParaRPr lang="en-US" altLang="ko-KR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ko-KR" alt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유토리</a:t>
            </a:r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세대는 일본 버블경제의 붕괴 이후 </a:t>
            </a:r>
            <a:r>
              <a:rPr lang="en-US" altLang="ko-KR" b="0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-apple-system"/>
              </a:rPr>
              <a:t>2000</a:t>
            </a:r>
            <a:r>
              <a:rPr lang="ko-KR" altLang="en-US" b="0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-apple-system"/>
              </a:rPr>
              <a:t>년대 이후 경제를 살리기 위해 추진된 민영화</a:t>
            </a:r>
            <a:r>
              <a:rPr lang="en-US" altLang="ko-KR" b="0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-apple-system"/>
              </a:rPr>
              <a:t>, </a:t>
            </a:r>
            <a:r>
              <a:rPr lang="ko-KR" altLang="en-US" b="0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-apple-system"/>
              </a:rPr>
              <a:t>종신고용제 포기</a:t>
            </a:r>
            <a:r>
              <a:rPr lang="en-US" altLang="ko-KR" b="0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-apple-system"/>
              </a:rPr>
              <a:t>, </a:t>
            </a:r>
            <a:r>
              <a:rPr lang="ko-KR" altLang="en-US" b="0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-apple-system"/>
              </a:rPr>
              <a:t>비정규직 확대 정책 실시 서민들 삶은 더욱 </a:t>
            </a:r>
            <a:r>
              <a:rPr lang="ko-KR" altLang="en-US" b="0" i="0" dirty="0" err="1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-apple-system"/>
              </a:rPr>
              <a:t>열악해짐</a:t>
            </a:r>
            <a:endParaRPr lang="en-US" altLang="ko-KR" b="0" i="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-apple-system"/>
            </a:endParaRPr>
          </a:p>
          <a:p>
            <a:r>
              <a:rPr lang="ko-KR" altLang="en-US" b="0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-apple-system"/>
              </a:rPr>
              <a:t>지난 </a:t>
            </a:r>
            <a:r>
              <a:rPr lang="en-US" altLang="ko-KR" b="0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-apple-system"/>
              </a:rPr>
              <a:t>20</a:t>
            </a:r>
            <a:r>
              <a:rPr lang="ko-KR" altLang="en-US" b="0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-apple-system"/>
              </a:rPr>
              <a:t>년간 </a:t>
            </a:r>
            <a:r>
              <a:rPr lang="en-US" altLang="ko-KR" b="0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-apple-system"/>
              </a:rPr>
              <a:t>20~24</a:t>
            </a:r>
            <a:r>
              <a:rPr lang="ko-KR" altLang="en-US" b="0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-apple-system"/>
              </a:rPr>
              <a:t>세 상대적 빈곤율은 </a:t>
            </a:r>
            <a:r>
              <a:rPr lang="en-US" altLang="ko-KR" b="0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-apple-system"/>
              </a:rPr>
              <a:t>10% </a:t>
            </a:r>
            <a:r>
              <a:rPr lang="ko-KR" altLang="en-US" b="0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-apple-system"/>
              </a:rPr>
              <a:t>이상 상승했고</a:t>
            </a:r>
            <a:r>
              <a:rPr lang="en-US" altLang="ko-KR" b="0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-apple-system"/>
              </a:rPr>
              <a:t>, </a:t>
            </a:r>
            <a:r>
              <a:rPr lang="ko-KR" altLang="en-US" b="0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-apple-system"/>
              </a:rPr>
              <a:t>기본 소득도 낮아졌다</a:t>
            </a:r>
            <a:r>
              <a:rPr lang="en-US" altLang="ko-KR" b="0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-apple-system"/>
              </a:rPr>
              <a:t>.</a:t>
            </a:r>
            <a:endParaRPr lang="en-US" altLang="ko-KR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n-US" altLang="ko-KR" b="0" i="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-apple-system"/>
            </a:endParaRPr>
          </a:p>
          <a:p>
            <a:endParaRPr lang="en-US" altLang="ko-K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03520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FFB87F8-4AC9-E18E-41A1-DB8545123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유토리</a:t>
            </a:r>
            <a:r>
              <a:rPr lang="ko-KR" altLang="en-US" dirty="0"/>
              <a:t> 세대</a:t>
            </a:r>
            <a:r>
              <a:rPr lang="ja-JP" altLang="en-US" dirty="0"/>
              <a:t>　ゆとり世代 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F0AC5CA-7027-E676-411C-6489CC19BD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484" y="1685925"/>
            <a:ext cx="11965858" cy="4990178"/>
          </a:xfrm>
        </p:spPr>
        <p:txBody>
          <a:bodyPr>
            <a:normAutofit/>
          </a:bodyPr>
          <a:lstStyle/>
          <a:p>
            <a:r>
              <a:rPr lang="ko-KR" altLang="en-US" dirty="0" err="1"/>
              <a:t>유토리</a:t>
            </a:r>
            <a:r>
              <a:rPr lang="ko-KR" altLang="en-US" dirty="0"/>
              <a:t> 세대</a:t>
            </a:r>
            <a:r>
              <a:rPr lang="en-US" altLang="ko-KR" dirty="0"/>
              <a:t>: </a:t>
            </a:r>
            <a:r>
              <a:rPr lang="ko-KR" altLang="en-US" dirty="0" err="1"/>
              <a:t>유토리</a:t>
            </a:r>
            <a:r>
              <a:rPr lang="ko-KR" altLang="en-US" dirty="0"/>
              <a:t> 세대는 </a:t>
            </a:r>
            <a:r>
              <a:rPr lang="en-US" altLang="ko-KR" dirty="0"/>
              <a:t>1987</a:t>
            </a:r>
            <a:r>
              <a:rPr lang="ko-KR" altLang="en-US" dirty="0"/>
              <a:t>년 </a:t>
            </a:r>
            <a:r>
              <a:rPr lang="en-US" altLang="ko-KR" dirty="0"/>
              <a:t>~2004</a:t>
            </a:r>
            <a:r>
              <a:rPr lang="ko-KR" altLang="en-US" dirty="0"/>
              <a:t>년에 태어나 버블경제 붕괴 이후 </a:t>
            </a:r>
            <a:r>
              <a:rPr lang="ko-KR" altLang="en-US" dirty="0" err="1"/>
              <a:t>유토리</a:t>
            </a:r>
            <a:r>
              <a:rPr lang="ko-KR" altLang="en-US" dirty="0"/>
              <a:t> 교육을 받고 자란 세대</a:t>
            </a:r>
            <a:endParaRPr lang="en-US" altLang="ja-JP" dirty="0"/>
          </a:p>
          <a:p>
            <a:r>
              <a:rPr lang="ja-JP" altLang="en-US" dirty="0"/>
              <a:t>ゆとり</a:t>
            </a:r>
            <a:r>
              <a:rPr lang="ko-KR" altLang="en-US" dirty="0"/>
              <a:t> 는</a:t>
            </a:r>
            <a:r>
              <a:rPr lang="en-US" altLang="ko-KR" dirty="0"/>
              <a:t> </a:t>
            </a:r>
            <a:r>
              <a:rPr lang="ko-KR" altLang="en-US" dirty="0"/>
              <a:t>여유로움 이라는 뜻</a:t>
            </a:r>
            <a:endParaRPr lang="en-US" altLang="ko-KR" dirty="0"/>
          </a:p>
          <a:p>
            <a:r>
              <a:rPr lang="ko-KR" altLang="en-US" dirty="0" err="1"/>
              <a:t>유토리</a:t>
            </a:r>
            <a:r>
              <a:rPr lang="ko-KR" altLang="en-US" dirty="0"/>
              <a:t> 교육</a:t>
            </a:r>
            <a:r>
              <a:rPr lang="en-US" altLang="ko-KR" dirty="0"/>
              <a:t>: </a:t>
            </a:r>
            <a:r>
              <a:rPr lang="ko-KR" altLang="en-US" dirty="0"/>
              <a:t>이 세대는 이전의 암기식</a:t>
            </a:r>
            <a:r>
              <a:rPr lang="en-US" altLang="ko-KR" dirty="0"/>
              <a:t>, </a:t>
            </a:r>
            <a:r>
              <a:rPr lang="ko-KR" altLang="en-US" dirty="0"/>
              <a:t>주입식 학습내용을 </a:t>
            </a:r>
            <a:r>
              <a:rPr lang="en-US" altLang="ko-KR" dirty="0"/>
              <a:t>30% </a:t>
            </a:r>
            <a:r>
              <a:rPr lang="ko-KR" altLang="en-US" dirty="0"/>
              <a:t>축소</a:t>
            </a:r>
            <a:r>
              <a:rPr lang="en-US" altLang="ko-KR" dirty="0"/>
              <a:t>, </a:t>
            </a:r>
            <a:r>
              <a:rPr lang="ko-KR" altLang="en-US" dirty="0"/>
              <a:t>주</a:t>
            </a:r>
            <a:r>
              <a:rPr lang="en-US" altLang="ko-KR" dirty="0"/>
              <a:t>5</a:t>
            </a:r>
            <a:r>
              <a:rPr lang="ko-KR" altLang="en-US" dirty="0"/>
              <a:t>일 </a:t>
            </a:r>
            <a:r>
              <a:rPr lang="ko-KR" altLang="en-US" dirty="0" err="1"/>
              <a:t>학습제</a:t>
            </a:r>
            <a:r>
              <a:rPr lang="ko-KR" altLang="en-US" dirty="0"/>
              <a:t> 실시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dirty="0"/>
              <a:t> 아이의 교육적인 스트레스를 줄이고  창의력과 사고력을 높이기 위한 교육 </a:t>
            </a:r>
            <a:r>
              <a:rPr lang="ko-KR" altLang="en-US" dirty="0" err="1"/>
              <a:t>교육</a:t>
            </a:r>
            <a:r>
              <a:rPr lang="ko-KR" altLang="en-US" dirty="0"/>
              <a:t> 정책 실시 </a:t>
            </a:r>
            <a:r>
              <a:rPr lang="en-US" altLang="ko-KR" dirty="0"/>
              <a:t>(2002</a:t>
            </a:r>
            <a:r>
              <a:rPr lang="ko-KR" altLang="en-US" dirty="0"/>
              <a:t>년 </a:t>
            </a:r>
            <a:r>
              <a:rPr lang="en-US" altLang="ko-KR" dirty="0"/>
              <a:t>~ 2011</a:t>
            </a:r>
            <a:r>
              <a:rPr lang="ko-KR" altLang="en-US" dirty="0"/>
              <a:t>년</a:t>
            </a:r>
            <a:r>
              <a:rPr lang="en-US" altLang="ko-KR" dirty="0"/>
              <a:t>)</a:t>
            </a:r>
          </a:p>
          <a:p>
            <a:r>
              <a:rPr lang="ko-KR" altLang="en-US" dirty="0" err="1"/>
              <a:t>나카소네</a:t>
            </a:r>
            <a:r>
              <a:rPr lang="ko-KR" altLang="en-US" dirty="0"/>
              <a:t> 내각의 주도를 기초로 설립된 임시교육 심의회에서 공교육의 민용화 라는 의미를 부여 받고 도입 </a:t>
            </a:r>
            <a:r>
              <a:rPr lang="en-US" altLang="ko-KR" dirty="0"/>
              <a:t>1992</a:t>
            </a:r>
            <a:r>
              <a:rPr lang="ko-KR" altLang="en-US" dirty="0"/>
              <a:t>년 시작되어 </a:t>
            </a:r>
            <a:r>
              <a:rPr lang="en-US" altLang="ko-KR" dirty="0"/>
              <a:t>2002</a:t>
            </a:r>
            <a:r>
              <a:rPr lang="ko-KR" altLang="en-US" dirty="0"/>
              <a:t>년에 본격화</a:t>
            </a:r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428732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AE1FA2C-42C5-46AC-F553-186BFA89C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유토리</a:t>
            </a:r>
            <a:r>
              <a:rPr lang="ko-KR" altLang="en-US" dirty="0"/>
              <a:t> 세대의 특징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15B9096-DF5B-2A88-4484-B8855CD92C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o-KR" altLang="en-US" dirty="0"/>
              <a:t>개인주의적</a:t>
            </a:r>
            <a:r>
              <a:rPr lang="en-US" altLang="ko-KR" dirty="0"/>
              <a:t>: </a:t>
            </a:r>
            <a:r>
              <a:rPr lang="ko-KR" altLang="en-US" dirty="0"/>
              <a:t>단체에 소속되지 않고 자유로운 삶 추구</a:t>
            </a:r>
            <a:endParaRPr lang="en-US" altLang="ko-KR" dirty="0"/>
          </a:p>
          <a:p>
            <a:r>
              <a:rPr lang="ko-KR" altLang="en-US" dirty="0"/>
              <a:t>출세욕 야망이 없음</a:t>
            </a:r>
            <a:r>
              <a:rPr lang="en-US" altLang="ko-KR" dirty="0"/>
              <a:t>: </a:t>
            </a:r>
            <a:r>
              <a:rPr lang="ko-KR" altLang="en-US" dirty="0"/>
              <a:t>경쟁을 하지 않는 교육으로 기성세대와 가치관 차이</a:t>
            </a:r>
            <a:endParaRPr lang="en-US" altLang="ko-KR" dirty="0"/>
          </a:p>
          <a:p>
            <a:r>
              <a:rPr lang="ko-KR" altLang="en-US" dirty="0"/>
              <a:t>디지털 네이티브 </a:t>
            </a:r>
            <a:r>
              <a:rPr lang="en-US" altLang="ko-KR" dirty="0"/>
              <a:t>: </a:t>
            </a:r>
            <a:r>
              <a:rPr lang="ko-KR" altLang="en-US" dirty="0"/>
              <a:t>인터넷에 익숙하며 디지털 기술 사용</a:t>
            </a:r>
            <a:endParaRPr lang="en-US" altLang="ko-KR" dirty="0"/>
          </a:p>
          <a:p>
            <a:r>
              <a:rPr lang="ko-KR" altLang="en-US" dirty="0"/>
              <a:t>사회에 대한 관심이 적음 </a:t>
            </a:r>
            <a:r>
              <a:rPr lang="en-US" altLang="ko-KR" dirty="0"/>
              <a:t>: </a:t>
            </a:r>
            <a:r>
              <a:rPr lang="ko-KR" altLang="en-US" dirty="0"/>
              <a:t>정치나 사회 문제에 관심이 없으며</a:t>
            </a:r>
            <a:r>
              <a:rPr lang="en-US" altLang="ko-KR" dirty="0"/>
              <a:t>, </a:t>
            </a:r>
            <a:r>
              <a:rPr lang="ko-KR" altLang="en-US" dirty="0"/>
              <a:t>봉사</a:t>
            </a:r>
            <a:r>
              <a:rPr lang="en-US" altLang="ko-KR" dirty="0"/>
              <a:t>, </a:t>
            </a:r>
            <a:r>
              <a:rPr lang="ko-KR" altLang="en-US" dirty="0"/>
              <a:t>기부</a:t>
            </a:r>
            <a:r>
              <a:rPr lang="en-US" altLang="ko-KR" dirty="0"/>
              <a:t> </a:t>
            </a:r>
            <a:r>
              <a:rPr lang="ko-KR" altLang="en-US" dirty="0"/>
              <a:t>활동에 참여하지 않음</a:t>
            </a:r>
            <a:endParaRPr lang="en-US" altLang="ko-KR" dirty="0"/>
          </a:p>
          <a:p>
            <a:r>
              <a:rPr lang="ko-KR" altLang="en-US" dirty="0" err="1"/>
              <a:t>유토리</a:t>
            </a:r>
            <a:r>
              <a:rPr lang="ko-KR" altLang="en-US" dirty="0"/>
              <a:t> 세대의 사회의 인식은 사회성이 떨어지고 폐기가 없으며 이기적이고 학력도 부족하다는 인식이 있다</a:t>
            </a:r>
            <a:r>
              <a:rPr lang="en-US" altLang="ko-KR" dirty="0"/>
              <a:t>. </a:t>
            </a:r>
          </a:p>
          <a:p>
            <a:r>
              <a:rPr lang="ko-KR" altLang="en-US" dirty="0"/>
              <a:t>합리적인 소비를 한다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B32385A4-EC48-0970-4127-12907E2C4E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545" y="773622"/>
            <a:ext cx="9894910" cy="5864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028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3DC1E90-94C6-764C-999E-85609191B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사토리</a:t>
            </a:r>
            <a:r>
              <a:rPr lang="ko-KR" altLang="en-US" dirty="0"/>
              <a:t> 세대 </a:t>
            </a:r>
            <a:r>
              <a:rPr lang="ja-JP" altLang="en-US" dirty="0"/>
              <a:t>さとり世代 </a:t>
            </a:r>
            <a:r>
              <a:rPr lang="ko-KR" altLang="en-US" dirty="0"/>
              <a:t>배경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C44BC6F-896E-AD45-D00A-1B28C512DA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/>
              <a:t>사토리</a:t>
            </a:r>
            <a:r>
              <a:rPr lang="ko-KR" altLang="en-US" dirty="0"/>
              <a:t> 세대</a:t>
            </a:r>
            <a:r>
              <a:rPr lang="en-US" altLang="ko-KR" dirty="0"/>
              <a:t>: </a:t>
            </a:r>
            <a:r>
              <a:rPr lang="ko-KR" altLang="en-US" dirty="0" err="1"/>
              <a:t>유토리</a:t>
            </a:r>
            <a:r>
              <a:rPr lang="ko-KR" altLang="en-US" dirty="0"/>
              <a:t> 세대의 다음으로 </a:t>
            </a:r>
            <a:r>
              <a:rPr lang="en-US" altLang="ko-KR" dirty="0"/>
              <a:t>1996</a:t>
            </a:r>
            <a:r>
              <a:rPr lang="ko-KR" altLang="en-US" dirty="0"/>
              <a:t>년에서 </a:t>
            </a:r>
            <a:r>
              <a:rPr lang="en-US" altLang="ko-KR" dirty="0"/>
              <a:t>2004</a:t>
            </a:r>
            <a:r>
              <a:rPr lang="ko-KR" altLang="en-US" dirty="0"/>
              <a:t>년 출생</a:t>
            </a:r>
            <a:endParaRPr lang="en-US" altLang="ja-JP" dirty="0"/>
          </a:p>
          <a:p>
            <a:r>
              <a:rPr lang="ja-JP" altLang="en-US" dirty="0"/>
              <a:t>悟 </a:t>
            </a:r>
            <a:r>
              <a:rPr lang="en-US" altLang="ja-JP" dirty="0"/>
              <a:t>(</a:t>
            </a:r>
            <a:r>
              <a:rPr lang="ja-JP" altLang="en-US" dirty="0"/>
              <a:t>さとる</a:t>
            </a:r>
            <a:r>
              <a:rPr lang="en-US" altLang="ja-JP" dirty="0"/>
              <a:t>)</a:t>
            </a:r>
            <a:r>
              <a:rPr lang="ja-JP" altLang="en-US" dirty="0"/>
              <a:t> </a:t>
            </a:r>
            <a:r>
              <a:rPr lang="en-US" altLang="ja-JP" dirty="0"/>
              <a:t>:</a:t>
            </a:r>
            <a:r>
              <a:rPr lang="ja-JP" altLang="en-US" dirty="0"/>
              <a:t> </a:t>
            </a:r>
            <a:r>
              <a:rPr lang="ko-KR" altLang="en-US" dirty="0"/>
              <a:t>깨닫다 에서 따온 말로 부처님과 같은 깨달음을 얻은 것 같은 세대이다</a:t>
            </a:r>
            <a:r>
              <a:rPr lang="en-US" altLang="ko-KR" dirty="0"/>
              <a:t>.</a:t>
            </a:r>
            <a:r>
              <a:rPr lang="ja-JP" altLang="en-US" dirty="0"/>
              <a:t>さとり </a:t>
            </a:r>
            <a:endParaRPr lang="en-US" altLang="ko-KR" dirty="0"/>
          </a:p>
          <a:p>
            <a:r>
              <a:rPr lang="ko-KR" altLang="en-US" dirty="0" err="1"/>
              <a:t>사토리</a:t>
            </a:r>
            <a:r>
              <a:rPr lang="ko-KR" altLang="en-US" dirty="0"/>
              <a:t> 세대는 일본의 버블경제 붕괴 이후 태어나 불경기 </a:t>
            </a:r>
            <a:r>
              <a:rPr lang="en-US" altLang="ko-KR" dirty="0"/>
              <a:t>, </a:t>
            </a:r>
            <a:r>
              <a:rPr lang="ko-KR" altLang="en-US" dirty="0"/>
              <a:t>취업 빙하기</a:t>
            </a:r>
            <a:endParaRPr lang="en-US" altLang="ko-KR" dirty="0"/>
          </a:p>
          <a:p>
            <a:r>
              <a:rPr lang="en-US" altLang="ko-KR" dirty="0"/>
              <a:t>1995</a:t>
            </a:r>
            <a:r>
              <a:rPr lang="ko-KR" altLang="en-US" dirty="0"/>
              <a:t>년 효고 대지진</a:t>
            </a:r>
            <a:r>
              <a:rPr lang="en-US" altLang="ko-KR" dirty="0"/>
              <a:t>(</a:t>
            </a:r>
            <a:r>
              <a:rPr lang="ko-KR" altLang="en-US" dirty="0"/>
              <a:t>한신 </a:t>
            </a:r>
            <a:r>
              <a:rPr lang="ko-KR" altLang="en-US" dirty="0" err="1"/>
              <a:t>이와지</a:t>
            </a:r>
            <a:r>
              <a:rPr lang="ko-KR" altLang="en-US" dirty="0"/>
              <a:t> 대지진</a:t>
            </a:r>
            <a:r>
              <a:rPr lang="en-US" altLang="ko-KR" dirty="0"/>
              <a:t>)  2011</a:t>
            </a:r>
            <a:r>
              <a:rPr lang="ko-KR" altLang="en-US" dirty="0"/>
              <a:t>년 동북 대지진 후쿠시마 원전 사고</a:t>
            </a:r>
            <a:endParaRPr lang="en-US" altLang="ko-KR" dirty="0"/>
          </a:p>
          <a:p>
            <a:r>
              <a:rPr lang="ko-KR" altLang="en-US" dirty="0"/>
              <a:t>인생에 대해 꿈과 희망을 느끼지 못하는 세대</a:t>
            </a:r>
            <a:endParaRPr lang="en-US" altLang="ko-KR" dirty="0"/>
          </a:p>
          <a:p>
            <a:endParaRPr lang="en-US" altLang="ko-KR" dirty="0"/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FC2B423F-231B-B134-CD12-F6C4BA8380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9010" y="204710"/>
            <a:ext cx="5976110" cy="6448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3681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E09C6C8-548A-295E-E315-784EAC418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사토리</a:t>
            </a:r>
            <a:r>
              <a:rPr lang="ko-KR" altLang="en-US" dirty="0"/>
              <a:t> 세대 특징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4FAF49E-8C8C-30E2-B2C5-8660016AAA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85925"/>
            <a:ext cx="12192000" cy="5172075"/>
          </a:xfrm>
        </p:spPr>
        <p:txBody>
          <a:bodyPr>
            <a:normAutofit/>
          </a:bodyPr>
          <a:lstStyle/>
          <a:p>
            <a:r>
              <a:rPr lang="ko-KR" altLang="en-US" dirty="0"/>
              <a:t>현실적</a:t>
            </a:r>
            <a:r>
              <a:rPr lang="en-US" altLang="ko-KR" dirty="0"/>
              <a:t>: </a:t>
            </a:r>
            <a:r>
              <a:rPr lang="ko-KR" altLang="en-US" dirty="0"/>
              <a:t>성공하기 위해 일하는 것 보다 현재의 삶에 만족하고 살아간다</a:t>
            </a:r>
            <a:r>
              <a:rPr lang="en-US" altLang="ko-KR" dirty="0"/>
              <a:t>.</a:t>
            </a:r>
          </a:p>
          <a:p>
            <a:r>
              <a:rPr lang="ko-KR" altLang="en-US" dirty="0" err="1"/>
              <a:t>유토리</a:t>
            </a:r>
            <a:r>
              <a:rPr lang="ko-KR" altLang="en-US" dirty="0"/>
              <a:t> 세대 보다 더욱 개인주의 </a:t>
            </a:r>
            <a:r>
              <a:rPr lang="en-US" altLang="ko-KR" dirty="0"/>
              <a:t>: </a:t>
            </a:r>
            <a:r>
              <a:rPr lang="ko-KR" altLang="en-US" dirty="0"/>
              <a:t>자신만의 삶을 살아가고 타인에게 관심이 적다</a:t>
            </a:r>
            <a:r>
              <a:rPr lang="en-US" altLang="ko-KR" dirty="0"/>
              <a:t>.</a:t>
            </a:r>
          </a:p>
          <a:p>
            <a:r>
              <a:rPr lang="ko-KR" altLang="en-US" dirty="0" err="1"/>
              <a:t>유토리</a:t>
            </a:r>
            <a:r>
              <a:rPr lang="ko-KR" altLang="en-US" dirty="0"/>
              <a:t> 교육의 경쟁하지 않는 상대평가 교육에서 절대평가 도입</a:t>
            </a:r>
            <a:endParaRPr lang="en-US" altLang="ko-KR" dirty="0"/>
          </a:p>
          <a:p>
            <a:r>
              <a:rPr lang="ko-KR" altLang="en-US" dirty="0"/>
              <a:t>인내심 부족</a:t>
            </a:r>
            <a:r>
              <a:rPr lang="en-US" altLang="ko-KR" dirty="0"/>
              <a:t>: </a:t>
            </a:r>
            <a:r>
              <a:rPr lang="ko-KR" altLang="en-US" dirty="0"/>
              <a:t>사회 생활에 적응하지 못함</a:t>
            </a:r>
            <a:endParaRPr lang="en-US" altLang="ko-KR" dirty="0"/>
          </a:p>
          <a:p>
            <a:r>
              <a:rPr lang="ko-KR" altLang="en-US" dirty="0"/>
              <a:t>장점</a:t>
            </a:r>
            <a:endParaRPr lang="en-US" altLang="ko-KR" dirty="0"/>
          </a:p>
          <a:p>
            <a:r>
              <a:rPr lang="ko-KR" altLang="en-US" dirty="0"/>
              <a:t>감수성이 풍부</a:t>
            </a:r>
            <a:endParaRPr lang="en-US" altLang="ko-KR" dirty="0"/>
          </a:p>
          <a:p>
            <a:r>
              <a:rPr lang="ko-KR" altLang="en-US" dirty="0"/>
              <a:t>공감능력 이해도 높다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자신이 좋아하는 것에 소비를 아끼지 않는다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89629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CE7F255-E365-0636-B8A3-3BBF87F91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유토리</a:t>
            </a:r>
            <a:r>
              <a:rPr lang="ko-KR" altLang="en-US" dirty="0"/>
              <a:t> 세대와 </a:t>
            </a:r>
            <a:r>
              <a:rPr lang="ko-KR" altLang="en-US" dirty="0" err="1"/>
              <a:t>사토리</a:t>
            </a:r>
            <a:r>
              <a:rPr lang="ko-KR" altLang="en-US" dirty="0"/>
              <a:t> 세대의 공통점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CCE421F-B869-05A1-835A-375213A3E7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개인주의</a:t>
            </a:r>
            <a:endParaRPr lang="en-US" altLang="ko-KR" dirty="0"/>
          </a:p>
          <a:p>
            <a:r>
              <a:rPr lang="ko-KR" altLang="en-US" dirty="0"/>
              <a:t>경쟁하는 사회에 적응하지 못함</a:t>
            </a:r>
            <a:endParaRPr lang="en-US" altLang="ko-KR" dirty="0"/>
          </a:p>
          <a:p>
            <a:r>
              <a:rPr lang="ko-KR" altLang="en-US" dirty="0" err="1"/>
              <a:t>인테넷을</a:t>
            </a:r>
            <a:r>
              <a:rPr lang="ko-KR" altLang="en-US" dirty="0"/>
              <a:t> 통해 정보를 얻고 활용한다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꿈이나 야망을 갖지 않고 현실적으로 살아가며 좋아하는 것을 하며 살아갈 수 있으면 괜찮다는 생각</a:t>
            </a:r>
            <a:endParaRPr lang="en-US" altLang="ko-KR" dirty="0"/>
          </a:p>
          <a:p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89128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283656A-1B9A-859F-284C-F993FC74B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유토리</a:t>
            </a:r>
            <a:r>
              <a:rPr lang="ko-KR" altLang="en-US" dirty="0"/>
              <a:t> 세대를 다루는 드라마</a:t>
            </a:r>
          </a:p>
        </p:txBody>
      </p:sp>
      <p:sp>
        <p:nvSpPr>
          <p:cNvPr id="10" name="내용 개체 틀 9">
            <a:extLst>
              <a:ext uri="{FF2B5EF4-FFF2-40B4-BE49-F238E27FC236}">
                <a16:creationId xmlns:a16="http://schemas.microsoft.com/office/drawing/2014/main" id="{1AEA7029-5F59-7AD5-B951-9A65642E96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310" y="1685925"/>
            <a:ext cx="5614219" cy="4469069"/>
          </a:xfrm>
        </p:spPr>
        <p:txBody>
          <a:bodyPr/>
          <a:lstStyle/>
          <a:p>
            <a:r>
              <a:rPr lang="ko-KR" altLang="en-US" dirty="0" err="1">
                <a:latin typeface="Avenir Next LT Pro (본문)"/>
              </a:rPr>
              <a:t>유토리</a:t>
            </a:r>
            <a:r>
              <a:rPr lang="ko-KR" altLang="en-US" dirty="0">
                <a:latin typeface="Avenir Next LT Pro (본문)"/>
              </a:rPr>
              <a:t> 제 </a:t>
            </a:r>
            <a:r>
              <a:rPr lang="en-US" altLang="ko-KR" dirty="0">
                <a:latin typeface="Avenir Next LT Pro (본문)"/>
              </a:rPr>
              <a:t>1</a:t>
            </a:r>
            <a:r>
              <a:rPr lang="ko-KR" altLang="en-US" dirty="0">
                <a:latin typeface="Avenir Next LT Pro (본문)"/>
              </a:rPr>
              <a:t>세대에 해당되는 </a:t>
            </a:r>
            <a:r>
              <a:rPr lang="en-US" altLang="ko-KR" dirty="0">
                <a:latin typeface="Avenir Next LT Pro (본문)"/>
              </a:rPr>
              <a:t>1987</a:t>
            </a:r>
            <a:r>
              <a:rPr lang="ko-KR" altLang="en-US" dirty="0">
                <a:latin typeface="Avenir Next LT Pro (본문)"/>
              </a:rPr>
              <a:t>년도 생 </a:t>
            </a:r>
            <a:r>
              <a:rPr lang="en-US" altLang="ko-KR" dirty="0">
                <a:latin typeface="Avenir Next LT Pro (본문)"/>
              </a:rPr>
              <a:t>3</a:t>
            </a:r>
            <a:r>
              <a:rPr lang="ko-KR" altLang="en-US" dirty="0">
                <a:latin typeface="Avenir Next LT Pro (본문)"/>
              </a:rPr>
              <a:t>남자가 일과 가족</a:t>
            </a:r>
            <a:r>
              <a:rPr lang="en-US" altLang="ko-KR" dirty="0">
                <a:latin typeface="Avenir Next LT Pro (본문)"/>
              </a:rPr>
              <a:t>,</a:t>
            </a:r>
            <a:r>
              <a:rPr lang="ko-KR" altLang="en-US" dirty="0">
                <a:latin typeface="Avenir Next LT Pro (본문)"/>
              </a:rPr>
              <a:t> 사랑 우정에 대해 고민하며 세상의 불합리에 맞서 싸우는 모습을 그렸다</a:t>
            </a:r>
            <a:r>
              <a:rPr lang="en-US" altLang="ko-KR" dirty="0">
                <a:latin typeface="Avenir Next LT Pro (본문)"/>
              </a:rPr>
              <a:t>.</a:t>
            </a:r>
          </a:p>
          <a:p>
            <a:endParaRPr lang="en-US" altLang="ko-KR" dirty="0">
              <a:latin typeface="Avenir Next LT Pro (본문)"/>
            </a:endParaRPr>
          </a:p>
          <a:p>
            <a:pPr marL="0" indent="0">
              <a:buNone/>
            </a:pPr>
            <a:r>
              <a:rPr lang="ko-KR" altLang="en-US" dirty="0">
                <a:latin typeface="Avenir Next LT Pro (본문)"/>
              </a:rPr>
              <a:t>제목</a:t>
            </a:r>
            <a:r>
              <a:rPr lang="en-US" altLang="ko-KR" dirty="0">
                <a:latin typeface="Avenir Next LT Pro (본문)"/>
              </a:rPr>
              <a:t>: </a:t>
            </a:r>
            <a:r>
              <a:rPr lang="ko-KR" altLang="en-US" dirty="0" err="1">
                <a:latin typeface="Avenir Next LT Pro (본문)"/>
              </a:rPr>
              <a:t>유토리입니다만</a:t>
            </a:r>
            <a:r>
              <a:rPr lang="ko-KR" altLang="en-US" dirty="0">
                <a:latin typeface="Avenir Next LT Pro (본문)"/>
              </a:rPr>
              <a:t> 무슨 문제 있습니까</a:t>
            </a: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048FAE0B-8CBF-48B7-FB59-24C918B419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0529" y="1508125"/>
            <a:ext cx="5964801" cy="3883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398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1873BE4-5401-4CD0-1837-DCCCDBFA3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유토리</a:t>
            </a:r>
            <a:r>
              <a:rPr lang="ko-KR" altLang="en-US" dirty="0"/>
              <a:t> </a:t>
            </a:r>
            <a:r>
              <a:rPr lang="en-US" altLang="ko-KR" dirty="0"/>
              <a:t>/ </a:t>
            </a:r>
            <a:r>
              <a:rPr lang="ko-KR" altLang="en-US" dirty="0" err="1"/>
              <a:t>사토리</a:t>
            </a:r>
            <a:r>
              <a:rPr lang="ko-KR" altLang="en-US" dirty="0"/>
              <a:t> 세대</a:t>
            </a:r>
          </a:p>
        </p:txBody>
      </p:sp>
      <p:pic>
        <p:nvPicPr>
          <p:cNvPr id="4" name="온라인 미디어 3" title="자신의 가치관을 존중하고 혼나기, 회식을 싫어하는 일본의 MZ=유토리, 사토리세대. 그들을 탄생시킨 유토리교육의 비밀 #호사카유지 #일본 #오타이쇼헤이#사토리#유토리#mz">
            <a:hlinkClick r:id="" action="ppaction://media"/>
            <a:extLst>
              <a:ext uri="{FF2B5EF4-FFF2-40B4-BE49-F238E27FC236}">
                <a16:creationId xmlns:a16="http://schemas.microsoft.com/office/drawing/2014/main" id="{620F234C-B478-54D7-5C9A-81253C86CC0B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517775" y="1685925"/>
            <a:ext cx="7156450" cy="4040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791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rostyVTI">
  <a:themeElements>
    <a:clrScheme name="Frosty">
      <a:dk1>
        <a:sysClr val="windowText" lastClr="000000"/>
      </a:dk1>
      <a:lt1>
        <a:sysClr val="window" lastClr="FFFFFF"/>
      </a:lt1>
      <a:dk2>
        <a:srgbClr val="0B2827"/>
      </a:dk2>
      <a:lt2>
        <a:srgbClr val="DAE3E3"/>
      </a:lt2>
      <a:accent1>
        <a:srgbClr val="767E37"/>
      </a:accent1>
      <a:accent2>
        <a:srgbClr val="B495C2"/>
      </a:accent2>
      <a:accent3>
        <a:srgbClr val="8FA3A3"/>
      </a:accent3>
      <a:accent4>
        <a:srgbClr val="CE7F01"/>
      </a:accent4>
      <a:accent5>
        <a:srgbClr val="D15A29"/>
      </a:accent5>
      <a:accent6>
        <a:srgbClr val="B88470"/>
      </a:accent6>
      <a:hlink>
        <a:srgbClr val="B57001"/>
      </a:hlink>
      <a:folHlink>
        <a:srgbClr val="996209"/>
      </a:folHlink>
    </a:clrScheme>
    <a:fontScheme name="Frosted Leaf">
      <a:majorFont>
        <a:latin typeface="Goudy Old Style"/>
        <a:ea typeface=""/>
        <a:cs typeface=""/>
      </a:majorFont>
      <a:minorFont>
        <a:latin typeface="Avenir Next LT Pro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ostyVTI" id="{DD283BC3-E0B6-4E4B-91CF-F0F54D51BB21}" vid="{3EE220F7-F497-4893-BE1F-7BB1D607421B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몹시 추운</Template>
  <TotalTime>633</TotalTime>
  <Words>485</Words>
  <Application>Microsoft Office PowerPoint</Application>
  <PresentationFormat>와이드스크린</PresentationFormat>
  <Paragraphs>62</Paragraphs>
  <Slides>10</Slides>
  <Notes>0</Notes>
  <HiddenSlides>0</HiddenSlides>
  <MMClips>1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8" baseType="lpstr">
      <vt:lpstr>-apple-system</vt:lpstr>
      <vt:lpstr>Avenir Next LT Pro (본문)</vt:lpstr>
      <vt:lpstr>맑은 고딕</vt:lpstr>
      <vt:lpstr>Arial</vt:lpstr>
      <vt:lpstr>Avenir Next LT Pro</vt:lpstr>
      <vt:lpstr>Goudy Old Style</vt:lpstr>
      <vt:lpstr>Wingdings</vt:lpstr>
      <vt:lpstr>FrostyVTI</vt:lpstr>
      <vt:lpstr>유토리 세대 ,사토리 세대</vt:lpstr>
      <vt:lpstr>유토리 세대 배경</vt:lpstr>
      <vt:lpstr>유토리 세대　ゆとり世代 </vt:lpstr>
      <vt:lpstr>유토리 세대의 특징</vt:lpstr>
      <vt:lpstr>사토리 세대 さとり世代 배경</vt:lpstr>
      <vt:lpstr>사토리 세대 특징</vt:lpstr>
      <vt:lpstr>유토리 세대와 사토리 세대의 공통점</vt:lpstr>
      <vt:lpstr>유토리 세대를 다루는 드라마</vt:lpstr>
      <vt:lpstr>유토리 / 사토리 세대</vt:lpstr>
      <vt:lpstr>사토리 세대의 유명인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수진 우</dc:creator>
  <cp:lastModifiedBy>수진 우</cp:lastModifiedBy>
  <cp:revision>1</cp:revision>
  <dcterms:created xsi:type="dcterms:W3CDTF">2024-11-29T15:25:49Z</dcterms:created>
  <dcterms:modified xsi:type="dcterms:W3CDTF">2024-11-30T12:42:35Z</dcterms:modified>
</cp:coreProperties>
</file>