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11" r:id="rId3"/>
    <p:sldId id="258" r:id="rId4"/>
    <p:sldId id="308" r:id="rId5"/>
    <p:sldId id="287" r:id="rId6"/>
    <p:sldId id="283" r:id="rId7"/>
    <p:sldId id="312" r:id="rId8"/>
    <p:sldId id="290" r:id="rId9"/>
  </p:sldIdLst>
  <p:sldSz cx="12190413" cy="6859588"/>
  <p:notesSz cx="9144000" cy="6858000"/>
  <p:custDataLst>
    <p:tags r:id="rId11"/>
  </p:custDataLst>
  <p:defaultTextStyle>
    <a:defPPr>
      <a:defRPr lang="zh-CN"/>
    </a:defPPr>
    <a:lvl1pPr marL="0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0" autoAdjust="0"/>
    <p:restoredTop sz="94614" autoAdjust="0"/>
  </p:normalViewPr>
  <p:slideViewPr>
    <p:cSldViewPr>
      <p:cViewPr varScale="1">
        <p:scale>
          <a:sx n="96" d="100"/>
          <a:sy n="96" d="100"/>
        </p:scale>
        <p:origin x="96" y="120"/>
      </p:cViewPr>
      <p:guideLst>
        <p:guide orient="horz" pos="2478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74C2-268A-42F5-81E6-65379DB0A7F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396A-8AD1-434C-AA1A-99ACC80D1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2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396A-8AD1-434C-AA1A-99ACC80D1C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93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807E-C413-6F36-1C38-B0B5A13B0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6DCAB9-6067-0103-5255-4BAEE1A2E2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25AD876-164B-0080-2FC3-53484599B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CD0F12-A633-C8C4-ED15-F90754FC7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396A-8AD1-434C-AA1A-99ACC80D1C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87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396A-8AD1-434C-AA1A-99ACC80D1C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93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O" altLang="ko-KO" sz="2200">
                <a:latin typeface="NanumGothic"/>
                <a:ea typeface="NanumGothic"/>
              </a:rPr>
              <a:t>마스터 자막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76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ko-KO" altLang="ko-KO" sz="2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52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vert">
            <a:normAutofit/>
          </a:bodyPr>
          <a:lstStyle/>
          <a:p>
            <a:r>
              <a:rPr lang="ko-KO" altLang="ko-KO" sz="4800">
                <a:latin typeface="NanumGothic"/>
                <a:ea typeface="NanumGothic"/>
              </a:rPr>
              <a:t>마스터 제목 스타일을 편집하려면 여기를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vert">
            <a:normAutofit/>
          </a:bodyPr>
          <a:lstStyle/>
          <a:p>
            <a:pPr lvl="0"/>
            <a:r>
              <a:rPr lang="ko-KO" altLang="ko-KO" sz="35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98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250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>
            <a:normAutofit/>
          </a:bodyPr>
          <a:lstStyle>
            <a:lvl1pPr algn="l">
              <a:defRPr sz="4700" b="1" cap="all"/>
            </a:lvl1pPr>
          </a:lstStyle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48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2" y="2175378"/>
            <a:ext cx="5386216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1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6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59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9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 sz="11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80" cy="5854468"/>
          </a:xfrm>
        </p:spPr>
        <p:txBody>
          <a:bodyPr>
            <a:normAutofit/>
          </a:bodyPr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76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47" indent="0">
              <a:buNone/>
              <a:defRPr sz="3400"/>
            </a:lvl2pPr>
            <a:lvl3pPr marL="1088495" indent="0">
              <a:buNone/>
              <a:defRPr sz="2800"/>
            </a:lvl3pPr>
            <a:lvl4pPr marL="1632741" indent="0">
              <a:buNone/>
              <a:defRPr sz="2400"/>
            </a:lvl4pPr>
            <a:lvl5pPr marL="2176988" indent="0">
              <a:buNone/>
              <a:defRPr sz="2400"/>
            </a:lvl5pPr>
            <a:lvl6pPr marL="2721236" indent="0">
              <a:buNone/>
              <a:defRPr sz="2400"/>
            </a:lvl6pPr>
            <a:lvl7pPr marL="3265483" indent="0">
              <a:buNone/>
              <a:defRPr sz="2400"/>
            </a:lvl7pPr>
            <a:lvl8pPr marL="3809731" indent="0">
              <a:buNone/>
              <a:defRPr sz="2400"/>
            </a:lvl8pPr>
            <a:lvl9pPr marL="435397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102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8850" tIns="54424" rIns="108850" bIns="54424" rtlCol="0" anchor="t"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4" rIns="108850" bIns="54424" rtlCol="0"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4" rIns="108850" bIns="544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49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6" indent="-408186" algn="l" defTabSz="108849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2" indent="-340155" algn="l" defTabSz="108849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5" indent="-272124" algn="l" defTabSz="108849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2" indent="-272124" algn="l" defTabSz="108849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9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3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01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5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8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6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3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3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02A313E-6B32-8EE0-F2E6-D1965D19D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2806">
            <a:off x="3727945" y="-259527"/>
            <a:ext cx="4428673" cy="7047581"/>
          </a:xfrm>
          <a:prstGeom prst="rect">
            <a:avLst/>
          </a:prstGeom>
        </p:spPr>
      </p:pic>
      <p:sp>
        <p:nvSpPr>
          <p:cNvPr id="17" name="椭圆 2"/>
          <p:cNvSpPr/>
          <p:nvPr/>
        </p:nvSpPr>
        <p:spPr>
          <a:xfrm>
            <a:off x="5014665" y="1124890"/>
            <a:ext cx="99190" cy="146859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"/>
          <p:cNvSpPr/>
          <p:nvPr/>
        </p:nvSpPr>
        <p:spPr>
          <a:xfrm rot="4132268">
            <a:off x="4899518" y="812455"/>
            <a:ext cx="125158" cy="185308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"/>
          <p:cNvSpPr/>
          <p:nvPr/>
        </p:nvSpPr>
        <p:spPr>
          <a:xfrm rot="4132268">
            <a:off x="10373922" y="1348234"/>
            <a:ext cx="115825" cy="171489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"/>
          <p:cNvSpPr/>
          <p:nvPr/>
        </p:nvSpPr>
        <p:spPr>
          <a:xfrm>
            <a:off x="9102549" y="1673801"/>
            <a:ext cx="107182" cy="158693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2"/>
          <p:cNvSpPr/>
          <p:nvPr/>
        </p:nvSpPr>
        <p:spPr>
          <a:xfrm rot="4132268">
            <a:off x="10510218" y="-13871"/>
            <a:ext cx="181564" cy="17669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2"/>
          <p:cNvSpPr/>
          <p:nvPr/>
        </p:nvSpPr>
        <p:spPr>
          <a:xfrm>
            <a:off x="10041749" y="2033779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2"/>
          <p:cNvSpPr/>
          <p:nvPr/>
        </p:nvSpPr>
        <p:spPr>
          <a:xfrm>
            <a:off x="9507626" y="-478718"/>
            <a:ext cx="99190" cy="146859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2"/>
          <p:cNvSpPr/>
          <p:nvPr/>
        </p:nvSpPr>
        <p:spPr>
          <a:xfrm>
            <a:off x="7685344" y="636746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2"/>
          <p:cNvSpPr/>
          <p:nvPr/>
        </p:nvSpPr>
        <p:spPr>
          <a:xfrm rot="4132268">
            <a:off x="6601745" y="37752"/>
            <a:ext cx="100357" cy="158211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2"/>
          <p:cNvSpPr/>
          <p:nvPr/>
        </p:nvSpPr>
        <p:spPr>
          <a:xfrm rot="4132268">
            <a:off x="9392479" y="-791153"/>
            <a:ext cx="125158" cy="185308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2"/>
          <p:cNvSpPr/>
          <p:nvPr/>
        </p:nvSpPr>
        <p:spPr>
          <a:xfrm>
            <a:off x="8471839" y="1179268"/>
            <a:ext cx="107182" cy="158693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2"/>
          <p:cNvSpPr/>
          <p:nvPr/>
        </p:nvSpPr>
        <p:spPr>
          <a:xfrm>
            <a:off x="9214879" y="545384"/>
            <a:ext cx="107182" cy="158693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2"/>
          <p:cNvSpPr/>
          <p:nvPr/>
        </p:nvSpPr>
        <p:spPr>
          <a:xfrm>
            <a:off x="6019994" y="862819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2"/>
          <p:cNvSpPr/>
          <p:nvPr/>
        </p:nvSpPr>
        <p:spPr>
          <a:xfrm>
            <a:off x="10154079" y="905362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2"/>
          <p:cNvSpPr/>
          <p:nvPr/>
        </p:nvSpPr>
        <p:spPr>
          <a:xfrm rot="4132268">
            <a:off x="465968" y="4291084"/>
            <a:ext cx="115825" cy="171489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2"/>
          <p:cNvSpPr/>
          <p:nvPr/>
        </p:nvSpPr>
        <p:spPr>
          <a:xfrm rot="4132268">
            <a:off x="1109416" y="3744727"/>
            <a:ext cx="181564" cy="17669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2"/>
          <p:cNvSpPr/>
          <p:nvPr/>
        </p:nvSpPr>
        <p:spPr>
          <a:xfrm rot="4132268">
            <a:off x="8917480" y="2914407"/>
            <a:ext cx="181564" cy="17669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2"/>
          <p:cNvSpPr/>
          <p:nvPr/>
        </p:nvSpPr>
        <p:spPr>
          <a:xfrm>
            <a:off x="7914888" y="2449560"/>
            <a:ext cx="99190" cy="146859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2"/>
          <p:cNvSpPr/>
          <p:nvPr/>
        </p:nvSpPr>
        <p:spPr>
          <a:xfrm>
            <a:off x="6092606" y="3565024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2"/>
          <p:cNvSpPr/>
          <p:nvPr/>
        </p:nvSpPr>
        <p:spPr>
          <a:xfrm rot="4132268">
            <a:off x="5009007" y="2966030"/>
            <a:ext cx="100357" cy="158211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2"/>
          <p:cNvSpPr/>
          <p:nvPr/>
        </p:nvSpPr>
        <p:spPr>
          <a:xfrm rot="4132268">
            <a:off x="7799741" y="2137125"/>
            <a:ext cx="125158" cy="185308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2"/>
          <p:cNvSpPr/>
          <p:nvPr/>
        </p:nvSpPr>
        <p:spPr>
          <a:xfrm>
            <a:off x="7622141" y="3473662"/>
            <a:ext cx="107182" cy="158693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2"/>
          <p:cNvSpPr/>
          <p:nvPr/>
        </p:nvSpPr>
        <p:spPr>
          <a:xfrm>
            <a:off x="246125" y="3848212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H:\Z 其他\新建文件夹01\0000\017-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r="18241"/>
          <a:stretch>
            <a:fillRect/>
          </a:stretch>
        </p:blipFill>
        <p:spPr bwMode="auto">
          <a:xfrm>
            <a:off x="892936" y="5012862"/>
            <a:ext cx="598947" cy="192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椭圆 2"/>
          <p:cNvSpPr/>
          <p:nvPr/>
        </p:nvSpPr>
        <p:spPr>
          <a:xfrm>
            <a:off x="865018" y="717312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2"/>
          <p:cNvSpPr/>
          <p:nvPr/>
        </p:nvSpPr>
        <p:spPr>
          <a:xfrm>
            <a:off x="848093" y="1887666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"/>
          <p:cNvSpPr/>
          <p:nvPr/>
        </p:nvSpPr>
        <p:spPr>
          <a:xfrm rot="4132268">
            <a:off x="11017370" y="801877"/>
            <a:ext cx="181564" cy="17669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"/>
          <p:cNvSpPr txBox="1"/>
          <p:nvPr/>
        </p:nvSpPr>
        <p:spPr>
          <a:xfrm>
            <a:off x="2511871" y="2551934"/>
            <a:ext cx="7741447" cy="161544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>
              <a:lnSpc>
                <a:spcPts val="9000"/>
              </a:lnSpc>
            </a:pPr>
            <a:r>
              <a:rPr lang="ko-KR" altLang="en-US" sz="9600" dirty="0"/>
              <a:t>일본의 역사 도시 교토</a:t>
            </a:r>
            <a:endParaRPr lang="zh-CN" altLang="en-US" sz="20000" b="1" dirty="0">
              <a:latin typeface="Lato Black" panose="020F0A02020204030203" pitchFamily="34" charset="0"/>
              <a:ea typeface="Yu Gothic Medium" pitchFamily="34" charset="-128"/>
              <a:sym typeface="印品黑体" panose="00000500000000000000" pitchFamily="2" charset="-122"/>
            </a:endParaRPr>
          </a:p>
        </p:txBody>
      </p:sp>
      <p:pic>
        <p:nvPicPr>
          <p:cNvPr id="1027" name="Picture 3" descr="H:\Z 其他\新建文件夹01\0000\017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3" r="16173"/>
          <a:stretch>
            <a:fillRect/>
          </a:stretch>
        </p:blipFill>
        <p:spPr bwMode="auto">
          <a:xfrm>
            <a:off x="15922" y="5153375"/>
            <a:ext cx="685015" cy="15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Z 其他\新建文件夹01\0000\016.jpg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6" t="15221" r="35877" b="17757"/>
          <a:stretch>
            <a:fillRect/>
          </a:stretch>
        </p:blipFill>
        <p:spPr bwMode="auto">
          <a:xfrm>
            <a:off x="356468" y="5439061"/>
            <a:ext cx="693548" cy="15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椭圆 2"/>
          <p:cNvSpPr/>
          <p:nvPr/>
        </p:nvSpPr>
        <p:spPr>
          <a:xfrm>
            <a:off x="1527033" y="2466427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 descr="H:\Z 其他\新建文件夹01\0000\106-2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ement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258644">
            <a:off x="-148180" y="-808061"/>
            <a:ext cx="3167072" cy="31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椭圆 2"/>
          <p:cNvSpPr/>
          <p:nvPr/>
        </p:nvSpPr>
        <p:spPr>
          <a:xfrm>
            <a:off x="1551989" y="5480686"/>
            <a:ext cx="108945" cy="213942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2"/>
          <p:cNvSpPr/>
          <p:nvPr/>
        </p:nvSpPr>
        <p:spPr>
          <a:xfrm>
            <a:off x="2338484" y="5997986"/>
            <a:ext cx="63119" cy="123951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2"/>
          <p:cNvSpPr/>
          <p:nvPr/>
        </p:nvSpPr>
        <p:spPr>
          <a:xfrm>
            <a:off x="133795" y="4976629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2"/>
          <p:cNvSpPr/>
          <p:nvPr/>
        </p:nvSpPr>
        <p:spPr>
          <a:xfrm rot="4132268">
            <a:off x="854732" y="6318673"/>
            <a:ext cx="90468" cy="100990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"/>
          <p:cNvSpPr/>
          <p:nvPr/>
        </p:nvSpPr>
        <p:spPr>
          <a:xfrm rot="4132268">
            <a:off x="999819" y="4964736"/>
            <a:ext cx="141815" cy="10405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2"/>
          <p:cNvSpPr/>
          <p:nvPr/>
        </p:nvSpPr>
        <p:spPr>
          <a:xfrm>
            <a:off x="650520" y="5875983"/>
            <a:ext cx="108945" cy="213942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2"/>
          <p:cNvSpPr/>
          <p:nvPr/>
        </p:nvSpPr>
        <p:spPr>
          <a:xfrm>
            <a:off x="558021" y="5569806"/>
            <a:ext cx="108945" cy="213942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2"/>
          <p:cNvSpPr/>
          <p:nvPr/>
        </p:nvSpPr>
        <p:spPr>
          <a:xfrm>
            <a:off x="1344516" y="6087106"/>
            <a:ext cx="63119" cy="123951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2"/>
          <p:cNvSpPr/>
          <p:nvPr/>
        </p:nvSpPr>
        <p:spPr>
          <a:xfrm>
            <a:off x="827419" y="5965601"/>
            <a:ext cx="108945" cy="213942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2"/>
          <p:cNvSpPr/>
          <p:nvPr/>
        </p:nvSpPr>
        <p:spPr>
          <a:xfrm>
            <a:off x="1404237" y="5118059"/>
            <a:ext cx="108945" cy="213942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2"/>
          <p:cNvSpPr/>
          <p:nvPr/>
        </p:nvSpPr>
        <p:spPr>
          <a:xfrm>
            <a:off x="1406226" y="6119308"/>
            <a:ext cx="108945" cy="213942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2"/>
          <p:cNvSpPr/>
          <p:nvPr/>
        </p:nvSpPr>
        <p:spPr>
          <a:xfrm>
            <a:off x="1633781" y="6903060"/>
            <a:ext cx="58413" cy="114708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2"/>
          <p:cNvSpPr/>
          <p:nvPr/>
        </p:nvSpPr>
        <p:spPr>
          <a:xfrm rot="4132268">
            <a:off x="1501744" y="6623073"/>
            <a:ext cx="97758" cy="109128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2"/>
          <p:cNvSpPr/>
          <p:nvPr/>
        </p:nvSpPr>
        <p:spPr>
          <a:xfrm>
            <a:off x="488745" y="6621840"/>
            <a:ext cx="63119" cy="123951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2"/>
          <p:cNvSpPr/>
          <p:nvPr/>
        </p:nvSpPr>
        <p:spPr>
          <a:xfrm rot="4132268">
            <a:off x="276576" y="6400705"/>
            <a:ext cx="71071" cy="126230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2"/>
          <p:cNvSpPr/>
          <p:nvPr/>
        </p:nvSpPr>
        <p:spPr>
          <a:xfrm>
            <a:off x="639813" y="6992180"/>
            <a:ext cx="58413" cy="114708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2"/>
          <p:cNvSpPr/>
          <p:nvPr/>
        </p:nvSpPr>
        <p:spPr>
          <a:xfrm rot="4132268">
            <a:off x="507776" y="6712193"/>
            <a:ext cx="97758" cy="109128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2"/>
          <p:cNvSpPr/>
          <p:nvPr/>
        </p:nvSpPr>
        <p:spPr>
          <a:xfrm>
            <a:off x="2871087" y="3038110"/>
            <a:ext cx="107182" cy="158693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2"/>
          <p:cNvSpPr/>
          <p:nvPr/>
        </p:nvSpPr>
        <p:spPr>
          <a:xfrm>
            <a:off x="3276164" y="885591"/>
            <a:ext cx="99190" cy="146859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2"/>
          <p:cNvSpPr/>
          <p:nvPr/>
        </p:nvSpPr>
        <p:spPr>
          <a:xfrm>
            <a:off x="1453882" y="2001055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2"/>
          <p:cNvSpPr/>
          <p:nvPr/>
        </p:nvSpPr>
        <p:spPr>
          <a:xfrm rot="4132268">
            <a:off x="370283" y="1402061"/>
            <a:ext cx="100357" cy="158211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2"/>
          <p:cNvSpPr/>
          <p:nvPr/>
        </p:nvSpPr>
        <p:spPr>
          <a:xfrm rot="4132268">
            <a:off x="3161017" y="573156"/>
            <a:ext cx="125158" cy="185308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2"/>
          <p:cNvSpPr/>
          <p:nvPr/>
        </p:nvSpPr>
        <p:spPr>
          <a:xfrm>
            <a:off x="2240377" y="2543577"/>
            <a:ext cx="107182" cy="158693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2"/>
          <p:cNvSpPr/>
          <p:nvPr/>
        </p:nvSpPr>
        <p:spPr>
          <a:xfrm>
            <a:off x="2983417" y="1909693"/>
            <a:ext cx="107182" cy="158693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2"/>
          <p:cNvSpPr/>
          <p:nvPr/>
        </p:nvSpPr>
        <p:spPr>
          <a:xfrm>
            <a:off x="3922617" y="2269671"/>
            <a:ext cx="184998" cy="273906"/>
          </a:xfrm>
          <a:custGeom>
            <a:avLst/>
            <a:gdLst>
              <a:gd name="connsiteX0" fmla="*/ 10445 w 371029"/>
              <a:gd name="connsiteY0" fmla="*/ 172959 h 274673"/>
              <a:gd name="connsiteX1" fmla="*/ 77921 w 371029"/>
              <a:gd name="connsiteY1" fmla="*/ 42 h 274673"/>
              <a:gd name="connsiteX2" fmla="*/ 371029 w 371029"/>
              <a:gd name="connsiteY2" fmla="*/ 161084 h 274673"/>
              <a:gd name="connsiteX3" fmla="*/ 256052 w 371029"/>
              <a:gd name="connsiteY3" fmla="*/ 274624 h 274673"/>
              <a:gd name="connsiteX4" fmla="*/ 10445 w 371029"/>
              <a:gd name="connsiteY4" fmla="*/ 172959 h 27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029" h="274673">
                <a:moveTo>
                  <a:pt x="10445" y="172959"/>
                </a:moveTo>
                <a:cubicBezTo>
                  <a:pt x="-19243" y="127195"/>
                  <a:pt x="17824" y="2021"/>
                  <a:pt x="77921" y="42"/>
                </a:cubicBezTo>
                <a:cubicBezTo>
                  <a:pt x="138018" y="-1937"/>
                  <a:pt x="371029" y="65585"/>
                  <a:pt x="371029" y="161084"/>
                </a:cubicBezTo>
                <a:cubicBezTo>
                  <a:pt x="371029" y="256583"/>
                  <a:pt x="316149" y="272645"/>
                  <a:pt x="256052" y="274624"/>
                </a:cubicBezTo>
                <a:cubicBezTo>
                  <a:pt x="195955" y="276603"/>
                  <a:pt x="40133" y="218723"/>
                  <a:pt x="10445" y="172959"/>
                </a:cubicBezTo>
                <a:close/>
              </a:path>
            </a:pathLst>
          </a:custGeom>
          <a:solidFill>
            <a:srgbClr val="F7A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587579" y="5697745"/>
            <a:ext cx="1646993" cy="1309152"/>
            <a:chOff x="9297916" y="5099694"/>
            <a:chExt cx="3124803" cy="2060445"/>
          </a:xfrm>
        </p:grpSpPr>
        <p:sp>
          <p:nvSpPr>
            <p:cNvPr id="6" name="矩形 5"/>
            <p:cNvSpPr/>
            <p:nvPr/>
          </p:nvSpPr>
          <p:spPr>
            <a:xfrm rot="19075884">
              <a:off x="11250625" y="5568585"/>
              <a:ext cx="96469" cy="15915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4" name="Picture 4" descr="H:\Z 其他\新建文件夹01\0000\3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4" t="-335" r="795" b="50414"/>
            <a:stretch>
              <a:fillRect/>
            </a:stretch>
          </p:blipFill>
          <p:spPr bwMode="auto">
            <a:xfrm rot="3262917">
              <a:off x="10139530" y="4258080"/>
              <a:ext cx="1441576" cy="3124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43084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7" grpId="0" animBg="1"/>
      <p:bldP spid="30" grpId="0" animBg="1"/>
      <p:bldP spid="31" grpId="0" animBg="1"/>
      <p:bldP spid="49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51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29" grpId="0" animBg="1"/>
      <p:bldP spid="36" grpId="0"/>
      <p:bldP spid="47" grpId="0" animBg="1"/>
      <p:bldP spid="43" grpId="0" animBg="1"/>
      <p:bldP spid="50" grpId="0" animBg="1"/>
      <p:bldP spid="55" grpId="0" animBg="1"/>
      <p:bldP spid="64" grpId="0" animBg="1"/>
      <p:bldP spid="66" grpId="0" animBg="1"/>
      <p:bldP spid="72" grpId="0" animBg="1"/>
      <p:bldP spid="75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0D41B-1F9C-1D36-FFBF-C866DFA2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DE388A3A-9201-49A3-D273-F1682304F546}"/>
              </a:ext>
            </a:extLst>
          </p:cNvPr>
          <p:cNvSpPr/>
          <p:nvPr/>
        </p:nvSpPr>
        <p:spPr>
          <a:xfrm>
            <a:off x="1702718" y="1485578"/>
            <a:ext cx="864096" cy="801325"/>
          </a:xfrm>
          <a:prstGeom prst="roundRect">
            <a:avLst/>
          </a:prstGeom>
          <a:blipFill dpi="0" rotWithShape="1"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989FFF-9639-0EE7-0CE7-70D73124AC24}"/>
              </a:ext>
            </a:extLst>
          </p:cNvPr>
          <p:cNvSpPr txBox="1"/>
          <p:nvPr/>
        </p:nvSpPr>
        <p:spPr>
          <a:xfrm>
            <a:off x="5519142" y="402601"/>
            <a:ext cx="2246834" cy="774192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numGothic"/>
                <a:ea typeface="NanumGothic"/>
              </a:rPr>
              <a:t>목차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Segoe UI Black" pitchFamily="34" charset="0"/>
              <a:ea typeface="Yu Gothic UI Light" pitchFamily="34" charset="-128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98593B0-6BC8-2E94-7EC1-AA31957ADEF7}"/>
              </a:ext>
            </a:extLst>
          </p:cNvPr>
          <p:cNvSpPr/>
          <p:nvPr/>
        </p:nvSpPr>
        <p:spPr>
          <a:xfrm>
            <a:off x="2700165" y="1693835"/>
            <a:ext cx="2386143" cy="384810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r>
              <a:rPr lang="ko-KR" altLang="en-US" dirty="0"/>
              <a:t>교토</a:t>
            </a:r>
            <a:endParaRPr lang="en-US" altLang="ko-KR" dirty="0"/>
          </a:p>
          <a:p>
            <a:endParaRPr lang="zh-CN" altLang="en-US" dirty="0"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75" name="圆角矩形 74">
            <a:extLst>
              <a:ext uri="{FF2B5EF4-FFF2-40B4-BE49-F238E27FC236}">
                <a16:creationId xmlns:a16="http://schemas.microsoft.com/office/drawing/2014/main" id="{4B0FB49E-00B8-57B0-45EE-1B72724ADE67}"/>
              </a:ext>
            </a:extLst>
          </p:cNvPr>
          <p:cNvSpPr/>
          <p:nvPr/>
        </p:nvSpPr>
        <p:spPr>
          <a:xfrm>
            <a:off x="2944098" y="2815993"/>
            <a:ext cx="864096" cy="801325"/>
          </a:xfrm>
          <a:prstGeom prst="roundRect">
            <a:avLst/>
          </a:prstGeom>
          <a:blipFill dpi="0" rotWithShape="1"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9034951C-0979-F439-1C57-18B433F342A6}"/>
              </a:ext>
            </a:extLst>
          </p:cNvPr>
          <p:cNvSpPr/>
          <p:nvPr/>
        </p:nvSpPr>
        <p:spPr>
          <a:xfrm>
            <a:off x="3941544" y="3024250"/>
            <a:ext cx="2386143" cy="384810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r>
              <a:rPr lang="ko-KR" altLang="en-US"/>
              <a:t>교토 타워</a:t>
            </a:r>
            <a:endParaRPr lang="en-US" altLang="ko-KR" dirty="0"/>
          </a:p>
        </p:txBody>
      </p:sp>
      <p:sp>
        <p:nvSpPr>
          <p:cNvPr id="77" name="圆角矩形 76">
            <a:extLst>
              <a:ext uri="{FF2B5EF4-FFF2-40B4-BE49-F238E27FC236}">
                <a16:creationId xmlns:a16="http://schemas.microsoft.com/office/drawing/2014/main" id="{D6215DE4-2E53-C700-A075-9824B560E8B7}"/>
              </a:ext>
            </a:extLst>
          </p:cNvPr>
          <p:cNvSpPr/>
          <p:nvPr/>
        </p:nvSpPr>
        <p:spPr>
          <a:xfrm>
            <a:off x="3952210" y="4146408"/>
            <a:ext cx="864096" cy="801325"/>
          </a:xfrm>
          <a:prstGeom prst="roundRect">
            <a:avLst/>
          </a:prstGeom>
          <a:blipFill dpi="0" rotWithShape="1"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D84A16E-102E-A3C3-BAF1-BCBE650F6AF2}"/>
              </a:ext>
            </a:extLst>
          </p:cNvPr>
          <p:cNvSpPr/>
          <p:nvPr/>
        </p:nvSpPr>
        <p:spPr>
          <a:xfrm>
            <a:off x="4949656" y="4354664"/>
            <a:ext cx="2386143" cy="384810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r>
              <a:rPr lang="ko-KR" altLang="en-US" dirty="0" err="1"/>
              <a:t>기요미즈데라</a:t>
            </a:r>
            <a:endParaRPr lang="en-US" altLang="ko-KR" dirty="0"/>
          </a:p>
          <a:p>
            <a:endParaRPr lang="zh-CN" altLang="en-US" dirty="0"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79" name="圆角矩形 78">
            <a:extLst>
              <a:ext uri="{FF2B5EF4-FFF2-40B4-BE49-F238E27FC236}">
                <a16:creationId xmlns:a16="http://schemas.microsoft.com/office/drawing/2014/main" id="{A13EB14A-7107-8631-EE38-9F711A44A7F0}"/>
              </a:ext>
            </a:extLst>
          </p:cNvPr>
          <p:cNvSpPr/>
          <p:nvPr/>
        </p:nvSpPr>
        <p:spPr>
          <a:xfrm>
            <a:off x="5176346" y="5476824"/>
            <a:ext cx="864096" cy="801325"/>
          </a:xfrm>
          <a:prstGeom prst="roundRect">
            <a:avLst/>
          </a:prstGeom>
          <a:blipFill dpi="0" rotWithShape="1"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4385B7A-E627-B5F8-71B1-DD1F5B086659}"/>
              </a:ext>
            </a:extLst>
          </p:cNvPr>
          <p:cNvSpPr/>
          <p:nvPr/>
        </p:nvSpPr>
        <p:spPr>
          <a:xfrm>
            <a:off x="6173793" y="5685081"/>
            <a:ext cx="2386143" cy="384810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r>
              <a:rPr lang="ko-KR" altLang="en-US" dirty="0" err="1"/>
              <a:t>후시미</a:t>
            </a:r>
            <a:r>
              <a:rPr lang="ko-KR" altLang="en-US" dirty="0"/>
              <a:t> </a:t>
            </a:r>
            <a:r>
              <a:rPr lang="ko-KR" altLang="en-US" dirty="0" err="1"/>
              <a:t>이나리</a:t>
            </a:r>
            <a:endParaRPr lang="en-US" altLang="ko-KR" dirty="0"/>
          </a:p>
          <a:p>
            <a:endParaRPr lang="zh-CN" altLang="en-US" dirty="0">
              <a:latin typeface="Yu Gothic UI Light" pitchFamily="34" charset="-128"/>
              <a:ea typeface="Yu Gothic UI Light" pitchFamily="34" charset="-128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9894A67-1FBB-09B8-0F56-9D5E8A94B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88" y="271074"/>
            <a:ext cx="4428673" cy="70475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2BDAD2-2C81-DE6D-E842-343D30EAB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0060" flipH="1">
            <a:off x="-1779092" y="3335750"/>
            <a:ext cx="4173905" cy="35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7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" grpId="0"/>
      <p:bldP spid="6" grpId="0"/>
      <p:bldP spid="75" grpId="0" animBg="1"/>
      <p:bldP spid="76" grpId="0"/>
      <p:bldP spid="77" grpId="0" animBg="1"/>
      <p:bldP spid="78" grpId="0"/>
      <p:bldP spid="79" grpId="0" animBg="1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702718" y="1485578"/>
            <a:ext cx="864096" cy="801325"/>
          </a:xfrm>
          <a:prstGeom prst="roundRect">
            <a:avLst/>
          </a:prstGeom>
          <a:blipFill dpi="0" rotWithShape="1"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19142" y="402601"/>
            <a:ext cx="2246834" cy="774192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numGothic"/>
                <a:ea typeface="NanumGothic"/>
              </a:rPr>
              <a:t>목차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Segoe UI Black" pitchFamily="34" charset="0"/>
              <a:ea typeface="Yu Gothic UI Light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0165" y="1693835"/>
            <a:ext cx="2386143" cy="384810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r>
              <a:rPr lang="ko-KR" altLang="en-US" dirty="0" err="1"/>
              <a:t>금각사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 err="1"/>
              <a:t>킨카쿠지</a:t>
            </a:r>
            <a:r>
              <a:rPr lang="en-US" altLang="ko-KR" dirty="0"/>
              <a:t>) </a:t>
            </a:r>
          </a:p>
          <a:p>
            <a:endParaRPr lang="zh-CN" altLang="en-US" dirty="0"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2944098" y="2815993"/>
            <a:ext cx="864096" cy="801325"/>
          </a:xfrm>
          <a:prstGeom prst="roundRect">
            <a:avLst/>
          </a:prstGeom>
          <a:blipFill dpi="0" rotWithShape="1"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941544" y="3024250"/>
            <a:ext cx="2386143" cy="384810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/>
          <a:p>
            <a:r>
              <a:rPr lang="ko-KR" altLang="en-US" dirty="0">
                <a:latin typeface="Yu Gothic UI Light" pitchFamily="34" charset="-128"/>
                <a:ea typeface="Yu Gothic UI Light" pitchFamily="34" charset="-128"/>
              </a:rPr>
              <a:t>교토의 전통 문화</a:t>
            </a:r>
            <a:endParaRPr lang="zh-CN" altLang="en-US" dirty="0">
              <a:latin typeface="Yu Gothic UI Light" pitchFamily="34" charset="-128"/>
              <a:ea typeface="Yu Gothic UI Light" pitchFamily="34" charset="-128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19FAAD-F4F4-9B40-F41B-C2F602C0E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88" y="271074"/>
            <a:ext cx="4428673" cy="70475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A6812A0-3026-5642-333E-538D1F6A1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10060" flipH="1">
            <a:off x="-1779092" y="3335750"/>
            <a:ext cx="4173905" cy="3504193"/>
          </a:xfrm>
          <a:prstGeom prst="rect">
            <a:avLst/>
          </a:prstGeom>
        </p:spPr>
      </p:pic>
      <p:sp>
        <p:nvSpPr>
          <p:cNvPr id="3" name="圆角矩形 74">
            <a:extLst>
              <a:ext uri="{FF2B5EF4-FFF2-40B4-BE49-F238E27FC236}">
                <a16:creationId xmlns:a16="http://schemas.microsoft.com/office/drawing/2014/main" id="{E2A8DA3E-4230-189D-CDEA-C05E80DFAFD9}"/>
              </a:ext>
            </a:extLst>
          </p:cNvPr>
          <p:cNvSpPr/>
          <p:nvPr/>
        </p:nvSpPr>
        <p:spPr>
          <a:xfrm>
            <a:off x="3971558" y="4149874"/>
            <a:ext cx="864096" cy="801325"/>
          </a:xfrm>
          <a:prstGeom prst="roundRect">
            <a:avLst/>
          </a:prstGeom>
          <a:blipFill dpi="0" rotWithShape="1"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Yu Gothic UI Light" pitchFamily="34" charset="-128"/>
              <a:ea typeface="Yu Gothic UI Light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4B02F-83CC-9779-71BC-555EAE513118}"/>
              </a:ext>
            </a:extLst>
          </p:cNvPr>
          <p:cNvSpPr txBox="1"/>
          <p:nvPr/>
        </p:nvSpPr>
        <p:spPr>
          <a:xfrm>
            <a:off x="4971789" y="4335092"/>
            <a:ext cx="2246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내가 본 교토</a:t>
            </a:r>
          </a:p>
        </p:txBody>
      </p:sp>
    </p:spTree>
    <p:extLst>
      <p:ext uri="{BB962C8B-B14F-4D97-AF65-F5344CB8AC3E}">
        <p14:creationId xmlns:p14="http://schemas.microsoft.com/office/powerpoint/2010/main" val="1650889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1" grpId="0"/>
      <p:bldP spid="6" grpId="0"/>
      <p:bldP spid="75" grpId="0" animBg="1"/>
      <p:bldP spid="7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Z 其他\新建文件夹01\0000\3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04"/>
          <a:stretch>
            <a:fillRect/>
          </a:stretch>
        </p:blipFill>
        <p:spPr bwMode="auto">
          <a:xfrm rot="1423884">
            <a:off x="-555001" y="-11290"/>
            <a:ext cx="3044960" cy="22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691420" y="590438"/>
            <a:ext cx="1333171" cy="1333171"/>
          </a:xfrm>
          <a:prstGeom prst="ellipse">
            <a:avLst/>
          </a:prstGeom>
          <a:solidFill>
            <a:srgbClr val="FFFFFF">
              <a:alpha val="5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66621" y="550052"/>
            <a:ext cx="782771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ko-KO" altLang="ko-KO" sz="8000">
                <a:solidFill>
                  <a:srgbClr val="502800"/>
                </a:solidFill>
                <a:latin typeface="NanumGothic"/>
                <a:ea typeface="NanumGothic"/>
              </a:rPr>
              <a:t>1</a:t>
            </a:r>
            <a:endParaRPr lang="zh-CN" altLang="en-US" sz="8000">
              <a:solidFill>
                <a:srgbClr val="502800"/>
              </a:solidFill>
              <a:latin typeface="Lato Black" panose="020F0A02020204030203" pitchFamily="34" charset="0"/>
            </a:endParaRPr>
          </a:p>
        </p:txBody>
      </p:sp>
      <p:pic>
        <p:nvPicPr>
          <p:cNvPr id="8" name="Picture 2" descr="H:\Z 其他\新建文件夹01\0000\3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0" b="42748"/>
          <a:stretch>
            <a:fillRect/>
          </a:stretch>
        </p:blipFill>
        <p:spPr bwMode="auto">
          <a:xfrm rot="10800000" flipH="1">
            <a:off x="10132887" y="-209835"/>
            <a:ext cx="3284767" cy="32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Z 其他\新建文件夹01\0000\34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187" r="1923" b="75936"/>
          <a:stretch>
            <a:fillRect/>
          </a:stretch>
        </p:blipFill>
        <p:spPr bwMode="auto">
          <a:xfrm>
            <a:off x="-1897682" y="5518474"/>
            <a:ext cx="4392488" cy="1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DDD0165-9BEF-E259-8E6C-981953E580E1}"/>
              </a:ext>
            </a:extLst>
          </p:cNvPr>
          <p:cNvSpPr txBox="1"/>
          <p:nvPr/>
        </p:nvSpPr>
        <p:spPr>
          <a:xfrm>
            <a:off x="6469238" y="3078497"/>
            <a:ext cx="3744416" cy="132892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endParaRPr lang="zh-CN" altLang="en-US" sz="2800" b="1" dirty="0">
              <a:solidFill>
                <a:srgbClr val="C00000"/>
              </a:solidFill>
              <a:latin typeface="Yu Gothic Medium" pitchFamily="34" charset="-128"/>
              <a:ea typeface="Yu Gothic Medium" pitchFamily="34" charset="-128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D04A281-F5D2-610C-C96E-89BA317B0C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11" y="1873491"/>
            <a:ext cx="4392488" cy="3554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DE8AB5-2559-B5A5-9A7C-0B5D40886114}"/>
              </a:ext>
            </a:extLst>
          </p:cNvPr>
          <p:cNvSpPr txBox="1"/>
          <p:nvPr/>
        </p:nvSpPr>
        <p:spPr>
          <a:xfrm>
            <a:off x="6959302" y="2768074"/>
            <a:ext cx="3676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/>
              <a:t>교토</a:t>
            </a:r>
          </a:p>
        </p:txBody>
      </p:sp>
    </p:spTree>
    <p:extLst>
      <p:ext uri="{BB962C8B-B14F-4D97-AF65-F5344CB8AC3E}">
        <p14:creationId xmlns:p14="http://schemas.microsoft.com/office/powerpoint/2010/main" val="11558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96817" y="837507"/>
            <a:ext cx="11495806" cy="5328591"/>
          </a:xfrm>
          <a:prstGeom prst="rect">
            <a:avLst/>
          </a:prstGeom>
          <a:solidFill>
            <a:srgbClr val="EA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66814" y="912846"/>
            <a:ext cx="3027984" cy="774192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itchFamily="34" charset="-128"/>
                <a:ea typeface="Yu Gothic Medium" pitchFamily="34" charset="-128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NanumGothic"/>
                <a:ea typeface="NanumGothic"/>
              </a:rPr>
              <a:t>교토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504" y="1959241"/>
            <a:ext cx="4488670" cy="523037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2" name="내용 개체 틀 4">
            <a:extLst>
              <a:ext uri="{FF2B5EF4-FFF2-40B4-BE49-F238E27FC236}">
                <a16:creationId xmlns:a16="http://schemas.microsoft.com/office/drawing/2014/main" id="{2649A97E-3A8B-D1A9-587E-1E815153F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2960" y="1710818"/>
            <a:ext cx="5573877" cy="358196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35C476-F6CF-9E44-22F9-6B111382E9CA}"/>
              </a:ext>
            </a:extLst>
          </p:cNvPr>
          <p:cNvSpPr txBox="1"/>
          <p:nvPr/>
        </p:nvSpPr>
        <p:spPr>
          <a:xfrm>
            <a:off x="1198662" y="1733566"/>
            <a:ext cx="460851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교토는 오늘 날 전 세계에서 가장 인기 있는 관광지 중 하나로</a:t>
            </a:r>
            <a:r>
              <a:rPr lang="en-US" altLang="ko-KR" dirty="0"/>
              <a:t>, </a:t>
            </a:r>
            <a:r>
              <a:rPr lang="ko-KR" altLang="en-US" dirty="0"/>
              <a:t>장엄한 역사적 기념물이 있는 잘 보존된 구시가지로 유명합니다</a:t>
            </a:r>
            <a:r>
              <a:rPr lang="en-US" altLang="ko-KR" dirty="0"/>
              <a:t>. </a:t>
            </a:r>
            <a:r>
              <a:rPr lang="ko-KR" altLang="en-US" dirty="0"/>
              <a:t>오사카와 함께 일본 서부의 간사이 지방 중심부에 위치하고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교토는 </a:t>
            </a:r>
            <a:r>
              <a:rPr lang="ko-KR" altLang="en-US" dirty="0" err="1"/>
              <a:t>헤이안쿄라고</a:t>
            </a:r>
            <a:r>
              <a:rPr lang="ko-KR" altLang="en-US" dirty="0"/>
              <a:t> 불리며 </a:t>
            </a:r>
            <a:r>
              <a:rPr lang="en-US" altLang="ko-KR" dirty="0"/>
              <a:t>1,000</a:t>
            </a:r>
            <a:r>
              <a:rPr lang="ko-KR" altLang="en-US" dirty="0"/>
              <a:t>년 이상 일본의 수도 역할을 했던 도시로</a:t>
            </a:r>
            <a:r>
              <a:rPr lang="en-US" altLang="ko-KR" dirty="0"/>
              <a:t>, </a:t>
            </a:r>
            <a:r>
              <a:rPr lang="ko-KR" altLang="en-US" dirty="0"/>
              <a:t>사찰과 신사 등 </a:t>
            </a:r>
            <a:r>
              <a:rPr lang="en-US" altLang="ko-KR" dirty="0"/>
              <a:t>4,000</a:t>
            </a:r>
            <a:r>
              <a:rPr lang="ko-KR" altLang="en-US" dirty="0"/>
              <a:t>여 개의 역사적 기념물이 잘 보존되어 있어 주요 관광 명소로 손꼽힙니다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76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979771" y="2205658"/>
            <a:ext cx="310505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90750" y="576136"/>
            <a:ext cx="2737660" cy="150507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numGothic"/>
                <a:ea typeface="NanumGothic"/>
              </a:rPr>
              <a:t>교토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Yu Gothic Medium" pitchFamily="34" charset="-128"/>
              <a:ea typeface="Yu Gothic Medium" pitchFamily="34" charset="-128"/>
            </a:endParaRPr>
          </a:p>
          <a:p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Yu Gothic Medium" pitchFamily="34" charset="-128"/>
              <a:ea typeface="Yu Gothic Medium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C3E0A3-6D03-D69E-204D-EC9437371860}"/>
              </a:ext>
            </a:extLst>
          </p:cNvPr>
          <p:cNvSpPr txBox="1"/>
          <p:nvPr/>
        </p:nvSpPr>
        <p:spPr>
          <a:xfrm>
            <a:off x="0" y="1772021"/>
            <a:ext cx="52565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교토의 역사</a:t>
            </a:r>
            <a:br>
              <a:rPr lang="en-US" altLang="ko-KR" sz="2000" b="1" dirty="0"/>
            </a:br>
            <a:endParaRPr lang="ko-KR" alt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b="1" dirty="0"/>
              <a:t>수도 시대 </a:t>
            </a:r>
            <a:r>
              <a:rPr lang="en-US" altLang="ko-KR" sz="2000" b="1" dirty="0"/>
              <a:t>(794-1868):</a:t>
            </a:r>
            <a:endParaRPr lang="ko-KR" alt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교토는 일본의 수도로 약 </a:t>
            </a:r>
            <a:r>
              <a:rPr lang="en-US" altLang="ko-KR" sz="2000" dirty="0"/>
              <a:t>1,000</a:t>
            </a:r>
            <a:r>
              <a:rPr lang="ko-KR" altLang="en-US" sz="2000" dirty="0"/>
              <a:t>년 동안 기능하며</a:t>
            </a:r>
            <a:r>
              <a:rPr lang="en-US" altLang="ko-KR" sz="2000" dirty="0"/>
              <a:t>, </a:t>
            </a:r>
            <a:r>
              <a:rPr lang="ko-KR" altLang="en-US" sz="2000" dirty="0"/>
              <a:t>일본 문화와 정치의 중심지였습니다</a:t>
            </a:r>
            <a:r>
              <a:rPr lang="en-US" altLang="ko-KR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헤이안 시대에 시작된 일본 고유의 문화가 꽃피웠고</a:t>
            </a:r>
            <a:r>
              <a:rPr lang="en-US" altLang="ko-KR" sz="2000" dirty="0"/>
              <a:t>, </a:t>
            </a:r>
            <a:r>
              <a:rPr lang="ko-KR" altLang="en-US" sz="2000" dirty="0"/>
              <a:t>오늘날의 전통 예술과 건축 양식이 탄생했습니다</a:t>
            </a:r>
            <a:r>
              <a:rPr lang="en-US" altLang="ko-KR" sz="2000" dirty="0"/>
              <a:t>.</a:t>
            </a:r>
          </a:p>
          <a:p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F0105BA-01F1-8825-91B1-3E53C01D7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142" y="1330418"/>
            <a:ext cx="6552728" cy="37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75BD6-105F-1E88-FD33-41B924AB4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6C95247-253A-409D-3DDC-C8C8162B9D45}"/>
              </a:ext>
            </a:extLst>
          </p:cNvPr>
          <p:cNvSpPr/>
          <p:nvPr/>
        </p:nvSpPr>
        <p:spPr>
          <a:xfrm>
            <a:off x="6979771" y="2205658"/>
            <a:ext cx="310505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EA7AC-E69C-9CB7-62AC-A0A3D70191A1}"/>
              </a:ext>
            </a:extLst>
          </p:cNvPr>
          <p:cNvSpPr txBox="1"/>
          <p:nvPr/>
        </p:nvSpPr>
        <p:spPr>
          <a:xfrm>
            <a:off x="1990750" y="909515"/>
            <a:ext cx="2737660" cy="1505078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anumGothic"/>
                <a:ea typeface="NanumGothic"/>
              </a:rPr>
              <a:t>교토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Yu Gothic Medium" pitchFamily="34" charset="-128"/>
              <a:ea typeface="Yu Gothic Medium" pitchFamily="34" charset="-128"/>
            </a:endParaRPr>
          </a:p>
          <a:p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Yu Gothic Medium" pitchFamily="34" charset="-128"/>
              <a:ea typeface="Yu Gothic Medium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FFBC9-AE57-3B34-C945-BCA0AF724645}"/>
              </a:ext>
            </a:extLst>
          </p:cNvPr>
          <p:cNvSpPr txBox="1"/>
          <p:nvPr/>
        </p:nvSpPr>
        <p:spPr>
          <a:xfrm>
            <a:off x="293587" y="2543632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ko-KR" altLang="en-US" b="1"/>
              <a:t>근대 이후</a:t>
            </a:r>
            <a:r>
              <a:rPr lang="en-US" altLang="ko-KR" b="1"/>
              <a:t>:</a:t>
            </a:r>
            <a:r>
              <a:rPr lang="en-US" altLang="ko-KR"/>
              <a:t>1868</a:t>
            </a:r>
            <a:r>
              <a:rPr lang="ko-KR" altLang="en-US"/>
              <a:t>년</a:t>
            </a:r>
            <a:r>
              <a:rPr lang="en-US" altLang="ko-KR"/>
              <a:t>, </a:t>
            </a:r>
            <a:r>
              <a:rPr lang="ko-KR" altLang="en-US"/>
              <a:t>도쿄로 수도가 옮겨진 이후에도 교토는 일본의 역사와 전통을 간직한 도시로 자리 잡았습니다</a:t>
            </a:r>
            <a:r>
              <a:rPr lang="en-US" altLang="ko-KR"/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BB8D24-07B4-2066-8AC8-B667D81D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195" y="883974"/>
            <a:ext cx="6408712" cy="42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4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46370"/>
            <a:ext cx="4439022" cy="5613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04960" y="2853730"/>
            <a:ext cx="2307922" cy="774192"/>
          </a:xfrm>
          <a:prstGeom prst="rect">
            <a:avLst/>
          </a:prstGeom>
          <a:noFill/>
        </p:spPr>
        <p:txBody>
          <a:bodyPr wrap="square">
            <a:normAutofit fontScale="85000" lnSpcReduction="10000"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anumGothic"/>
                <a:ea typeface="NanumGothic"/>
              </a:rPr>
              <a:t>현대 교토 거리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4859817" y="5090748"/>
            <a:ext cx="132767" cy="176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40C0D4E-37CD-C50E-5419-B6C0EEF0A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719" y="-17865"/>
            <a:ext cx="3263504" cy="435133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310D462-E5A2-9B06-CA51-7EF217B58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223" y="2508249"/>
            <a:ext cx="3263505" cy="4351339"/>
          </a:xfrm>
          <a:prstGeom prst="rect">
            <a:avLst/>
          </a:prstGeom>
        </p:spPr>
      </p:pic>
      <p:sp>
        <p:nvSpPr>
          <p:cNvPr id="6" name="矩形 11">
            <a:extLst>
              <a:ext uri="{FF2B5EF4-FFF2-40B4-BE49-F238E27FC236}">
                <a16:creationId xmlns:a16="http://schemas.microsoft.com/office/drawing/2014/main" id="{BA5D8A4B-9E76-3210-CB85-05904C523398}"/>
              </a:ext>
            </a:extLst>
          </p:cNvPr>
          <p:cNvSpPr/>
          <p:nvPr/>
        </p:nvSpPr>
        <p:spPr>
          <a:xfrm flipH="1">
            <a:off x="4926200" y="115144"/>
            <a:ext cx="132767" cy="176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0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148</Words>
  <Application>Microsoft Office PowerPoint</Application>
  <PresentationFormat>사용자 지정</PresentationFormat>
  <Paragraphs>27</Paragraphs>
  <Slides>8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Yu Gothic Light</vt:lpstr>
      <vt:lpstr>Yu Gothic Medium</vt:lpstr>
      <vt:lpstr>Yu Gothic UI Light</vt:lpstr>
      <vt:lpstr>NanumGothic</vt:lpstr>
      <vt:lpstr>Arial</vt:lpstr>
      <vt:lpstr>Calibri</vt:lpstr>
      <vt:lpstr>Lato Black</vt:lpstr>
      <vt:lpstr>Segoe UI Black</vt:lpstr>
      <vt:lpstr>Office 主题​​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中国银行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K.</dc:creator>
  <cp:lastModifiedBy>현빈 이</cp:lastModifiedBy>
  <cp:revision>210</cp:revision>
  <dcterms:created xsi:type="dcterms:W3CDTF">2022-10-21T03:24:33Z</dcterms:created>
  <dcterms:modified xsi:type="dcterms:W3CDTF">2024-12-01T07:28:49Z</dcterms:modified>
</cp:coreProperties>
</file>