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3560000">
            <a:off x="13728700" y="-5511800"/>
            <a:ext cx="9893300" cy="11010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543300" y="2082800"/>
            <a:ext cx="13881100" cy="641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546600" y="1181100"/>
            <a:ext cx="12407900" cy="9283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314700" y="736600"/>
            <a:ext cx="14719300" cy="998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11176000" y="1130300"/>
            <a:ext cx="6172200" cy="5168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987800" y="5575300"/>
            <a:ext cx="11137900" cy="3276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420000">
            <a:off x="11887200" y="825500"/>
            <a:ext cx="7353300" cy="66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600000">
            <a:off x="9728200" y="1536700"/>
            <a:ext cx="6324600" cy="3898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95600" y="4838700"/>
            <a:ext cx="7835900" cy="4038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240000">
            <a:off x="9893300" y="6680200"/>
            <a:ext cx="64643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822700" y="2400300"/>
            <a:ext cx="6172200" cy="38227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010900" y="2400300"/>
            <a:ext cx="6172200" cy="3886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-420000">
            <a:off x="3086100" y="1320800"/>
            <a:ext cx="6858000" cy="3276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180000">
            <a:off x="12052300" y="5943600"/>
            <a:ext cx="6464300" cy="327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045700" y="1752600"/>
            <a:ext cx="92075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28700" y="3416300"/>
            <a:ext cx="21209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159299910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14300" y="8216900"/>
            <a:ext cx="19100800" cy="3759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038600" y="1397000"/>
            <a:ext cx="13931900" cy="3276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029200" y="3632200"/>
            <a:ext cx="12954000" cy="2527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038600" y="5499100"/>
            <a:ext cx="14122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3560000">
            <a:off x="12573000" y="-6667500"/>
            <a:ext cx="9893300" cy="11010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540000">
            <a:off x="3822700" y="1320800"/>
            <a:ext cx="6172200" cy="4800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610100" y="6502400"/>
            <a:ext cx="131445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3560000">
            <a:off x="12573000" y="-6667500"/>
            <a:ext cx="9893300" cy="11010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733800" y="1676400"/>
            <a:ext cx="13119100" cy="722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3560000">
            <a:off x="13728700" y="-5511800"/>
            <a:ext cx="9893300" cy="11010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48000" y="1270000"/>
            <a:ext cx="13538200" cy="803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3560000">
            <a:off x="13728700" y="-5511800"/>
            <a:ext cx="9893300" cy="11010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946400" y="1778000"/>
            <a:ext cx="15049500" cy="722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13560000">
            <a:off x="13728700" y="-5511800"/>
            <a:ext cx="9893300" cy="11010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784600" y="2171700"/>
            <a:ext cx="12522200" cy="641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4343400" y="-3746500"/>
            <a:ext cx="29375100" cy="17894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4229100" y="-3810000"/>
            <a:ext cx="29095700" cy="1785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DF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46100" y="4584700"/>
            <a:ext cx="812800" cy="153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06500" y="3416300"/>
            <a:ext cx="2019300" cy="5143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203700" y="2959100"/>
            <a:ext cx="12420600" cy="650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