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4749800"/>
            <a:ext cx="18288000" cy="5537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99000" y="139700"/>
            <a:ext cx="10414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47300" y="5422900"/>
            <a:ext cx="6858000" cy="4305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0" y="5740400"/>
            <a:ext cx="8242300" cy="3898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48200" y="-76200"/>
            <a:ext cx="10414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807700" y="5054600"/>
            <a:ext cx="6477000" cy="4673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5880100" y="6045200"/>
            <a:ext cx="18580100" cy="2425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157700" y="139700"/>
            <a:ext cx="10414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112500" y="4749800"/>
            <a:ext cx="5651500" cy="5537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14400" y="5943600"/>
            <a:ext cx="8369300" cy="3543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10100" y="63500"/>
            <a:ext cx="10414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480800" y="4889500"/>
            <a:ext cx="5118100" cy="539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00100" y="5105400"/>
            <a:ext cx="8509000" cy="5207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73600" y="-76200"/>
            <a:ext cx="1041400" cy="133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