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358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8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8" algn="l" defTabSz="914358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4" algn="l" defTabSz="914358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914358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91" algn="l" defTabSz="914358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8" algn="l" defTabSz="914358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5" algn="l" defTabSz="914358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26" algn="l" defTabSz="914358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9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3"/>
            <a:ext cx="38862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2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68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4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0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36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2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48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8"/>
            <a:ext cx="10287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8"/>
            <a:ext cx="30099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3"/>
            <a:ext cx="38862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2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68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4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0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3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2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48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14"/>
            <a:ext cx="3886200" cy="1000125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5602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1204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6806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2408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28011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3613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79215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4817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2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2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56022" indent="0">
              <a:buNone/>
              <a:defRPr sz="1100" b="1"/>
            </a:lvl2pPr>
            <a:lvl3pPr marL="512044" indent="0">
              <a:buNone/>
              <a:defRPr sz="1000" b="1"/>
            </a:lvl3pPr>
            <a:lvl4pPr marL="768066" indent="0">
              <a:buNone/>
              <a:defRPr sz="900" b="1"/>
            </a:lvl4pPr>
            <a:lvl5pPr marL="1024088" indent="0">
              <a:buNone/>
              <a:defRPr sz="900" b="1"/>
            </a:lvl5pPr>
            <a:lvl6pPr marL="1280110" indent="0">
              <a:buNone/>
              <a:defRPr sz="900" b="1"/>
            </a:lvl6pPr>
            <a:lvl7pPr marL="1536132" indent="0">
              <a:buNone/>
              <a:defRPr sz="900" b="1"/>
            </a:lvl7pPr>
            <a:lvl8pPr marL="1792153" indent="0">
              <a:buNone/>
              <a:defRPr sz="900" b="1"/>
            </a:lvl8pPr>
            <a:lvl9pPr marL="2048175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56022" indent="0">
              <a:buNone/>
              <a:defRPr sz="1100" b="1"/>
            </a:lvl2pPr>
            <a:lvl3pPr marL="512044" indent="0">
              <a:buNone/>
              <a:defRPr sz="1000" b="1"/>
            </a:lvl3pPr>
            <a:lvl4pPr marL="768066" indent="0">
              <a:buNone/>
              <a:defRPr sz="900" b="1"/>
            </a:lvl4pPr>
            <a:lvl5pPr marL="1024088" indent="0">
              <a:buNone/>
              <a:defRPr sz="900" b="1"/>
            </a:lvl5pPr>
            <a:lvl6pPr marL="1280110" indent="0">
              <a:buNone/>
              <a:defRPr sz="900" b="1"/>
            </a:lvl6pPr>
            <a:lvl7pPr marL="1536132" indent="0">
              <a:buNone/>
              <a:defRPr sz="900" b="1"/>
            </a:lvl7pPr>
            <a:lvl8pPr marL="1792153" indent="0">
              <a:buNone/>
              <a:defRPr sz="900" b="1"/>
            </a:lvl8pPr>
            <a:lvl9pPr marL="2048175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5" y="182033"/>
            <a:ext cx="1504157" cy="77470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30" y="182039"/>
            <a:ext cx="2555875" cy="39020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5" y="956739"/>
            <a:ext cx="1504157" cy="3127375"/>
          </a:xfrm>
        </p:spPr>
        <p:txBody>
          <a:bodyPr/>
          <a:lstStyle>
            <a:lvl1pPr marL="0" indent="0">
              <a:buNone/>
              <a:defRPr sz="800"/>
            </a:lvl1pPr>
            <a:lvl2pPr marL="256022" indent="0">
              <a:buNone/>
              <a:defRPr sz="700"/>
            </a:lvl2pPr>
            <a:lvl3pPr marL="512044" indent="0">
              <a:buNone/>
              <a:defRPr sz="600"/>
            </a:lvl3pPr>
            <a:lvl4pPr marL="768066" indent="0">
              <a:buNone/>
              <a:defRPr sz="500"/>
            </a:lvl4pPr>
            <a:lvl5pPr marL="1024088" indent="0">
              <a:buNone/>
              <a:defRPr sz="500"/>
            </a:lvl5pPr>
            <a:lvl6pPr marL="1280110" indent="0">
              <a:buNone/>
              <a:defRPr sz="500"/>
            </a:lvl6pPr>
            <a:lvl7pPr marL="1536132" indent="0">
              <a:buNone/>
              <a:defRPr sz="500"/>
            </a:lvl7pPr>
            <a:lvl8pPr marL="1792153" indent="0">
              <a:buNone/>
              <a:defRPr sz="500"/>
            </a:lvl8pPr>
            <a:lvl9pPr marL="2048175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5"/>
            <a:ext cx="2743200" cy="37782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800"/>
            </a:lvl1pPr>
            <a:lvl2pPr marL="256022" indent="0">
              <a:buNone/>
              <a:defRPr sz="1600"/>
            </a:lvl2pPr>
            <a:lvl3pPr marL="512044" indent="0">
              <a:buNone/>
              <a:defRPr sz="1300"/>
            </a:lvl3pPr>
            <a:lvl4pPr marL="768066" indent="0">
              <a:buNone/>
              <a:defRPr sz="1100"/>
            </a:lvl4pPr>
            <a:lvl5pPr marL="1024088" indent="0">
              <a:buNone/>
              <a:defRPr sz="1100"/>
            </a:lvl5pPr>
            <a:lvl6pPr marL="1280110" indent="0">
              <a:buNone/>
              <a:defRPr sz="1100"/>
            </a:lvl6pPr>
            <a:lvl7pPr marL="1536132" indent="0">
              <a:buNone/>
              <a:defRPr sz="1100"/>
            </a:lvl7pPr>
            <a:lvl8pPr marL="1792153" indent="0">
              <a:buNone/>
              <a:defRPr sz="1100"/>
            </a:lvl8pPr>
            <a:lvl9pPr marL="2048175" indent="0">
              <a:buNone/>
              <a:defRPr sz="1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30"/>
            <a:ext cx="2743200" cy="536575"/>
          </a:xfrm>
        </p:spPr>
        <p:txBody>
          <a:bodyPr/>
          <a:lstStyle>
            <a:lvl1pPr marL="0" indent="0">
              <a:buNone/>
              <a:defRPr sz="800"/>
            </a:lvl1pPr>
            <a:lvl2pPr marL="256022" indent="0">
              <a:buNone/>
              <a:defRPr sz="700"/>
            </a:lvl2pPr>
            <a:lvl3pPr marL="512044" indent="0">
              <a:buNone/>
              <a:defRPr sz="600"/>
            </a:lvl3pPr>
            <a:lvl4pPr marL="768066" indent="0">
              <a:buNone/>
              <a:defRPr sz="500"/>
            </a:lvl4pPr>
            <a:lvl5pPr marL="1024088" indent="0">
              <a:buNone/>
              <a:defRPr sz="500"/>
            </a:lvl5pPr>
            <a:lvl6pPr marL="1280110" indent="0">
              <a:buNone/>
              <a:defRPr sz="500"/>
            </a:lvl6pPr>
            <a:lvl7pPr marL="1536132" indent="0">
              <a:buNone/>
              <a:defRPr sz="500"/>
            </a:lvl7pPr>
            <a:lvl8pPr marL="1792153" indent="0">
              <a:buNone/>
              <a:defRPr sz="500"/>
            </a:lvl8pPr>
            <a:lvl9pPr marL="2048175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7"/>
            <a:ext cx="10287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7"/>
            <a:ext cx="30099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3"/>
            <a:ext cx="38862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68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0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36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2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48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12"/>
            <a:ext cx="3886200" cy="1000125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5602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1205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6807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2410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28013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3615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79218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4820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2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2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56026" indent="0">
              <a:buNone/>
              <a:defRPr sz="1100" b="1"/>
            </a:lvl2pPr>
            <a:lvl3pPr marL="512052" indent="0">
              <a:buNone/>
              <a:defRPr sz="1000" b="1"/>
            </a:lvl3pPr>
            <a:lvl4pPr marL="768078" indent="0">
              <a:buNone/>
              <a:defRPr sz="900" b="1"/>
            </a:lvl4pPr>
            <a:lvl5pPr marL="1024104" indent="0">
              <a:buNone/>
              <a:defRPr sz="900" b="1"/>
            </a:lvl5pPr>
            <a:lvl6pPr marL="1280130" indent="0">
              <a:buNone/>
              <a:defRPr sz="900" b="1"/>
            </a:lvl6pPr>
            <a:lvl7pPr marL="1536156" indent="0">
              <a:buNone/>
              <a:defRPr sz="900" b="1"/>
            </a:lvl7pPr>
            <a:lvl8pPr marL="1792181" indent="0">
              <a:buNone/>
              <a:defRPr sz="900" b="1"/>
            </a:lvl8pPr>
            <a:lvl9pPr marL="2048208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56026" indent="0">
              <a:buNone/>
              <a:defRPr sz="1100" b="1"/>
            </a:lvl2pPr>
            <a:lvl3pPr marL="512052" indent="0">
              <a:buNone/>
              <a:defRPr sz="1000" b="1"/>
            </a:lvl3pPr>
            <a:lvl4pPr marL="768078" indent="0">
              <a:buNone/>
              <a:defRPr sz="900" b="1"/>
            </a:lvl4pPr>
            <a:lvl5pPr marL="1024104" indent="0">
              <a:buNone/>
              <a:defRPr sz="900" b="1"/>
            </a:lvl5pPr>
            <a:lvl6pPr marL="1280130" indent="0">
              <a:buNone/>
              <a:defRPr sz="900" b="1"/>
            </a:lvl6pPr>
            <a:lvl7pPr marL="1536156" indent="0">
              <a:buNone/>
              <a:defRPr sz="900" b="1"/>
            </a:lvl7pPr>
            <a:lvl8pPr marL="1792181" indent="0">
              <a:buNone/>
              <a:defRPr sz="900" b="1"/>
            </a:lvl8pPr>
            <a:lvl9pPr marL="2048208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14"/>
            <a:ext cx="3886200" cy="1000125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5602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1204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6806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2408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2801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3612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79213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4815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3" y="182033"/>
            <a:ext cx="1504157" cy="77470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8" y="182037"/>
            <a:ext cx="2555875" cy="39020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3" y="956737"/>
            <a:ext cx="1504157" cy="3127375"/>
          </a:xfrm>
        </p:spPr>
        <p:txBody>
          <a:bodyPr/>
          <a:lstStyle>
            <a:lvl1pPr marL="0" indent="0">
              <a:buNone/>
              <a:defRPr sz="800"/>
            </a:lvl1pPr>
            <a:lvl2pPr marL="256026" indent="0">
              <a:buNone/>
              <a:defRPr sz="700"/>
            </a:lvl2pPr>
            <a:lvl3pPr marL="512052" indent="0">
              <a:buNone/>
              <a:defRPr sz="600"/>
            </a:lvl3pPr>
            <a:lvl4pPr marL="768078" indent="0">
              <a:buNone/>
              <a:defRPr sz="500"/>
            </a:lvl4pPr>
            <a:lvl5pPr marL="1024104" indent="0">
              <a:buNone/>
              <a:defRPr sz="500"/>
            </a:lvl5pPr>
            <a:lvl6pPr marL="1280130" indent="0">
              <a:buNone/>
              <a:defRPr sz="500"/>
            </a:lvl6pPr>
            <a:lvl7pPr marL="1536156" indent="0">
              <a:buNone/>
              <a:defRPr sz="500"/>
            </a:lvl7pPr>
            <a:lvl8pPr marL="1792181" indent="0">
              <a:buNone/>
              <a:defRPr sz="500"/>
            </a:lvl8pPr>
            <a:lvl9pPr marL="2048208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3"/>
            <a:ext cx="2743200" cy="37782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800"/>
            </a:lvl1pPr>
            <a:lvl2pPr marL="256026" indent="0">
              <a:buNone/>
              <a:defRPr sz="1600"/>
            </a:lvl2pPr>
            <a:lvl3pPr marL="512052" indent="0">
              <a:buNone/>
              <a:defRPr sz="1300"/>
            </a:lvl3pPr>
            <a:lvl4pPr marL="768078" indent="0">
              <a:buNone/>
              <a:defRPr sz="1100"/>
            </a:lvl4pPr>
            <a:lvl5pPr marL="1024104" indent="0">
              <a:buNone/>
              <a:defRPr sz="1100"/>
            </a:lvl5pPr>
            <a:lvl6pPr marL="1280130" indent="0">
              <a:buNone/>
              <a:defRPr sz="1100"/>
            </a:lvl6pPr>
            <a:lvl7pPr marL="1536156" indent="0">
              <a:buNone/>
              <a:defRPr sz="1100"/>
            </a:lvl7pPr>
            <a:lvl8pPr marL="1792181" indent="0">
              <a:buNone/>
              <a:defRPr sz="1100"/>
            </a:lvl8pPr>
            <a:lvl9pPr marL="2048208" indent="0">
              <a:buNone/>
              <a:defRPr sz="1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8"/>
            <a:ext cx="2743200" cy="536575"/>
          </a:xfrm>
        </p:spPr>
        <p:txBody>
          <a:bodyPr/>
          <a:lstStyle>
            <a:lvl1pPr marL="0" indent="0">
              <a:buNone/>
              <a:defRPr sz="800"/>
            </a:lvl1pPr>
            <a:lvl2pPr marL="256026" indent="0">
              <a:buNone/>
              <a:defRPr sz="700"/>
            </a:lvl2pPr>
            <a:lvl3pPr marL="512052" indent="0">
              <a:buNone/>
              <a:defRPr sz="600"/>
            </a:lvl3pPr>
            <a:lvl4pPr marL="768078" indent="0">
              <a:buNone/>
              <a:defRPr sz="500"/>
            </a:lvl4pPr>
            <a:lvl5pPr marL="1024104" indent="0">
              <a:buNone/>
              <a:defRPr sz="500"/>
            </a:lvl5pPr>
            <a:lvl6pPr marL="1280130" indent="0">
              <a:buNone/>
              <a:defRPr sz="500"/>
            </a:lvl6pPr>
            <a:lvl7pPr marL="1536156" indent="0">
              <a:buNone/>
              <a:defRPr sz="500"/>
            </a:lvl7pPr>
            <a:lvl8pPr marL="1792181" indent="0">
              <a:buNone/>
              <a:defRPr sz="500"/>
            </a:lvl8pPr>
            <a:lvl9pPr marL="2048208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5"/>
            <a:ext cx="10287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5"/>
            <a:ext cx="30099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3"/>
            <a:ext cx="38862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2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68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4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36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48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09"/>
            <a:ext cx="3886200" cy="1000125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5603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120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6809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2412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28016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3619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79222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4825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0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56032" indent="0">
              <a:buNone/>
              <a:defRPr sz="1100" b="1"/>
            </a:lvl2pPr>
            <a:lvl3pPr marL="512064" indent="0">
              <a:buNone/>
              <a:defRPr sz="1000" b="1"/>
            </a:lvl3pPr>
            <a:lvl4pPr marL="768096" indent="0">
              <a:buNone/>
              <a:defRPr sz="900" b="1"/>
            </a:lvl4pPr>
            <a:lvl5pPr marL="1024128" indent="0">
              <a:buNone/>
              <a:defRPr sz="900" b="1"/>
            </a:lvl5pPr>
            <a:lvl6pPr marL="1280160" indent="0">
              <a:buNone/>
              <a:defRPr sz="900" b="1"/>
            </a:lvl6pPr>
            <a:lvl7pPr marL="1536192" indent="0">
              <a:buNone/>
              <a:defRPr sz="900" b="1"/>
            </a:lvl7pPr>
            <a:lvl8pPr marL="1792224" indent="0">
              <a:buNone/>
              <a:defRPr sz="900" b="1"/>
            </a:lvl8pPr>
            <a:lvl9pPr marL="2048256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56032" indent="0">
              <a:buNone/>
              <a:defRPr sz="1100" b="1"/>
            </a:lvl2pPr>
            <a:lvl3pPr marL="512064" indent="0">
              <a:buNone/>
              <a:defRPr sz="1000" b="1"/>
            </a:lvl3pPr>
            <a:lvl4pPr marL="768096" indent="0">
              <a:buNone/>
              <a:defRPr sz="900" b="1"/>
            </a:lvl4pPr>
            <a:lvl5pPr marL="1024128" indent="0">
              <a:buNone/>
              <a:defRPr sz="900" b="1"/>
            </a:lvl5pPr>
            <a:lvl6pPr marL="1280160" indent="0">
              <a:buNone/>
              <a:defRPr sz="900" b="1"/>
            </a:lvl6pPr>
            <a:lvl7pPr marL="1536192" indent="0">
              <a:buNone/>
              <a:defRPr sz="900" b="1"/>
            </a:lvl7pPr>
            <a:lvl8pPr marL="1792224" indent="0">
              <a:buNone/>
              <a:defRPr sz="900" b="1"/>
            </a:lvl8pPr>
            <a:lvl9pPr marL="2048256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2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2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2033"/>
            <a:ext cx="1504157" cy="77470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82034"/>
            <a:ext cx="2555875" cy="39020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56734"/>
            <a:ext cx="1504157" cy="3127375"/>
          </a:xfrm>
        </p:spPr>
        <p:txBody>
          <a:bodyPr/>
          <a:lstStyle>
            <a:lvl1pPr marL="0" indent="0">
              <a:buNone/>
              <a:defRPr sz="800"/>
            </a:lvl1pPr>
            <a:lvl2pPr marL="256032" indent="0">
              <a:buNone/>
              <a:defRPr sz="700"/>
            </a:lvl2pPr>
            <a:lvl3pPr marL="512064" indent="0">
              <a:buNone/>
              <a:defRPr sz="600"/>
            </a:lvl3pPr>
            <a:lvl4pPr marL="768096" indent="0">
              <a:buNone/>
              <a:defRPr sz="500"/>
            </a:lvl4pPr>
            <a:lvl5pPr marL="1024128" indent="0">
              <a:buNone/>
              <a:defRPr sz="500"/>
            </a:lvl5pPr>
            <a:lvl6pPr marL="1280160" indent="0">
              <a:buNone/>
              <a:defRPr sz="500"/>
            </a:lvl6pPr>
            <a:lvl7pPr marL="1536192" indent="0">
              <a:buNone/>
              <a:defRPr sz="500"/>
            </a:lvl7pPr>
            <a:lvl8pPr marL="1792224" indent="0">
              <a:buNone/>
              <a:defRPr sz="500"/>
            </a:lvl8pPr>
            <a:lvl9pPr marL="2048256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0"/>
            <a:ext cx="2743200" cy="37782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800"/>
            </a:lvl1pPr>
            <a:lvl2pPr marL="256032" indent="0">
              <a:buNone/>
              <a:defRPr sz="1600"/>
            </a:lvl2pPr>
            <a:lvl3pPr marL="512064" indent="0">
              <a:buNone/>
              <a:defRPr sz="1300"/>
            </a:lvl3pPr>
            <a:lvl4pPr marL="768096" indent="0">
              <a:buNone/>
              <a:defRPr sz="1100"/>
            </a:lvl4pPr>
            <a:lvl5pPr marL="1024128" indent="0">
              <a:buNone/>
              <a:defRPr sz="1100"/>
            </a:lvl5pPr>
            <a:lvl6pPr marL="1280160" indent="0">
              <a:buNone/>
              <a:defRPr sz="1100"/>
            </a:lvl6pPr>
            <a:lvl7pPr marL="1536192" indent="0">
              <a:buNone/>
              <a:defRPr sz="1100"/>
            </a:lvl7pPr>
            <a:lvl8pPr marL="1792224" indent="0">
              <a:buNone/>
              <a:defRPr sz="1100"/>
            </a:lvl8pPr>
            <a:lvl9pPr marL="2048256" indent="0">
              <a:buNone/>
              <a:defRPr sz="1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5"/>
            <a:ext cx="2743200" cy="536575"/>
          </a:xfrm>
        </p:spPr>
        <p:txBody>
          <a:bodyPr/>
          <a:lstStyle>
            <a:lvl1pPr marL="0" indent="0">
              <a:buNone/>
              <a:defRPr sz="800"/>
            </a:lvl1pPr>
            <a:lvl2pPr marL="256032" indent="0">
              <a:buNone/>
              <a:defRPr sz="700"/>
            </a:lvl2pPr>
            <a:lvl3pPr marL="512064" indent="0">
              <a:buNone/>
              <a:defRPr sz="600"/>
            </a:lvl3pPr>
            <a:lvl4pPr marL="768096" indent="0">
              <a:buNone/>
              <a:defRPr sz="500"/>
            </a:lvl4pPr>
            <a:lvl5pPr marL="1024128" indent="0">
              <a:buNone/>
              <a:defRPr sz="500"/>
            </a:lvl5pPr>
            <a:lvl6pPr marL="1280160" indent="0">
              <a:buNone/>
              <a:defRPr sz="500"/>
            </a:lvl6pPr>
            <a:lvl7pPr marL="1536192" indent="0">
              <a:buNone/>
              <a:defRPr sz="500"/>
            </a:lvl7pPr>
            <a:lvl8pPr marL="1792224" indent="0">
              <a:buNone/>
              <a:defRPr sz="500"/>
            </a:lvl8pPr>
            <a:lvl9pPr marL="2048256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2"/>
            <a:ext cx="10287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2"/>
            <a:ext cx="30099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56020" indent="0">
              <a:buNone/>
              <a:defRPr sz="1100" b="1"/>
            </a:lvl2pPr>
            <a:lvl3pPr marL="512040" indent="0">
              <a:buNone/>
              <a:defRPr sz="1000" b="1"/>
            </a:lvl3pPr>
            <a:lvl4pPr marL="768060" indent="0">
              <a:buNone/>
              <a:defRPr sz="900" b="1"/>
            </a:lvl4pPr>
            <a:lvl5pPr marL="1024080" indent="0">
              <a:buNone/>
              <a:defRPr sz="900" b="1"/>
            </a:lvl5pPr>
            <a:lvl6pPr marL="1280100" indent="0">
              <a:buNone/>
              <a:defRPr sz="900" b="1"/>
            </a:lvl6pPr>
            <a:lvl7pPr marL="1536120" indent="0">
              <a:buNone/>
              <a:defRPr sz="900" b="1"/>
            </a:lvl7pPr>
            <a:lvl8pPr marL="1792139" indent="0">
              <a:buNone/>
              <a:defRPr sz="900" b="1"/>
            </a:lvl8pPr>
            <a:lvl9pPr marL="2048159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56020" indent="0">
              <a:buNone/>
              <a:defRPr sz="1100" b="1"/>
            </a:lvl2pPr>
            <a:lvl3pPr marL="512040" indent="0">
              <a:buNone/>
              <a:defRPr sz="1000" b="1"/>
            </a:lvl3pPr>
            <a:lvl4pPr marL="768060" indent="0">
              <a:buNone/>
              <a:defRPr sz="900" b="1"/>
            </a:lvl4pPr>
            <a:lvl5pPr marL="1024080" indent="0">
              <a:buNone/>
              <a:defRPr sz="900" b="1"/>
            </a:lvl5pPr>
            <a:lvl6pPr marL="1280100" indent="0">
              <a:buNone/>
              <a:defRPr sz="900" b="1"/>
            </a:lvl6pPr>
            <a:lvl7pPr marL="1536120" indent="0">
              <a:buNone/>
              <a:defRPr sz="900" b="1"/>
            </a:lvl7pPr>
            <a:lvl8pPr marL="1792139" indent="0">
              <a:buNone/>
              <a:defRPr sz="900" b="1"/>
            </a:lvl8pPr>
            <a:lvl9pPr marL="2048159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6" y="182033"/>
            <a:ext cx="1504157" cy="77470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31" y="182040"/>
            <a:ext cx="2555875" cy="39020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6" y="956740"/>
            <a:ext cx="1504157" cy="3127375"/>
          </a:xfrm>
        </p:spPr>
        <p:txBody>
          <a:bodyPr/>
          <a:lstStyle>
            <a:lvl1pPr marL="0" indent="0">
              <a:buNone/>
              <a:defRPr sz="800"/>
            </a:lvl1pPr>
            <a:lvl2pPr marL="256020" indent="0">
              <a:buNone/>
              <a:defRPr sz="700"/>
            </a:lvl2pPr>
            <a:lvl3pPr marL="512040" indent="0">
              <a:buNone/>
              <a:defRPr sz="600"/>
            </a:lvl3pPr>
            <a:lvl4pPr marL="768060" indent="0">
              <a:buNone/>
              <a:defRPr sz="500"/>
            </a:lvl4pPr>
            <a:lvl5pPr marL="1024080" indent="0">
              <a:buNone/>
              <a:defRPr sz="500"/>
            </a:lvl5pPr>
            <a:lvl6pPr marL="1280100" indent="0">
              <a:buNone/>
              <a:defRPr sz="500"/>
            </a:lvl6pPr>
            <a:lvl7pPr marL="1536120" indent="0">
              <a:buNone/>
              <a:defRPr sz="500"/>
            </a:lvl7pPr>
            <a:lvl8pPr marL="1792139" indent="0">
              <a:buNone/>
              <a:defRPr sz="500"/>
            </a:lvl8pPr>
            <a:lvl9pPr marL="2048159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6"/>
            <a:ext cx="2743200" cy="37782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800"/>
            </a:lvl1pPr>
            <a:lvl2pPr marL="256020" indent="0">
              <a:buNone/>
              <a:defRPr sz="1600"/>
            </a:lvl2pPr>
            <a:lvl3pPr marL="512040" indent="0">
              <a:buNone/>
              <a:defRPr sz="1300"/>
            </a:lvl3pPr>
            <a:lvl4pPr marL="768060" indent="0">
              <a:buNone/>
              <a:defRPr sz="1100"/>
            </a:lvl4pPr>
            <a:lvl5pPr marL="1024080" indent="0">
              <a:buNone/>
              <a:defRPr sz="1100"/>
            </a:lvl5pPr>
            <a:lvl6pPr marL="1280100" indent="0">
              <a:buNone/>
              <a:defRPr sz="1100"/>
            </a:lvl6pPr>
            <a:lvl7pPr marL="1536120" indent="0">
              <a:buNone/>
              <a:defRPr sz="1100"/>
            </a:lvl7pPr>
            <a:lvl8pPr marL="1792139" indent="0">
              <a:buNone/>
              <a:defRPr sz="1100"/>
            </a:lvl8pPr>
            <a:lvl9pPr marL="2048159" indent="0">
              <a:buNone/>
              <a:defRPr sz="1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31"/>
            <a:ext cx="2743200" cy="536575"/>
          </a:xfrm>
        </p:spPr>
        <p:txBody>
          <a:bodyPr/>
          <a:lstStyle>
            <a:lvl1pPr marL="0" indent="0">
              <a:buNone/>
              <a:defRPr sz="800"/>
            </a:lvl1pPr>
            <a:lvl2pPr marL="256020" indent="0">
              <a:buNone/>
              <a:defRPr sz="700"/>
            </a:lvl2pPr>
            <a:lvl3pPr marL="512040" indent="0">
              <a:buNone/>
              <a:defRPr sz="600"/>
            </a:lvl3pPr>
            <a:lvl4pPr marL="768060" indent="0">
              <a:buNone/>
              <a:defRPr sz="500"/>
            </a:lvl4pPr>
            <a:lvl5pPr marL="1024080" indent="0">
              <a:buNone/>
              <a:defRPr sz="500"/>
            </a:lvl5pPr>
            <a:lvl6pPr marL="1280100" indent="0">
              <a:buNone/>
              <a:defRPr sz="500"/>
            </a:lvl6pPr>
            <a:lvl7pPr marL="1536120" indent="0">
              <a:buNone/>
              <a:defRPr sz="500"/>
            </a:lvl7pPr>
            <a:lvl8pPr marL="1792139" indent="0">
              <a:buNone/>
              <a:defRPr sz="500"/>
            </a:lvl8pPr>
            <a:lvl9pPr marL="2048159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51206" tIns="25603" rIns="51206" bIns="2560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2"/>
            <a:ext cx="4114800" cy="3017309"/>
          </a:xfrm>
          <a:prstGeom prst="rect">
            <a:avLst/>
          </a:prstGeom>
        </p:spPr>
        <p:txBody>
          <a:bodyPr vert="horz" lIns="51206" tIns="25603" rIns="51206" bIns="2560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73"/>
            <a:ext cx="1066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40" latinLnBrk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512040" latinLnBrk="0"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73"/>
            <a:ext cx="1447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40" latinLnBrk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73"/>
            <a:ext cx="1066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40" latinLnBrk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512040" latinLnBrk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512040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016" indent="-192016" algn="l" defTabSz="51204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6032" indent="-160014" algn="l" defTabSz="51204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50" indent="-128010" algn="l" defTabSz="512040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96070" indent="-128010" algn="l" defTabSz="512040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90" indent="-128010" algn="l" defTabSz="512040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10" indent="-128010" algn="l" defTabSz="51204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64128" indent="-128010" algn="l" defTabSz="51204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149" indent="-128010" algn="l" defTabSz="51204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168" indent="-128010" algn="l" defTabSz="51204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4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20" algn="l" defTabSz="51204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12040" algn="l" defTabSz="51204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60" algn="l" defTabSz="51204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4080" algn="l" defTabSz="51204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00" algn="l" defTabSz="51204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20" algn="l" defTabSz="51204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92139" algn="l" defTabSz="51204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159" algn="l" defTabSz="51204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51206" tIns="25603" rIns="51206" bIns="2560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2"/>
            <a:ext cx="4114800" cy="3017309"/>
          </a:xfrm>
          <a:prstGeom prst="rect">
            <a:avLst/>
          </a:prstGeom>
        </p:spPr>
        <p:txBody>
          <a:bodyPr vert="horz" lIns="51206" tIns="25603" rIns="51206" bIns="2560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72"/>
            <a:ext cx="1066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44" latinLnBrk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512044" latinLnBrk="0"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72"/>
            <a:ext cx="1447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44" latinLnBrk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72"/>
            <a:ext cx="1066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44" latinLnBrk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512044" latinLnBrk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512044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017" indent="-192017" algn="l" defTabSz="5120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6036" indent="-160015" algn="l" defTabSz="51204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55" indent="-128011" algn="l" defTabSz="512044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96077" indent="-128011" algn="l" defTabSz="512044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99" indent="-128011" algn="l" defTabSz="512044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21" indent="-128011" algn="l" defTabSz="512044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64142" indent="-128011" algn="l" defTabSz="512044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164" indent="-128011" algn="l" defTabSz="512044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186" indent="-128011" algn="l" defTabSz="512044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4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22" algn="l" defTabSz="51204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12044" algn="l" defTabSz="51204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66" algn="l" defTabSz="51204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4088" algn="l" defTabSz="51204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10" algn="l" defTabSz="51204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32" algn="l" defTabSz="51204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92153" algn="l" defTabSz="51204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175" algn="l" defTabSz="51204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51206" tIns="25603" rIns="51206" bIns="2560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2"/>
            <a:ext cx="4114800" cy="3017309"/>
          </a:xfrm>
          <a:prstGeom prst="rect">
            <a:avLst/>
          </a:prstGeom>
        </p:spPr>
        <p:txBody>
          <a:bodyPr vert="horz" lIns="51206" tIns="25603" rIns="51206" bIns="2560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70"/>
            <a:ext cx="1066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 latinLnBrk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512052" latinLnBrk="0"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70"/>
            <a:ext cx="1447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 latinLnBrk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70"/>
            <a:ext cx="1066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 latinLnBrk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512052" latinLnBrk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512052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020" indent="-192020" algn="l" defTabSz="5120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6042" indent="-160017" algn="l" defTabSz="512052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65" indent="-128013" algn="l" defTabSz="512052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96091" indent="-128013" algn="l" defTabSz="512052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17" indent="-128013" algn="l" defTabSz="512052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43" indent="-128013" algn="l" defTabSz="512052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64169" indent="-128013" algn="l" defTabSz="512052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195" indent="-128013" algn="l" defTabSz="512052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20" indent="-128013" algn="l" defTabSz="512052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5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26" algn="l" defTabSz="51205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12052" algn="l" defTabSz="51205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78" algn="l" defTabSz="51205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04" algn="l" defTabSz="51205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30" algn="l" defTabSz="51205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56" algn="l" defTabSz="51205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92181" algn="l" defTabSz="51205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08" algn="l" defTabSz="51205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51206" tIns="25603" rIns="51206" bIns="2560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4114800" cy="3017309"/>
          </a:xfrm>
          <a:prstGeom prst="rect">
            <a:avLst/>
          </a:prstGeom>
        </p:spPr>
        <p:txBody>
          <a:bodyPr vert="horz" lIns="51206" tIns="25603" rIns="51206" bIns="2560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67"/>
            <a:ext cx="1066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64" latinLnBrk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512064" latinLnBrk="0"/>
              <a:t>5/31/2024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67"/>
            <a:ext cx="1447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64" latinLnBrk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67"/>
            <a:ext cx="1066800" cy="243417"/>
          </a:xfrm>
          <a:prstGeom prst="rect">
            <a:avLst/>
          </a:prstGeom>
        </p:spPr>
        <p:txBody>
          <a:bodyPr vert="horz" lIns="51206" tIns="25603" rIns="51206" bIns="25603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64" latinLnBrk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512064" latinLnBrk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512064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024" indent="-192024" algn="l" defTabSz="51206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6052" indent="-160020" algn="l" defTabSz="51206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28016" algn="l" defTabSz="512064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" indent="-128016" algn="l" defTabSz="512064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128016" algn="l" defTabSz="512064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" indent="-128016" algn="l" defTabSz="512064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" indent="-128016" algn="l" defTabSz="512064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28016" algn="l" defTabSz="512064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128016" algn="l" defTabSz="512064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algn="l" defTabSz="51206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" algn="l" defTabSz="51206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" algn="l" defTabSz="51206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" algn="l" defTabSz="51206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" algn="l" defTabSz="51206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" algn="l" defTabSz="51206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" algn="l" defTabSz="51206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algn="l" defTabSz="51206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D6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372533"/>
            <a:ext cx="8674100" cy="62230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050" y="1735667"/>
            <a:ext cx="8229600" cy="40132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55600" y="-660400"/>
            <a:ext cx="5467350" cy="63584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D6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372533"/>
            <a:ext cx="8674100" cy="62230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00" y="1727206"/>
            <a:ext cx="8229600" cy="539326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74650" y="-804333"/>
            <a:ext cx="4298950" cy="535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D6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372533"/>
            <a:ext cx="8674100" cy="6223000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536870912" y="715827882"/>
            <a:ext cx="1073741824" cy="1431655765"/>
            <a:chOff x="536870912" y="715827882"/>
            <a:chExt cx="1073741824" cy="1431655765"/>
          </a:xfrm>
        </p:grpSpPr>
      </p:grpSp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142067"/>
            <a:ext cx="8147050" cy="269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D6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372533"/>
            <a:ext cx="8674100" cy="62230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250" y="2167467"/>
            <a:ext cx="8597900" cy="38608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55600" y="-660400"/>
            <a:ext cx="6299200" cy="6358467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500" y="1464734"/>
            <a:ext cx="2590800" cy="10244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화면 슬라이드 쇼(4:3)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4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Office Theme</vt:lpstr>
      <vt:lpstr>1_Office Theme</vt:lpstr>
      <vt:lpstr>2_Office Theme</vt:lpstr>
      <vt:lpstr>3_Office Theme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samsungpc</dc:creator>
  <cp:lastModifiedBy>samsungpc</cp:lastModifiedBy>
  <cp:revision>1</cp:revision>
  <dcterms:created xsi:type="dcterms:W3CDTF">2024-05-31T08:34:34Z</dcterms:created>
  <dcterms:modified xsi:type="dcterms:W3CDTF">2024-05-31T08:36:58Z</dcterms:modified>
</cp:coreProperties>
</file>