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6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1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1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1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31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31.png" Type="http://schemas.openxmlformats.org/officeDocument/2006/relationships/image"/><Relationship Id="rId4" Target="../media/image4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31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31.pn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31.pn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31.pn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3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3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13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3.pn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27100" y="3581400"/>
            <a:ext cx="8534400" cy="485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9448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29800" y="4152900"/>
            <a:ext cx="8153400" cy="1155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588500" y="5283200"/>
            <a:ext cx="8128000" cy="1498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118600" y="6642100"/>
            <a:ext cx="9271000" cy="101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94000" y="8813800"/>
            <a:ext cx="50419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438400" y="4254500"/>
            <a:ext cx="5130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3300" y="3124200"/>
            <a:ext cx="6172200" cy="563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51308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17000" y="4838700"/>
            <a:ext cx="50673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438400" y="4254500"/>
            <a:ext cx="9067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36703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31000" y="3594100"/>
            <a:ext cx="82804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33500" y="31877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899400" y="3962400"/>
            <a:ext cx="69977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295400" y="31369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5105400"/>
            <a:ext cx="45085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78000" y="30099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617200" y="4229100"/>
            <a:ext cx="4419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29845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83800" y="5270500"/>
            <a:ext cx="49911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33528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80500" y="5702300"/>
            <a:ext cx="67564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32000" y="38481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296400" y="3619500"/>
            <a:ext cx="6172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11300" y="3467100"/>
            <a:ext cx="12674600" cy="3784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9448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755900" y="7937500"/>
            <a:ext cx="103505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34671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70800" y="4876800"/>
            <a:ext cx="96901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60600" y="30861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924800" y="4902200"/>
            <a:ext cx="91694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19300" y="39116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305800" y="4521200"/>
            <a:ext cx="77597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09700" y="2590800"/>
            <a:ext cx="9042400" cy="6972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9448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791200" y="8890000"/>
            <a:ext cx="117475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65300" y="3949700"/>
            <a:ext cx="80010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36700" y="2616200"/>
            <a:ext cx="9080500" cy="7264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75438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622800" y="2768600"/>
            <a:ext cx="111887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806700" y="2895600"/>
            <a:ext cx="60452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75438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07200" y="9156700"/>
            <a:ext cx="108839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993900" y="3314700"/>
            <a:ext cx="6172200" cy="5321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712200" y="3467100"/>
            <a:ext cx="8991600" cy="4889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97000" y="1104900"/>
            <a:ext cx="75438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24100" y="8953500"/>
            <a:ext cx="4711700" cy="1498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706100" y="8877300"/>
            <a:ext cx="52324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04900" y="3276600"/>
            <a:ext cx="11696700" cy="533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7543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38300" y="9004300"/>
            <a:ext cx="9296400" cy="1498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522200" y="2933700"/>
            <a:ext cx="51562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438400" y="2870200"/>
            <a:ext cx="13271500" cy="6007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7543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17500" y="8788400"/>
            <a:ext cx="18440400" cy="139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