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7" r:id="rId5"/>
    <p:sldId id="268" r:id="rId6"/>
    <p:sldId id="259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AD2"/>
    <a:srgbClr val="FF919C"/>
    <a:srgbClr val="D6D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457D4-6711-42E9-A823-D304F3328416}" v="461" dt="2023-11-21T04:14:19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민경 권" userId="57bed60ebbdd903c" providerId="LiveId" clId="{98F42BC8-1EFC-48FF-8BD1-373777B7CE99}"/>
    <pc:docChg chg="undo redo custSel modSld">
      <pc:chgData name="민경 권" userId="57bed60ebbdd903c" providerId="LiveId" clId="{98F42BC8-1EFC-48FF-8BD1-373777B7CE99}" dt="2023-09-26T01:13:32.730" v="214" actId="20577"/>
      <pc:docMkLst>
        <pc:docMk/>
      </pc:docMkLst>
      <pc:sldChg chg="addSp modSp mod">
        <pc:chgData name="민경 권" userId="57bed60ebbdd903c" providerId="LiveId" clId="{98F42BC8-1EFC-48FF-8BD1-373777B7CE99}" dt="2023-09-26T01:13:32.730" v="214" actId="20577"/>
        <pc:sldMkLst>
          <pc:docMk/>
          <pc:sldMk cId="1670118327" sldId="257"/>
        </pc:sldMkLst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" creationId="{F347C26E-D926-DD2B-BDE7-8AC042ED9DEC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3" creationId="{54375332-C29F-B867-5834-96CC94C59C20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4" creationId="{8EA6425E-CF1C-A4E9-0CDD-1F8959CFD41B}"/>
          </ac:spMkLst>
        </pc:spChg>
        <pc:spChg chg="add mod">
          <ac:chgData name="민경 권" userId="57bed60ebbdd903c" providerId="LiveId" clId="{98F42BC8-1EFC-48FF-8BD1-373777B7CE99}" dt="2023-09-26T01:13:32.730" v="214" actId="20577"/>
          <ac:spMkLst>
            <pc:docMk/>
            <pc:sldMk cId="1670118327" sldId="257"/>
            <ac:spMk id="5" creationId="{80743A1D-0923-A252-2418-8C4849A1B34D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6" creationId="{D2C421A8-552A-CCDE-D69A-85B61AC901FA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8" creationId="{B2EE6886-2D55-0DAB-A618-0B1B8202B740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9" creationId="{4822188D-6BDF-EEEB-49E8-030B1F839B17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0" creationId="{6A1A21B5-E7EE-1F85-7AD8-2BB6528DA795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2" creationId="{E512BF1A-C409-3A42-B014-F8256C9280BD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3" creationId="{A4DF71CC-9564-CD4C-10E8-2B67F031646B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4" creationId="{33EB0F38-2428-8D82-1FDF-9AFF8D7C848B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5" creationId="{5483F188-9A1E-BEC7-8C26-1793B91D8A00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6" creationId="{1180ABA1-0B68-0922-8593-08110EA39CF6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8" creationId="{3B251A92-7921-723C-D3FA-C8E8E54C9EBC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19" creationId="{8EFDCD18-A7BD-1AD3-3052-A687A32C8FE5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0" creationId="{9C7A30D5-153A-9F5A-1D2D-3DAB404F27FC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1" creationId="{DC532061-E2DE-2DF2-0AFC-0E647B9D8F9D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2" creationId="{5379A563-952C-1A49-D64D-1CE5539BA1B9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3" creationId="{F729AD0F-89A2-F46F-756E-38B69EABB037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5" creationId="{BD623357-A1AD-F200-89E5-711292AB93B9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6" creationId="{64C26ABD-B1B5-CECD-04E8-3EC4B46C39E3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7" creationId="{2E1DA3D7-AA9C-BC37-CCE0-0B6A0CA311E4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8" creationId="{BCB2F07E-FFBF-7B14-ACAA-E78495AA3841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29" creationId="{B35073C6-371C-A437-7219-DFA069EFC480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30" creationId="{811E47F0-EBA6-270E-C72A-6B6691F066A9}"/>
          </ac:spMkLst>
        </pc:spChg>
        <pc:spChg chg="mod">
          <ac:chgData name="민경 권" userId="57bed60ebbdd903c" providerId="LiveId" clId="{98F42BC8-1EFC-48FF-8BD1-373777B7CE99}" dt="2023-09-26T00:48:10.203" v="149" actId="1076"/>
          <ac:spMkLst>
            <pc:docMk/>
            <pc:sldMk cId="1670118327" sldId="257"/>
            <ac:spMk id="32" creationId="{5D2480D2-051C-C529-E0B7-050ADDA2FD59}"/>
          </ac:spMkLst>
        </pc:spChg>
        <pc:spChg chg="mod">
          <ac:chgData name="민경 권" userId="57bed60ebbdd903c" providerId="LiveId" clId="{98F42BC8-1EFC-48FF-8BD1-373777B7CE99}" dt="2023-09-26T00:45:02.267" v="25" actId="255"/>
          <ac:spMkLst>
            <pc:docMk/>
            <pc:sldMk cId="1670118327" sldId="257"/>
            <ac:spMk id="51" creationId="{BF49E43C-B637-AF63-8BE4-002E6B2A446F}"/>
          </ac:spMkLst>
        </pc:spChg>
        <pc:grpChg chg="mod">
          <ac:chgData name="민경 권" userId="57bed60ebbdd903c" providerId="LiveId" clId="{98F42BC8-1EFC-48FF-8BD1-373777B7CE99}" dt="2023-09-26T00:48:10.203" v="149" actId="1076"/>
          <ac:grpSpMkLst>
            <pc:docMk/>
            <pc:sldMk cId="1670118327" sldId="257"/>
            <ac:grpSpMk id="11" creationId="{5AF28519-DECD-7867-C6C7-BF852222808D}"/>
          </ac:grpSpMkLst>
        </pc:grpChg>
        <pc:grpChg chg="mod">
          <ac:chgData name="민경 권" userId="57bed60ebbdd903c" providerId="LiveId" clId="{98F42BC8-1EFC-48FF-8BD1-373777B7CE99}" dt="2023-09-26T00:48:10.203" v="149" actId="1076"/>
          <ac:grpSpMkLst>
            <pc:docMk/>
            <pc:sldMk cId="1670118327" sldId="257"/>
            <ac:grpSpMk id="17" creationId="{778BE269-B4E7-6762-EF01-59C65ECDEE3D}"/>
          </ac:grpSpMkLst>
        </pc:grpChg>
        <pc:grpChg chg="mod">
          <ac:chgData name="민경 권" userId="57bed60ebbdd903c" providerId="LiveId" clId="{98F42BC8-1EFC-48FF-8BD1-373777B7CE99}" dt="2023-09-26T00:48:10.203" v="149" actId="1076"/>
          <ac:grpSpMkLst>
            <pc:docMk/>
            <pc:sldMk cId="1670118327" sldId="257"/>
            <ac:grpSpMk id="24" creationId="{DF07B7BB-E2DB-9EDD-C4F8-ACCEE86006D9}"/>
          </ac:grpSpMkLst>
        </pc:grpChg>
        <pc:grpChg chg="mod">
          <ac:chgData name="민경 권" userId="57bed60ebbdd903c" providerId="LiveId" clId="{98F42BC8-1EFC-48FF-8BD1-373777B7CE99}" dt="2023-09-26T00:48:10.203" v="149" actId="1076"/>
          <ac:grpSpMkLst>
            <pc:docMk/>
            <pc:sldMk cId="1670118327" sldId="257"/>
            <ac:grpSpMk id="31" creationId="{60182E73-63CE-F6E1-A37E-7C82555ABFAF}"/>
          </ac:grpSpMkLst>
        </pc:grpChg>
        <pc:grpChg chg="mod">
          <ac:chgData name="민경 권" userId="57bed60ebbdd903c" providerId="LiveId" clId="{98F42BC8-1EFC-48FF-8BD1-373777B7CE99}" dt="2023-09-26T00:48:10.203" v="149" actId="1076"/>
          <ac:grpSpMkLst>
            <pc:docMk/>
            <pc:sldMk cId="1670118327" sldId="257"/>
            <ac:grpSpMk id="36" creationId="{51F6ECF0-365D-6E07-635C-8715E030476A}"/>
          </ac:grpSpMkLst>
        </pc:grpChg>
        <pc:picChg chg="mod">
          <ac:chgData name="민경 권" userId="57bed60ebbdd903c" providerId="LiveId" clId="{98F42BC8-1EFC-48FF-8BD1-373777B7CE99}" dt="2023-09-26T00:48:10.203" v="149" actId="1076"/>
          <ac:picMkLst>
            <pc:docMk/>
            <pc:sldMk cId="1670118327" sldId="257"/>
            <ac:picMk id="33" creationId="{CE394974-2B4C-A6C3-EB50-A7144D35AD5B}"/>
          </ac:picMkLst>
        </pc:picChg>
        <pc:cxnChg chg="mod">
          <ac:chgData name="민경 권" userId="57bed60ebbdd903c" providerId="LiveId" clId="{98F42BC8-1EFC-48FF-8BD1-373777B7CE99}" dt="2023-09-26T00:48:10.203" v="149" actId="1076"/>
          <ac:cxnSpMkLst>
            <pc:docMk/>
            <pc:sldMk cId="1670118327" sldId="257"/>
            <ac:cxnSpMk id="35" creationId="{CD1DE9F7-082F-1E6B-71EA-F66D7AB148E7}"/>
          </ac:cxnSpMkLst>
        </pc:cxnChg>
      </pc:sldChg>
      <pc:sldChg chg="delSp modSp mod">
        <pc:chgData name="민경 권" userId="57bed60ebbdd903c" providerId="LiveId" clId="{98F42BC8-1EFC-48FF-8BD1-373777B7CE99}" dt="2023-09-26T00:51:04.648" v="209" actId="255"/>
        <pc:sldMkLst>
          <pc:docMk/>
          <pc:sldMk cId="3699437580" sldId="258"/>
        </pc:sldMkLst>
        <pc:spChg chg="mod">
          <ac:chgData name="민경 권" userId="57bed60ebbdd903c" providerId="LiveId" clId="{98F42BC8-1EFC-48FF-8BD1-373777B7CE99}" dt="2023-09-26T00:51:04.648" v="209" actId="255"/>
          <ac:spMkLst>
            <pc:docMk/>
            <pc:sldMk cId="3699437580" sldId="258"/>
            <ac:spMk id="2" creationId="{F347C26E-D926-DD2B-BDE7-8AC042ED9DEC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3" creationId="{54375332-C29F-B867-5834-96CC94C59C20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4" creationId="{8EA6425E-CF1C-A4E9-0CDD-1F8959CFD41B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6" creationId="{D2C421A8-552A-CCDE-D69A-85B61AC901FA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8" creationId="{B2EE6886-2D55-0DAB-A618-0B1B8202B740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9" creationId="{4822188D-6BDF-EEEB-49E8-030B1F839B17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0" creationId="{6A1A21B5-E7EE-1F85-7AD8-2BB6528DA795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2" creationId="{E512BF1A-C409-3A42-B014-F8256C9280BD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3" creationId="{A4DF71CC-9564-CD4C-10E8-2B67F031646B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4" creationId="{33EB0F38-2428-8D82-1FDF-9AFF8D7C848B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5" creationId="{5483F188-9A1E-BEC7-8C26-1793B91D8A00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6" creationId="{1180ABA1-0B68-0922-8593-08110EA39CF6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8" creationId="{3B251A92-7921-723C-D3FA-C8E8E54C9EBC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19" creationId="{8EFDCD18-A7BD-1AD3-3052-A687A32C8FE5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0" creationId="{9C7A30D5-153A-9F5A-1D2D-3DAB404F27FC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1" creationId="{DC532061-E2DE-2DF2-0AFC-0E647B9D8F9D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2" creationId="{5379A563-952C-1A49-D64D-1CE5539BA1B9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3" creationId="{F729AD0F-89A2-F46F-756E-38B69EABB037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5" creationId="{BD623357-A1AD-F200-89E5-711292AB93B9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6" creationId="{64C26ABD-B1B5-CECD-04E8-3EC4B46C39E3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7" creationId="{2E1DA3D7-AA9C-BC37-CCE0-0B6A0CA311E4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8" creationId="{BCB2F07E-FFBF-7B14-ACAA-E78495AA3841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29" creationId="{B35073C6-371C-A437-7219-DFA069EFC480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30" creationId="{811E47F0-EBA6-270E-C72A-6B6691F066A9}"/>
          </ac:spMkLst>
        </pc:spChg>
        <pc:spChg chg="mod">
          <ac:chgData name="민경 권" userId="57bed60ebbdd903c" providerId="LiveId" clId="{98F42BC8-1EFC-48FF-8BD1-373777B7CE99}" dt="2023-09-26T00:50:19.273" v="185" actId="1076"/>
          <ac:spMkLst>
            <pc:docMk/>
            <pc:sldMk cId="3699437580" sldId="258"/>
            <ac:spMk id="32" creationId="{5D2480D2-051C-C529-E0B7-050ADDA2FD59}"/>
          </ac:spMkLst>
        </pc:spChg>
        <pc:spChg chg="del">
          <ac:chgData name="민경 권" userId="57bed60ebbdd903c" providerId="LiveId" clId="{98F42BC8-1EFC-48FF-8BD1-373777B7CE99}" dt="2023-09-26T00:50:21.162" v="187" actId="478"/>
          <ac:spMkLst>
            <pc:docMk/>
            <pc:sldMk cId="3699437580" sldId="258"/>
            <ac:spMk id="37" creationId="{E5199016-8175-8A41-7C03-DD8459859755}"/>
          </ac:spMkLst>
        </pc:spChg>
        <pc:spChg chg="del">
          <ac:chgData name="민경 권" userId="57bed60ebbdd903c" providerId="LiveId" clId="{98F42BC8-1EFC-48FF-8BD1-373777B7CE99}" dt="2023-09-26T00:50:20.550" v="186" actId="478"/>
          <ac:spMkLst>
            <pc:docMk/>
            <pc:sldMk cId="3699437580" sldId="258"/>
            <ac:spMk id="38" creationId="{E352F44E-5E42-9680-CFDB-F213C5741199}"/>
          </ac:spMkLst>
        </pc:spChg>
        <pc:spChg chg="del">
          <ac:chgData name="민경 권" userId="57bed60ebbdd903c" providerId="LiveId" clId="{98F42BC8-1EFC-48FF-8BD1-373777B7CE99}" dt="2023-09-26T00:50:21.899" v="188" actId="478"/>
          <ac:spMkLst>
            <pc:docMk/>
            <pc:sldMk cId="3699437580" sldId="258"/>
            <ac:spMk id="39" creationId="{AE0484BA-BCEB-F462-D0D3-5F6312579EB7}"/>
          </ac:spMkLst>
        </pc:spChg>
        <pc:spChg chg="del">
          <ac:chgData name="민경 권" userId="57bed60ebbdd903c" providerId="LiveId" clId="{98F42BC8-1EFC-48FF-8BD1-373777B7CE99}" dt="2023-09-26T00:50:22.514" v="189" actId="478"/>
          <ac:spMkLst>
            <pc:docMk/>
            <pc:sldMk cId="3699437580" sldId="258"/>
            <ac:spMk id="40" creationId="{1EF970DB-B87E-96D0-6C97-3374223A8097}"/>
          </ac:spMkLst>
        </pc:spChg>
        <pc:spChg chg="mod">
          <ac:chgData name="민경 권" userId="57bed60ebbdd903c" providerId="LiveId" clId="{98F42BC8-1EFC-48FF-8BD1-373777B7CE99}" dt="2023-09-26T00:50:24.862" v="191" actId="20577"/>
          <ac:spMkLst>
            <pc:docMk/>
            <pc:sldMk cId="3699437580" sldId="258"/>
            <ac:spMk id="41" creationId="{6C732C98-1D43-897A-6F60-C41EB50B9940}"/>
          </ac:spMkLst>
        </pc:spChg>
        <pc:grpChg chg="mod">
          <ac:chgData name="민경 권" userId="57bed60ebbdd903c" providerId="LiveId" clId="{98F42BC8-1EFC-48FF-8BD1-373777B7CE99}" dt="2023-09-26T00:50:19.273" v="185" actId="1076"/>
          <ac:grpSpMkLst>
            <pc:docMk/>
            <pc:sldMk cId="3699437580" sldId="258"/>
            <ac:grpSpMk id="11" creationId="{5AF28519-DECD-7867-C6C7-BF852222808D}"/>
          </ac:grpSpMkLst>
        </pc:grpChg>
        <pc:grpChg chg="mod">
          <ac:chgData name="민경 권" userId="57bed60ebbdd903c" providerId="LiveId" clId="{98F42BC8-1EFC-48FF-8BD1-373777B7CE99}" dt="2023-09-26T00:50:19.273" v="185" actId="1076"/>
          <ac:grpSpMkLst>
            <pc:docMk/>
            <pc:sldMk cId="3699437580" sldId="258"/>
            <ac:grpSpMk id="17" creationId="{778BE269-B4E7-6762-EF01-59C65ECDEE3D}"/>
          </ac:grpSpMkLst>
        </pc:grpChg>
        <pc:grpChg chg="mod">
          <ac:chgData name="민경 권" userId="57bed60ebbdd903c" providerId="LiveId" clId="{98F42BC8-1EFC-48FF-8BD1-373777B7CE99}" dt="2023-09-26T00:50:19.273" v="185" actId="1076"/>
          <ac:grpSpMkLst>
            <pc:docMk/>
            <pc:sldMk cId="3699437580" sldId="258"/>
            <ac:grpSpMk id="24" creationId="{DF07B7BB-E2DB-9EDD-C4F8-ACCEE86006D9}"/>
          </ac:grpSpMkLst>
        </pc:grpChg>
        <pc:grpChg chg="mod">
          <ac:chgData name="민경 권" userId="57bed60ebbdd903c" providerId="LiveId" clId="{98F42BC8-1EFC-48FF-8BD1-373777B7CE99}" dt="2023-09-26T00:50:19.273" v="185" actId="1076"/>
          <ac:grpSpMkLst>
            <pc:docMk/>
            <pc:sldMk cId="3699437580" sldId="258"/>
            <ac:grpSpMk id="31" creationId="{60182E73-63CE-F6E1-A37E-7C82555ABFAF}"/>
          </ac:grpSpMkLst>
        </pc:grpChg>
        <pc:grpChg chg="mod">
          <ac:chgData name="민경 권" userId="57bed60ebbdd903c" providerId="LiveId" clId="{98F42BC8-1EFC-48FF-8BD1-373777B7CE99}" dt="2023-09-26T00:50:19.273" v="185" actId="1076"/>
          <ac:grpSpMkLst>
            <pc:docMk/>
            <pc:sldMk cId="3699437580" sldId="258"/>
            <ac:grpSpMk id="36" creationId="{51F6ECF0-365D-6E07-635C-8715E030476A}"/>
          </ac:grpSpMkLst>
        </pc:grpChg>
        <pc:graphicFrameChg chg="del modGraphic">
          <ac:chgData name="민경 권" userId="57bed60ebbdd903c" providerId="LiveId" clId="{98F42BC8-1EFC-48FF-8BD1-373777B7CE99}" dt="2023-09-26T00:50:09.138" v="183" actId="478"/>
          <ac:graphicFrameMkLst>
            <pc:docMk/>
            <pc:sldMk cId="3699437580" sldId="258"/>
            <ac:graphicFrameMk id="43" creationId="{C01732BA-F2B2-B203-9A97-1C68D15F8F87}"/>
          </ac:graphicFrameMkLst>
        </pc:graphicFrameChg>
        <pc:picChg chg="mod">
          <ac:chgData name="민경 권" userId="57bed60ebbdd903c" providerId="LiveId" clId="{98F42BC8-1EFC-48FF-8BD1-373777B7CE99}" dt="2023-09-26T00:50:19.273" v="185" actId="1076"/>
          <ac:picMkLst>
            <pc:docMk/>
            <pc:sldMk cId="3699437580" sldId="258"/>
            <ac:picMk id="33" creationId="{CE394974-2B4C-A6C3-EB50-A7144D35AD5B}"/>
          </ac:picMkLst>
        </pc:picChg>
        <pc:cxnChg chg="mod">
          <ac:chgData name="민경 권" userId="57bed60ebbdd903c" providerId="LiveId" clId="{98F42BC8-1EFC-48FF-8BD1-373777B7CE99}" dt="2023-09-26T00:50:19.273" v="185" actId="1076"/>
          <ac:cxnSpMkLst>
            <pc:docMk/>
            <pc:sldMk cId="3699437580" sldId="258"/>
            <ac:cxnSpMk id="35" creationId="{CD1DE9F7-082F-1E6B-71EA-F66D7AB148E7}"/>
          </ac:cxnSpMkLst>
        </pc:cxnChg>
        <pc:cxnChg chg="del">
          <ac:chgData name="민경 권" userId="57bed60ebbdd903c" providerId="LiveId" clId="{98F42BC8-1EFC-48FF-8BD1-373777B7CE99}" dt="2023-09-26T00:50:23.961" v="190" actId="478"/>
          <ac:cxnSpMkLst>
            <pc:docMk/>
            <pc:sldMk cId="3699437580" sldId="258"/>
            <ac:cxnSpMk id="42" creationId="{CDF1979C-09FA-40C2-6C04-2195261CD45B}"/>
          </ac:cxnSpMkLst>
        </pc:cxnChg>
      </pc:sldChg>
    </pc:docChg>
  </pc:docChgLst>
  <pc:docChgLst>
    <pc:chgData name="민경 권" userId="57bed60ebbdd903c" providerId="LiveId" clId="{1E1457D4-6711-42E9-A823-D304F3328416}"/>
    <pc:docChg chg="undo redo custSel addSld delSld modSld sldOrd">
      <pc:chgData name="민경 권" userId="57bed60ebbdd903c" providerId="LiveId" clId="{1E1457D4-6711-42E9-A823-D304F3328416}" dt="2023-11-21T04:14:19.159" v="2321" actId="20577"/>
      <pc:docMkLst>
        <pc:docMk/>
      </pc:docMkLst>
      <pc:sldChg chg="addSp modSp mod">
        <pc:chgData name="민경 권" userId="57bed60ebbdd903c" providerId="LiveId" clId="{1E1457D4-6711-42E9-A823-D304F3328416}" dt="2023-09-29T02:34:25.300" v="1012" actId="20577"/>
        <pc:sldMkLst>
          <pc:docMk/>
          <pc:sldMk cId="1670118327" sldId="257"/>
        </pc:sldMkLst>
        <pc:spChg chg="mod">
          <ac:chgData name="민경 권" userId="57bed60ebbdd903c" providerId="LiveId" clId="{1E1457D4-6711-42E9-A823-D304F3328416}" dt="2023-09-29T02:34:25.300" v="1012" actId="20577"/>
          <ac:spMkLst>
            <pc:docMk/>
            <pc:sldMk cId="1670118327" sldId="257"/>
            <ac:spMk id="5" creationId="{80743A1D-0923-A252-2418-8C4849A1B34D}"/>
          </ac:spMkLst>
        </pc:spChg>
        <pc:spChg chg="add mod">
          <ac:chgData name="민경 권" userId="57bed60ebbdd903c" providerId="LiveId" clId="{1E1457D4-6711-42E9-A823-D304F3328416}" dt="2023-09-26T10:48:43.630" v="41" actId="1076"/>
          <ac:spMkLst>
            <pc:docMk/>
            <pc:sldMk cId="1670118327" sldId="257"/>
            <ac:spMk id="7" creationId="{6E4BAB7B-3DDF-AB53-2DBB-8B8DC067ED80}"/>
          </ac:spMkLst>
        </pc:spChg>
        <pc:spChg chg="mod">
          <ac:chgData name="민경 권" userId="57bed60ebbdd903c" providerId="LiveId" clId="{1E1457D4-6711-42E9-A823-D304F3328416}" dt="2023-09-26T11:14:18.555" v="482" actId="207"/>
          <ac:spMkLst>
            <pc:docMk/>
            <pc:sldMk cId="1670118327" sldId="257"/>
            <ac:spMk id="51" creationId="{BF49E43C-B637-AF63-8BE4-002E6B2A446F}"/>
          </ac:spMkLst>
        </pc:spChg>
      </pc:sldChg>
      <pc:sldChg chg="addSp delSp modSp mod modAnim">
        <pc:chgData name="민경 권" userId="57bed60ebbdd903c" providerId="LiveId" clId="{1E1457D4-6711-42E9-A823-D304F3328416}" dt="2023-09-29T02:48:19.187" v="1257" actId="20577"/>
        <pc:sldMkLst>
          <pc:docMk/>
          <pc:sldMk cId="3699437580" sldId="258"/>
        </pc:sldMkLst>
        <pc:spChg chg="mod">
          <ac:chgData name="민경 권" userId="57bed60ebbdd903c" providerId="LiveId" clId="{1E1457D4-6711-42E9-A823-D304F3328416}" dt="2023-09-28T10:52:22.333" v="994" actId="20577"/>
          <ac:spMkLst>
            <pc:docMk/>
            <pc:sldMk cId="3699437580" sldId="258"/>
            <ac:spMk id="2" creationId="{F347C26E-D926-DD2B-BDE7-8AC042ED9DEC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3" creationId="{54375332-C29F-B867-5834-96CC94C59C20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4" creationId="{8EA6425E-CF1C-A4E9-0CDD-1F8959CFD41B}"/>
          </ac:spMkLst>
        </pc:spChg>
        <pc:spChg chg="add mod">
          <ac:chgData name="민경 권" userId="57bed60ebbdd903c" providerId="LiveId" clId="{1E1457D4-6711-42E9-A823-D304F3328416}" dt="2023-09-29T02:48:19.187" v="1257" actId="20577"/>
          <ac:spMkLst>
            <pc:docMk/>
            <pc:sldMk cId="3699437580" sldId="258"/>
            <ac:spMk id="5" creationId="{5CAD96D1-B829-DC33-2925-F43DF27D21DB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6" creationId="{D2C421A8-552A-CCDE-D69A-85B61AC901FA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8" creationId="{B2EE6886-2D55-0DAB-A618-0B1B8202B740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9" creationId="{4822188D-6BDF-EEEB-49E8-030B1F839B17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0" creationId="{6A1A21B5-E7EE-1F85-7AD8-2BB6528DA795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2" creationId="{E512BF1A-C409-3A42-B014-F8256C9280BD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3" creationId="{A4DF71CC-9564-CD4C-10E8-2B67F031646B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4" creationId="{33EB0F38-2428-8D82-1FDF-9AFF8D7C848B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5" creationId="{5483F188-9A1E-BEC7-8C26-1793B91D8A00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6" creationId="{1180ABA1-0B68-0922-8593-08110EA39CF6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8" creationId="{3B251A92-7921-723C-D3FA-C8E8E54C9EBC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19" creationId="{8EFDCD18-A7BD-1AD3-3052-A687A32C8FE5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0" creationId="{9C7A30D5-153A-9F5A-1D2D-3DAB404F27FC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1" creationId="{DC532061-E2DE-2DF2-0AFC-0E647B9D8F9D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2" creationId="{5379A563-952C-1A49-D64D-1CE5539BA1B9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3" creationId="{F729AD0F-89A2-F46F-756E-38B69EABB037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5" creationId="{BD623357-A1AD-F200-89E5-711292AB93B9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6" creationId="{64C26ABD-B1B5-CECD-04E8-3EC4B46C39E3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7" creationId="{2E1DA3D7-AA9C-BC37-CCE0-0B6A0CA311E4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8" creationId="{BCB2F07E-FFBF-7B14-ACAA-E78495AA3841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29" creationId="{B35073C6-371C-A437-7219-DFA069EFC480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30" creationId="{811E47F0-EBA6-270E-C72A-6B6691F066A9}"/>
          </ac:spMkLst>
        </pc:spChg>
        <pc:spChg chg="mod">
          <ac:chgData name="민경 권" userId="57bed60ebbdd903c" providerId="LiveId" clId="{1E1457D4-6711-42E9-A823-D304F3328416}" dt="2023-09-26T11:24:09.410" v="523" actId="1076"/>
          <ac:spMkLst>
            <pc:docMk/>
            <pc:sldMk cId="3699437580" sldId="258"/>
            <ac:spMk id="32" creationId="{5D2480D2-051C-C529-E0B7-050ADDA2FD59}"/>
          </ac:spMkLst>
        </pc:spChg>
        <pc:spChg chg="mod">
          <ac:chgData name="민경 권" userId="57bed60ebbdd903c" providerId="LiveId" clId="{1E1457D4-6711-42E9-A823-D304F3328416}" dt="2023-09-29T02:33:57.087" v="1008" actId="2710"/>
          <ac:spMkLst>
            <pc:docMk/>
            <pc:sldMk cId="3699437580" sldId="258"/>
            <ac:spMk id="41" creationId="{6C732C98-1D43-897A-6F60-C41EB50B9940}"/>
          </ac:spMkLst>
        </pc:spChg>
        <pc:spChg chg="del mod">
          <ac:chgData name="민경 권" userId="57bed60ebbdd903c" providerId="LiveId" clId="{1E1457D4-6711-42E9-A823-D304F3328416}" dt="2023-09-26T11:23:14.641" v="516" actId="478"/>
          <ac:spMkLst>
            <pc:docMk/>
            <pc:sldMk cId="3699437580" sldId="258"/>
            <ac:spMk id="44" creationId="{9D5F3115-11C6-9488-D4AC-9E0840336FBD}"/>
          </ac:spMkLst>
        </pc:spChg>
        <pc:spChg chg="del mod">
          <ac:chgData name="민경 권" userId="57bed60ebbdd903c" providerId="LiveId" clId="{1E1457D4-6711-42E9-A823-D304F3328416}" dt="2023-09-26T11:23:09.644" v="511" actId="478"/>
          <ac:spMkLst>
            <pc:docMk/>
            <pc:sldMk cId="3699437580" sldId="258"/>
            <ac:spMk id="45" creationId="{2327D8AB-C4C8-D9D2-281F-B7AD68ABF054}"/>
          </ac:spMkLst>
        </pc:spChg>
        <pc:spChg chg="del mod">
          <ac:chgData name="민경 권" userId="57bed60ebbdd903c" providerId="LiveId" clId="{1E1457D4-6711-42E9-A823-D304F3328416}" dt="2023-09-26T11:23:15.682" v="518" actId="478"/>
          <ac:spMkLst>
            <pc:docMk/>
            <pc:sldMk cId="3699437580" sldId="258"/>
            <ac:spMk id="46" creationId="{6E641E66-848F-082B-6B02-627A8671A4BF}"/>
          </ac:spMkLst>
        </pc:spChg>
        <pc:spChg chg="del mod">
          <ac:chgData name="민경 권" userId="57bed60ebbdd903c" providerId="LiveId" clId="{1E1457D4-6711-42E9-A823-D304F3328416}" dt="2023-09-26T11:23:12.884" v="514" actId="478"/>
          <ac:spMkLst>
            <pc:docMk/>
            <pc:sldMk cId="3699437580" sldId="258"/>
            <ac:spMk id="47" creationId="{D643CD7C-C03A-014F-08CE-70C77202825D}"/>
          </ac:spMkLst>
        </pc:spChg>
        <pc:spChg chg="del mod">
          <ac:chgData name="민경 권" userId="57bed60ebbdd903c" providerId="LiveId" clId="{1E1457D4-6711-42E9-A823-D304F3328416}" dt="2023-09-28T09:50:10.192" v="729"/>
          <ac:spMkLst>
            <pc:docMk/>
            <pc:sldMk cId="3699437580" sldId="258"/>
            <ac:spMk id="48" creationId="{ABFB998D-598D-2751-193A-BC3A380521BA}"/>
          </ac:spMkLst>
        </pc:spChg>
        <pc:grpChg chg="mod">
          <ac:chgData name="민경 권" userId="57bed60ebbdd903c" providerId="LiveId" clId="{1E1457D4-6711-42E9-A823-D304F3328416}" dt="2023-09-26T11:24:09.410" v="523" actId="1076"/>
          <ac:grpSpMkLst>
            <pc:docMk/>
            <pc:sldMk cId="3699437580" sldId="258"/>
            <ac:grpSpMk id="11" creationId="{5AF28519-DECD-7867-C6C7-BF852222808D}"/>
          </ac:grpSpMkLst>
        </pc:grpChg>
        <pc:grpChg chg="mod">
          <ac:chgData name="민경 권" userId="57bed60ebbdd903c" providerId="LiveId" clId="{1E1457D4-6711-42E9-A823-D304F3328416}" dt="2023-09-26T11:24:09.410" v="523" actId="1076"/>
          <ac:grpSpMkLst>
            <pc:docMk/>
            <pc:sldMk cId="3699437580" sldId="258"/>
            <ac:grpSpMk id="17" creationId="{778BE269-B4E7-6762-EF01-59C65ECDEE3D}"/>
          </ac:grpSpMkLst>
        </pc:grpChg>
        <pc:grpChg chg="mod">
          <ac:chgData name="민경 권" userId="57bed60ebbdd903c" providerId="LiveId" clId="{1E1457D4-6711-42E9-A823-D304F3328416}" dt="2023-09-26T11:24:09.410" v="523" actId="1076"/>
          <ac:grpSpMkLst>
            <pc:docMk/>
            <pc:sldMk cId="3699437580" sldId="258"/>
            <ac:grpSpMk id="24" creationId="{DF07B7BB-E2DB-9EDD-C4F8-ACCEE86006D9}"/>
          </ac:grpSpMkLst>
        </pc:grpChg>
        <pc:grpChg chg="mod">
          <ac:chgData name="민경 권" userId="57bed60ebbdd903c" providerId="LiveId" clId="{1E1457D4-6711-42E9-A823-D304F3328416}" dt="2023-09-26T11:24:09.410" v="523" actId="1076"/>
          <ac:grpSpMkLst>
            <pc:docMk/>
            <pc:sldMk cId="3699437580" sldId="258"/>
            <ac:grpSpMk id="31" creationId="{60182E73-63CE-F6E1-A37E-7C82555ABFAF}"/>
          </ac:grpSpMkLst>
        </pc:grpChg>
        <pc:grpChg chg="mod">
          <ac:chgData name="민경 권" userId="57bed60ebbdd903c" providerId="LiveId" clId="{1E1457D4-6711-42E9-A823-D304F3328416}" dt="2023-09-26T11:24:09.410" v="523" actId="1076"/>
          <ac:grpSpMkLst>
            <pc:docMk/>
            <pc:sldMk cId="3699437580" sldId="258"/>
            <ac:grpSpMk id="36" creationId="{51F6ECF0-365D-6E07-635C-8715E030476A}"/>
          </ac:grpSpMkLst>
        </pc:grpChg>
        <pc:picChg chg="mod">
          <ac:chgData name="민경 권" userId="57bed60ebbdd903c" providerId="LiveId" clId="{1E1457D4-6711-42E9-A823-D304F3328416}" dt="2023-09-26T11:24:09.410" v="523" actId="1076"/>
          <ac:picMkLst>
            <pc:docMk/>
            <pc:sldMk cId="3699437580" sldId="258"/>
            <ac:picMk id="33" creationId="{CE394974-2B4C-A6C3-EB50-A7144D35AD5B}"/>
          </ac:picMkLst>
        </pc:picChg>
        <pc:picChg chg="add mod">
          <ac:chgData name="민경 권" userId="57bed60ebbdd903c" providerId="LiveId" clId="{1E1457D4-6711-42E9-A823-D304F3328416}" dt="2023-09-28T09:53:27.164" v="756" actId="1076"/>
          <ac:picMkLst>
            <pc:docMk/>
            <pc:sldMk cId="3699437580" sldId="258"/>
            <ac:picMk id="34" creationId="{BEDD294A-54DF-A6FA-4038-73C99880D882}"/>
          </ac:picMkLst>
        </pc:picChg>
        <pc:picChg chg="add mod">
          <ac:chgData name="민경 권" userId="57bed60ebbdd903c" providerId="LiveId" clId="{1E1457D4-6711-42E9-A823-D304F3328416}" dt="2023-09-28T09:53:33.527" v="757" actId="1076"/>
          <ac:picMkLst>
            <pc:docMk/>
            <pc:sldMk cId="3699437580" sldId="258"/>
            <ac:picMk id="38" creationId="{85E7908D-F540-10F1-72CA-24D352B78810}"/>
          </ac:picMkLst>
        </pc:picChg>
        <pc:cxnChg chg="mod">
          <ac:chgData name="민경 권" userId="57bed60ebbdd903c" providerId="LiveId" clId="{1E1457D4-6711-42E9-A823-D304F3328416}" dt="2023-09-26T11:24:09.410" v="523" actId="1076"/>
          <ac:cxnSpMkLst>
            <pc:docMk/>
            <pc:sldMk cId="3699437580" sldId="258"/>
            <ac:cxnSpMk id="35" creationId="{CD1DE9F7-082F-1E6B-71EA-F66D7AB148E7}"/>
          </ac:cxnSpMkLst>
        </pc:cxnChg>
        <pc:cxnChg chg="del mod">
          <ac:chgData name="민경 권" userId="57bed60ebbdd903c" providerId="LiveId" clId="{1E1457D4-6711-42E9-A823-D304F3328416}" dt="2023-09-28T09:50:10.176" v="727" actId="21"/>
          <ac:cxnSpMkLst>
            <pc:docMk/>
            <pc:sldMk cId="3699437580" sldId="258"/>
            <ac:cxnSpMk id="49" creationId="{C70DC77F-281B-A415-1E9C-B840884630F9}"/>
          </ac:cxnSpMkLst>
        </pc:cxnChg>
      </pc:sldChg>
      <pc:sldChg chg="addSp delSp modSp mod">
        <pc:chgData name="민경 권" userId="57bed60ebbdd903c" providerId="LiveId" clId="{1E1457D4-6711-42E9-A823-D304F3328416}" dt="2023-09-29T05:39:14.022" v="2309" actId="20577"/>
        <pc:sldMkLst>
          <pc:docMk/>
          <pc:sldMk cId="342468057" sldId="259"/>
        </pc:sldMkLst>
        <pc:spChg chg="mod">
          <ac:chgData name="민경 권" userId="57bed60ebbdd903c" providerId="LiveId" clId="{1E1457D4-6711-42E9-A823-D304F3328416}" dt="2023-09-29T05:39:14.022" v="2309" actId="20577"/>
          <ac:spMkLst>
            <pc:docMk/>
            <pc:sldMk cId="342468057" sldId="259"/>
            <ac:spMk id="2" creationId="{F347C26E-D926-DD2B-BDE7-8AC042ED9DEC}"/>
          </ac:spMkLst>
        </pc:spChg>
        <pc:spChg chg="mod">
          <ac:chgData name="민경 권" userId="57bed60ebbdd903c" providerId="LiveId" clId="{1E1457D4-6711-42E9-A823-D304F3328416}" dt="2023-09-28T10:26:30.317" v="861" actId="14100"/>
          <ac:spMkLst>
            <pc:docMk/>
            <pc:sldMk cId="342468057" sldId="259"/>
            <ac:spMk id="34" creationId="{013D73A6-E6C3-2B87-F0D0-6616B79F6469}"/>
          </ac:spMkLst>
        </pc:spChg>
        <pc:spChg chg="add del mod">
          <ac:chgData name="민경 권" userId="57bed60ebbdd903c" providerId="LiveId" clId="{1E1457D4-6711-42E9-A823-D304F3328416}" dt="2023-09-29T05:38:58.812" v="2288"/>
          <ac:spMkLst>
            <pc:docMk/>
            <pc:sldMk cId="342468057" sldId="259"/>
            <ac:spMk id="37" creationId="{703F9FDE-9187-9FAA-B411-7CB3AB4F651F}"/>
          </ac:spMkLst>
        </pc:spChg>
        <pc:spChg chg="mod">
          <ac:chgData name="민경 권" userId="57bed60ebbdd903c" providerId="LiveId" clId="{1E1457D4-6711-42E9-A823-D304F3328416}" dt="2023-09-28T10:26:43.257" v="862" actId="14100"/>
          <ac:spMkLst>
            <pc:docMk/>
            <pc:sldMk cId="342468057" sldId="259"/>
            <ac:spMk id="55" creationId="{2F031A28-4902-106C-9021-6F820D7249A8}"/>
          </ac:spMkLst>
        </pc:spChg>
      </pc:sldChg>
      <pc:sldChg chg="del">
        <pc:chgData name="민경 권" userId="57bed60ebbdd903c" providerId="LiveId" clId="{1E1457D4-6711-42E9-A823-D304F3328416}" dt="2023-09-29T16:46:40.556" v="2310" actId="2696"/>
        <pc:sldMkLst>
          <pc:docMk/>
          <pc:sldMk cId="2633892843" sldId="260"/>
        </pc:sldMkLst>
      </pc:sldChg>
      <pc:sldChg chg="addSp delSp modSp mod ord">
        <pc:chgData name="민경 권" userId="57bed60ebbdd903c" providerId="LiveId" clId="{1E1457D4-6711-42E9-A823-D304F3328416}" dt="2023-09-28T10:52:31.659" v="998" actId="20577"/>
        <pc:sldMkLst>
          <pc:docMk/>
          <pc:sldMk cId="1678670084" sldId="261"/>
        </pc:sldMkLst>
        <pc:spChg chg="mod">
          <ac:chgData name="민경 권" userId="57bed60ebbdd903c" providerId="LiveId" clId="{1E1457D4-6711-42E9-A823-D304F3328416}" dt="2023-09-26T11:12:19.220" v="462" actId="1076"/>
          <ac:spMkLst>
            <pc:docMk/>
            <pc:sldMk cId="1678670084" sldId="261"/>
            <ac:spMk id="2" creationId="{F347C26E-D926-DD2B-BDE7-8AC042ED9DEC}"/>
          </ac:spMkLst>
        </pc:spChg>
        <pc:spChg chg="add del mod">
          <ac:chgData name="민경 권" userId="57bed60ebbdd903c" providerId="LiveId" clId="{1E1457D4-6711-42E9-A823-D304F3328416}" dt="2023-09-26T10:54:15.132" v="88"/>
          <ac:spMkLst>
            <pc:docMk/>
            <pc:sldMk cId="1678670084" sldId="261"/>
            <ac:spMk id="5" creationId="{728E125F-7673-9EDB-78F4-BAC2A4B4CA6E}"/>
          </ac:spMkLst>
        </pc:spChg>
        <pc:spChg chg="del mod">
          <ac:chgData name="민경 권" userId="57bed60ebbdd903c" providerId="LiveId" clId="{1E1457D4-6711-42E9-A823-D304F3328416}" dt="2023-09-26T10:53:44.509" v="83"/>
          <ac:spMkLst>
            <pc:docMk/>
            <pc:sldMk cId="1678670084" sldId="261"/>
            <ac:spMk id="7" creationId="{8614161B-4D83-D178-F51C-855AC0579905}"/>
          </ac:spMkLst>
        </pc:spChg>
        <pc:spChg chg="mod">
          <ac:chgData name="민경 권" userId="57bed60ebbdd903c" providerId="LiveId" clId="{1E1457D4-6711-42E9-A823-D304F3328416}" dt="2023-09-28T10:52:31.659" v="998" actId="20577"/>
          <ac:spMkLst>
            <pc:docMk/>
            <pc:sldMk cId="1678670084" sldId="261"/>
            <ac:spMk id="34" creationId="{DAF61465-1068-1509-600B-FEFCBBC09340}"/>
          </ac:spMkLst>
        </pc:spChg>
        <pc:spChg chg="add mod">
          <ac:chgData name="민경 권" userId="57bed60ebbdd903c" providerId="LiveId" clId="{1E1457D4-6711-42E9-A823-D304F3328416}" dt="2023-09-26T10:54:52.512" v="91" actId="1076"/>
          <ac:spMkLst>
            <pc:docMk/>
            <pc:sldMk cId="1678670084" sldId="261"/>
            <ac:spMk id="37" creationId="{7F4C84AF-B0AF-C275-9869-80DA56CA1D19}"/>
          </ac:spMkLst>
        </pc:spChg>
        <pc:spChg chg="add mod">
          <ac:chgData name="민경 권" userId="57bed60ebbdd903c" providerId="LiveId" clId="{1E1457D4-6711-42E9-A823-D304F3328416}" dt="2023-09-26T10:55:53.695" v="99" actId="1076"/>
          <ac:spMkLst>
            <pc:docMk/>
            <pc:sldMk cId="1678670084" sldId="261"/>
            <ac:spMk id="38" creationId="{2AD234B3-26FA-EF80-C0FF-59FDFA1FAD77}"/>
          </ac:spMkLst>
        </pc:spChg>
        <pc:spChg chg="add mod">
          <ac:chgData name="민경 권" userId="57bed60ebbdd903c" providerId="LiveId" clId="{1E1457D4-6711-42E9-A823-D304F3328416}" dt="2023-09-26T10:56:13.171" v="104" actId="1076"/>
          <ac:spMkLst>
            <pc:docMk/>
            <pc:sldMk cId="1678670084" sldId="261"/>
            <ac:spMk id="39" creationId="{6D657ED5-664A-434C-952E-8E8A0CD6FDD0}"/>
          </ac:spMkLst>
        </pc:spChg>
        <pc:spChg chg="add mod">
          <ac:chgData name="민경 권" userId="57bed60ebbdd903c" providerId="LiveId" clId="{1E1457D4-6711-42E9-A823-D304F3328416}" dt="2023-09-26T11:14:00.468" v="480" actId="207"/>
          <ac:spMkLst>
            <pc:docMk/>
            <pc:sldMk cId="1678670084" sldId="261"/>
            <ac:spMk id="40" creationId="{8F2C6705-1E3F-4840-E82C-331CBF3335E6}"/>
          </ac:spMkLst>
        </pc:spChg>
        <pc:spChg chg="mod">
          <ac:chgData name="민경 권" userId="57bed60ebbdd903c" providerId="LiveId" clId="{1E1457D4-6711-42E9-A823-D304F3328416}" dt="2023-09-26T10:55:18.096" v="93" actId="1076"/>
          <ac:spMkLst>
            <pc:docMk/>
            <pc:sldMk cId="1678670084" sldId="261"/>
            <ac:spMk id="50" creationId="{80A209D2-833B-4AF5-A78E-BD46F79D3686}"/>
          </ac:spMkLst>
        </pc:spChg>
        <pc:spChg chg="del mod">
          <ac:chgData name="민경 권" userId="57bed60ebbdd903c" providerId="LiveId" clId="{1E1457D4-6711-42E9-A823-D304F3328416}" dt="2023-09-26T10:58:54.122" v="107" actId="21"/>
          <ac:spMkLst>
            <pc:docMk/>
            <pc:sldMk cId="1678670084" sldId="261"/>
            <ac:spMk id="51" creationId="{6AD401FD-DBFC-160A-7C92-C518FE3CE173}"/>
          </ac:spMkLst>
        </pc:spChg>
        <pc:spChg chg="mod">
          <ac:chgData name="민경 권" userId="57bed60ebbdd903c" providerId="LiveId" clId="{1E1457D4-6711-42E9-A823-D304F3328416}" dt="2023-09-26T11:16:18.323" v="484" actId="207"/>
          <ac:spMkLst>
            <pc:docMk/>
            <pc:sldMk cId="1678670084" sldId="261"/>
            <ac:spMk id="52" creationId="{F75112F5-61F0-AD11-2AFE-5800C0EC7E51}"/>
          </ac:spMkLst>
        </pc:spChg>
        <pc:spChg chg="mod">
          <ac:chgData name="민경 권" userId="57bed60ebbdd903c" providerId="LiveId" clId="{1E1457D4-6711-42E9-A823-D304F3328416}" dt="2023-09-26T10:55:32.885" v="95" actId="207"/>
          <ac:spMkLst>
            <pc:docMk/>
            <pc:sldMk cId="1678670084" sldId="261"/>
            <ac:spMk id="53" creationId="{ECAC88FB-FB55-273E-8A0B-2D3BAAB42E9C}"/>
          </ac:spMkLst>
        </pc:spChg>
        <pc:spChg chg="del mod">
          <ac:chgData name="민경 권" userId="57bed60ebbdd903c" providerId="LiveId" clId="{1E1457D4-6711-42E9-A823-D304F3328416}" dt="2023-09-26T10:59:03.201" v="109" actId="21"/>
          <ac:spMkLst>
            <pc:docMk/>
            <pc:sldMk cId="1678670084" sldId="261"/>
            <ac:spMk id="54" creationId="{2C97E2CB-504A-C133-7752-C914F7461EC8}"/>
          </ac:spMkLst>
        </pc:spChg>
        <pc:spChg chg="mod">
          <ac:chgData name="민경 권" userId="57bed60ebbdd903c" providerId="LiveId" clId="{1E1457D4-6711-42E9-A823-D304F3328416}" dt="2023-09-28T10:28:22.429" v="873" actId="20577"/>
          <ac:spMkLst>
            <pc:docMk/>
            <pc:sldMk cId="1678670084" sldId="261"/>
            <ac:spMk id="55" creationId="{ED8B64CE-E2A7-8497-C8B5-C8738173F5DC}"/>
          </ac:spMkLst>
        </pc:spChg>
        <pc:spChg chg="mod">
          <ac:chgData name="민경 권" userId="57bed60ebbdd903c" providerId="LiveId" clId="{1E1457D4-6711-42E9-A823-D304F3328416}" dt="2023-09-26T10:55:41.288" v="96" actId="207"/>
          <ac:spMkLst>
            <pc:docMk/>
            <pc:sldMk cId="1678670084" sldId="261"/>
            <ac:spMk id="56" creationId="{463FBB6A-FED0-06A5-AF45-666520722070}"/>
          </ac:spMkLst>
        </pc:spChg>
        <pc:spChg chg="del mod">
          <ac:chgData name="민경 권" userId="57bed60ebbdd903c" providerId="LiveId" clId="{1E1457D4-6711-42E9-A823-D304F3328416}" dt="2023-09-26T10:59:22.181" v="114" actId="21"/>
          <ac:spMkLst>
            <pc:docMk/>
            <pc:sldMk cId="1678670084" sldId="261"/>
            <ac:spMk id="57" creationId="{0DB98B0B-5C00-F5F1-883D-65732748FDB4}"/>
          </ac:spMkLst>
        </pc:spChg>
      </pc:sldChg>
      <pc:sldChg chg="addSp delSp modSp mod modAnim">
        <pc:chgData name="민경 권" userId="57bed60ebbdd903c" providerId="LiveId" clId="{1E1457D4-6711-42E9-A823-D304F3328416}" dt="2023-11-21T04:14:19.159" v="2321" actId="20577"/>
        <pc:sldMkLst>
          <pc:docMk/>
          <pc:sldMk cId="113374975" sldId="262"/>
        </pc:sldMkLst>
        <pc:spChg chg="mod">
          <ac:chgData name="민경 권" userId="57bed60ebbdd903c" providerId="LiveId" clId="{1E1457D4-6711-42E9-A823-D304F3328416}" dt="2023-09-28T10:51:03.854" v="993"/>
          <ac:spMkLst>
            <pc:docMk/>
            <pc:sldMk cId="113374975" sldId="262"/>
            <ac:spMk id="2" creationId="{F347C26E-D926-DD2B-BDE7-8AC042ED9DEC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3" creationId="{54375332-C29F-B867-5834-96CC94C59C20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4" creationId="{8EA6425E-CF1C-A4E9-0CDD-1F8959CFD41B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6" creationId="{D2C421A8-552A-CCDE-D69A-85B61AC901FA}"/>
          </ac:spMkLst>
        </pc:spChg>
        <pc:spChg chg="add mod">
          <ac:chgData name="민경 권" userId="57bed60ebbdd903c" providerId="LiveId" clId="{1E1457D4-6711-42E9-A823-D304F3328416}" dt="2023-11-21T04:14:19.159" v="2321" actId="20577"/>
          <ac:spMkLst>
            <pc:docMk/>
            <pc:sldMk cId="113374975" sldId="262"/>
            <ac:spMk id="7" creationId="{BAE2ED2E-8496-66D6-5A37-CEFE9AF6E5A2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8" creationId="{B2EE6886-2D55-0DAB-A618-0B1B8202B740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9" creationId="{4822188D-6BDF-EEEB-49E8-030B1F839B17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0" creationId="{6A1A21B5-E7EE-1F85-7AD8-2BB6528DA795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2" creationId="{E512BF1A-C409-3A42-B014-F8256C9280BD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3" creationId="{A4DF71CC-9564-CD4C-10E8-2B67F031646B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4" creationId="{33EB0F38-2428-8D82-1FDF-9AFF8D7C848B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5" creationId="{5483F188-9A1E-BEC7-8C26-1793B91D8A00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6" creationId="{1180ABA1-0B68-0922-8593-08110EA39CF6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8" creationId="{3B251A92-7921-723C-D3FA-C8E8E54C9EBC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19" creationId="{8EFDCD18-A7BD-1AD3-3052-A687A32C8FE5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0" creationId="{9C7A30D5-153A-9F5A-1D2D-3DAB404F27FC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1" creationId="{DC532061-E2DE-2DF2-0AFC-0E647B9D8F9D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2" creationId="{5379A563-952C-1A49-D64D-1CE5539BA1B9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3" creationId="{F729AD0F-89A2-F46F-756E-38B69EABB037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5" creationId="{BD623357-A1AD-F200-89E5-711292AB93B9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6" creationId="{64C26ABD-B1B5-CECD-04E8-3EC4B46C39E3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7" creationId="{2E1DA3D7-AA9C-BC37-CCE0-0B6A0CA311E4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8" creationId="{BCB2F07E-FFBF-7B14-ACAA-E78495AA3841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29" creationId="{B35073C6-371C-A437-7219-DFA069EFC480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30" creationId="{811E47F0-EBA6-270E-C72A-6B6691F066A9}"/>
          </ac:spMkLst>
        </pc:spChg>
        <pc:spChg chg="mod">
          <ac:chgData name="민경 권" userId="57bed60ebbdd903c" providerId="LiveId" clId="{1E1457D4-6711-42E9-A823-D304F3328416}" dt="2023-09-28T10:50:25.472" v="989" actId="1076"/>
          <ac:spMkLst>
            <pc:docMk/>
            <pc:sldMk cId="113374975" sldId="262"/>
            <ac:spMk id="32" creationId="{5D2480D2-051C-C529-E0B7-050ADDA2FD59}"/>
          </ac:spMkLst>
        </pc:spChg>
        <pc:spChg chg="del">
          <ac:chgData name="민경 권" userId="57bed60ebbdd903c" providerId="LiveId" clId="{1E1457D4-6711-42E9-A823-D304F3328416}" dt="2023-09-28T10:45:31.285" v="899" actId="21"/>
          <ac:spMkLst>
            <pc:docMk/>
            <pc:sldMk cId="113374975" sldId="262"/>
            <ac:spMk id="97" creationId="{926AF6E2-FC30-0360-3E04-5884CE6B413D}"/>
          </ac:spMkLst>
        </pc:spChg>
        <pc:spChg chg="add del mod">
          <ac:chgData name="민경 권" userId="57bed60ebbdd903c" providerId="LiveId" clId="{1E1457D4-6711-42E9-A823-D304F3328416}" dt="2023-09-28T10:44:50.019" v="884" actId="47"/>
          <ac:spMkLst>
            <pc:docMk/>
            <pc:sldMk cId="113374975" sldId="262"/>
            <ac:spMk id="99" creationId="{1FFA8675-93E2-584A-0335-E21F644100A3}"/>
          </ac:spMkLst>
        </pc:spChg>
        <pc:spChg chg="mod">
          <ac:chgData name="민경 권" userId="57bed60ebbdd903c" providerId="LiveId" clId="{1E1457D4-6711-42E9-A823-D304F3328416}" dt="2023-09-28T10:46:13.046" v="906" actId="20577"/>
          <ac:spMkLst>
            <pc:docMk/>
            <pc:sldMk cId="113374975" sldId="262"/>
            <ac:spMk id="100" creationId="{11D1E4B2-5F16-2614-67A7-47A0B5805F8F}"/>
          </ac:spMkLst>
        </pc:spChg>
        <pc:spChg chg="del">
          <ac:chgData name="민경 권" userId="57bed60ebbdd903c" providerId="LiveId" clId="{1E1457D4-6711-42E9-A823-D304F3328416}" dt="2023-09-28T10:45:44.086" v="902" actId="478"/>
          <ac:spMkLst>
            <pc:docMk/>
            <pc:sldMk cId="113374975" sldId="262"/>
            <ac:spMk id="101" creationId="{8C53CFF6-0355-0C06-7BB1-BD4583F59F90}"/>
          </ac:spMkLst>
        </pc:spChg>
        <pc:spChg chg="del mod">
          <ac:chgData name="민경 권" userId="57bed60ebbdd903c" providerId="LiveId" clId="{1E1457D4-6711-42E9-A823-D304F3328416}" dt="2023-09-28T10:44:54.935" v="887" actId="478"/>
          <ac:spMkLst>
            <pc:docMk/>
            <pc:sldMk cId="113374975" sldId="262"/>
            <ac:spMk id="102" creationId="{C9450610-52C6-8F89-9832-9E3D8E621EA1}"/>
          </ac:spMkLst>
        </pc:spChg>
        <pc:spChg chg="add del mod">
          <ac:chgData name="민경 권" userId="57bed60ebbdd903c" providerId="LiveId" clId="{1E1457D4-6711-42E9-A823-D304F3328416}" dt="2023-09-28T10:45:26.403" v="897" actId="47"/>
          <ac:spMkLst>
            <pc:docMk/>
            <pc:sldMk cId="113374975" sldId="262"/>
            <ac:spMk id="103" creationId="{D8945D36-6548-6453-7803-B59480B24866}"/>
          </ac:spMkLst>
        </pc:spChg>
        <pc:spChg chg="del">
          <ac:chgData name="민경 권" userId="57bed60ebbdd903c" providerId="LiveId" clId="{1E1457D4-6711-42E9-A823-D304F3328416}" dt="2023-09-28T10:45:49.505" v="903" actId="478"/>
          <ac:spMkLst>
            <pc:docMk/>
            <pc:sldMk cId="113374975" sldId="262"/>
            <ac:spMk id="104" creationId="{514DCDB9-2518-ACC5-0E8F-9ED011162C7D}"/>
          </ac:spMkLst>
        </pc:spChg>
        <pc:spChg chg="del mod">
          <ac:chgData name="민경 권" userId="57bed60ebbdd903c" providerId="LiveId" clId="{1E1457D4-6711-42E9-A823-D304F3328416}" dt="2023-09-28T10:45:00.242" v="890" actId="21"/>
          <ac:spMkLst>
            <pc:docMk/>
            <pc:sldMk cId="113374975" sldId="262"/>
            <ac:spMk id="105" creationId="{D5D129C8-53A7-8A08-08D6-EA88D9230FBE}"/>
          </ac:spMkLst>
        </pc:spChg>
        <pc:spChg chg="add del mod">
          <ac:chgData name="민경 권" userId="57bed60ebbdd903c" providerId="LiveId" clId="{1E1457D4-6711-42E9-A823-D304F3328416}" dt="2023-09-28T10:46:17.205" v="910" actId="47"/>
          <ac:spMkLst>
            <pc:docMk/>
            <pc:sldMk cId="113374975" sldId="262"/>
            <ac:spMk id="106" creationId="{222C8300-DA70-0D36-7760-0B08382BC0A3}"/>
          </ac:spMkLst>
        </pc:spChg>
        <pc:grpChg chg="mod">
          <ac:chgData name="민경 권" userId="57bed60ebbdd903c" providerId="LiveId" clId="{1E1457D4-6711-42E9-A823-D304F3328416}" dt="2023-09-28T10:50:25.472" v="989" actId="1076"/>
          <ac:grpSpMkLst>
            <pc:docMk/>
            <pc:sldMk cId="113374975" sldId="262"/>
            <ac:grpSpMk id="11" creationId="{5AF28519-DECD-7867-C6C7-BF852222808D}"/>
          </ac:grpSpMkLst>
        </pc:grpChg>
        <pc:grpChg chg="mod">
          <ac:chgData name="민경 권" userId="57bed60ebbdd903c" providerId="LiveId" clId="{1E1457D4-6711-42E9-A823-D304F3328416}" dt="2023-09-28T10:50:25.472" v="989" actId="1076"/>
          <ac:grpSpMkLst>
            <pc:docMk/>
            <pc:sldMk cId="113374975" sldId="262"/>
            <ac:grpSpMk id="17" creationId="{778BE269-B4E7-6762-EF01-59C65ECDEE3D}"/>
          </ac:grpSpMkLst>
        </pc:grpChg>
        <pc:grpChg chg="mod">
          <ac:chgData name="민경 권" userId="57bed60ebbdd903c" providerId="LiveId" clId="{1E1457D4-6711-42E9-A823-D304F3328416}" dt="2023-09-28T10:50:25.472" v="989" actId="1076"/>
          <ac:grpSpMkLst>
            <pc:docMk/>
            <pc:sldMk cId="113374975" sldId="262"/>
            <ac:grpSpMk id="24" creationId="{DF07B7BB-E2DB-9EDD-C4F8-ACCEE86006D9}"/>
          </ac:grpSpMkLst>
        </pc:grpChg>
        <pc:grpChg chg="mod">
          <ac:chgData name="민경 권" userId="57bed60ebbdd903c" providerId="LiveId" clId="{1E1457D4-6711-42E9-A823-D304F3328416}" dt="2023-09-28T10:50:25.472" v="989" actId="1076"/>
          <ac:grpSpMkLst>
            <pc:docMk/>
            <pc:sldMk cId="113374975" sldId="262"/>
            <ac:grpSpMk id="31" creationId="{60182E73-63CE-F6E1-A37E-7C82555ABFAF}"/>
          </ac:grpSpMkLst>
        </pc:grpChg>
        <pc:grpChg chg="add del mod">
          <ac:chgData name="민경 권" userId="57bed60ebbdd903c" providerId="LiveId" clId="{1E1457D4-6711-42E9-A823-D304F3328416}" dt="2023-09-28T10:50:25.472" v="989" actId="1076"/>
          <ac:grpSpMkLst>
            <pc:docMk/>
            <pc:sldMk cId="113374975" sldId="262"/>
            <ac:grpSpMk id="36" creationId="{51F6ECF0-365D-6E07-635C-8715E030476A}"/>
          </ac:grpSpMkLst>
        </pc:grpChg>
        <pc:graphicFrameChg chg="del">
          <ac:chgData name="민경 권" userId="57bed60ebbdd903c" providerId="LiveId" clId="{1E1457D4-6711-42E9-A823-D304F3328416}" dt="2023-09-28T10:44:37.374" v="878" actId="478"/>
          <ac:graphicFrameMkLst>
            <pc:docMk/>
            <pc:sldMk cId="113374975" sldId="262"/>
            <ac:graphicFrameMk id="98" creationId="{E08BC5B0-A909-4A16-96A5-D773F6D9F018}"/>
          </ac:graphicFrameMkLst>
        </pc:graphicFrameChg>
        <pc:picChg chg="add mod">
          <ac:chgData name="민경 권" userId="57bed60ebbdd903c" providerId="LiveId" clId="{1E1457D4-6711-42E9-A823-D304F3328416}" dt="2023-11-21T04:11:49.726" v="2312" actId="1076"/>
          <ac:picMkLst>
            <pc:docMk/>
            <pc:sldMk cId="113374975" sldId="262"/>
            <ac:picMk id="5" creationId="{A47B63E3-8607-C696-A81D-3FAE9C1B12CE}"/>
          </ac:picMkLst>
        </pc:picChg>
        <pc:picChg chg="mod">
          <ac:chgData name="민경 권" userId="57bed60ebbdd903c" providerId="LiveId" clId="{1E1457D4-6711-42E9-A823-D304F3328416}" dt="2023-09-28T10:50:25.472" v="989" actId="1076"/>
          <ac:picMkLst>
            <pc:docMk/>
            <pc:sldMk cId="113374975" sldId="262"/>
            <ac:picMk id="33" creationId="{CE394974-2B4C-A6C3-EB50-A7144D35AD5B}"/>
          </ac:picMkLst>
        </pc:picChg>
        <pc:cxnChg chg="mod">
          <ac:chgData name="민경 권" userId="57bed60ebbdd903c" providerId="LiveId" clId="{1E1457D4-6711-42E9-A823-D304F3328416}" dt="2023-09-28T10:50:25.472" v="989" actId="1076"/>
          <ac:cxnSpMkLst>
            <pc:docMk/>
            <pc:sldMk cId="113374975" sldId="262"/>
            <ac:cxnSpMk id="35" creationId="{CD1DE9F7-082F-1E6B-71EA-F66D7AB148E7}"/>
          </ac:cxnSpMkLst>
        </pc:cxnChg>
        <pc:cxnChg chg="del">
          <ac:chgData name="민경 권" userId="57bed60ebbdd903c" providerId="LiveId" clId="{1E1457D4-6711-42E9-A823-D304F3328416}" dt="2023-09-28T10:45:37.297" v="900" actId="478"/>
          <ac:cxnSpMkLst>
            <pc:docMk/>
            <pc:sldMk cId="113374975" sldId="262"/>
            <ac:cxnSpMk id="107" creationId="{66C5E075-C532-BB88-9DCD-9ACDD45135A1}"/>
          </ac:cxnSpMkLst>
        </pc:cxnChg>
      </pc:sldChg>
      <pc:sldChg chg="modSp del mod">
        <pc:chgData name="민경 권" userId="57bed60ebbdd903c" providerId="LiveId" clId="{1E1457D4-6711-42E9-A823-D304F3328416}" dt="2023-09-29T16:46:54.210" v="2311" actId="2696"/>
        <pc:sldMkLst>
          <pc:docMk/>
          <pc:sldMk cId="2219789350" sldId="266"/>
        </pc:sldMkLst>
        <pc:spChg chg="mod">
          <ac:chgData name="민경 권" userId="57bed60ebbdd903c" providerId="LiveId" clId="{1E1457D4-6711-42E9-A823-D304F3328416}" dt="2023-09-28T10:27:34.183" v="864" actId="207"/>
          <ac:spMkLst>
            <pc:docMk/>
            <pc:sldMk cId="2219789350" sldId="266"/>
            <ac:spMk id="9" creationId="{00000000-0000-0000-0000-000000000000}"/>
          </ac:spMkLst>
        </pc:spChg>
      </pc:sldChg>
      <pc:sldChg chg="addSp delSp modSp add del mod delAnim modAnim">
        <pc:chgData name="민경 권" userId="57bed60ebbdd903c" providerId="LiveId" clId="{1E1457D4-6711-42E9-A823-D304F3328416}" dt="2023-09-29T05:33:40.796" v="2259"/>
        <pc:sldMkLst>
          <pc:docMk/>
          <pc:sldMk cId="413229235" sldId="267"/>
        </pc:sldMkLst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" creationId="{F347C26E-D926-DD2B-BDE7-8AC042ED9DEC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3" creationId="{54375332-C29F-B867-5834-96CC94C59C20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4" creationId="{8EA6425E-CF1C-A4E9-0CDD-1F8959CFD41B}"/>
          </ac:spMkLst>
        </pc:spChg>
        <pc:spChg chg="mod">
          <ac:chgData name="민경 권" userId="57bed60ebbdd903c" providerId="LiveId" clId="{1E1457D4-6711-42E9-A823-D304F3328416}" dt="2023-09-29T05:33:40.796" v="2259"/>
          <ac:spMkLst>
            <pc:docMk/>
            <pc:sldMk cId="413229235" sldId="267"/>
            <ac:spMk id="5" creationId="{5CAD96D1-B829-DC33-2925-F43DF27D21DB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6" creationId="{D2C421A8-552A-CCDE-D69A-85B61AC901FA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8" creationId="{B2EE6886-2D55-0DAB-A618-0B1B8202B740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9" creationId="{4822188D-6BDF-EEEB-49E8-030B1F839B17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0" creationId="{6A1A21B5-E7EE-1F85-7AD8-2BB6528DA795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2" creationId="{E512BF1A-C409-3A42-B014-F8256C9280BD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3" creationId="{A4DF71CC-9564-CD4C-10E8-2B67F031646B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4" creationId="{33EB0F38-2428-8D82-1FDF-9AFF8D7C848B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5" creationId="{5483F188-9A1E-BEC7-8C26-1793B91D8A00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6" creationId="{1180ABA1-0B68-0922-8593-08110EA39CF6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8" creationId="{3B251A92-7921-723C-D3FA-C8E8E54C9EBC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19" creationId="{8EFDCD18-A7BD-1AD3-3052-A687A32C8FE5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0" creationId="{9C7A30D5-153A-9F5A-1D2D-3DAB404F27FC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1" creationId="{DC532061-E2DE-2DF2-0AFC-0E647B9D8F9D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2" creationId="{5379A563-952C-1A49-D64D-1CE5539BA1B9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3" creationId="{F729AD0F-89A2-F46F-756E-38B69EABB037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5" creationId="{BD623357-A1AD-F200-89E5-711292AB93B9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6" creationId="{64C26ABD-B1B5-CECD-04E8-3EC4B46C39E3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7" creationId="{2E1DA3D7-AA9C-BC37-CCE0-0B6A0CA311E4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8" creationId="{BCB2F07E-FFBF-7B14-ACAA-E78495AA3841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29" creationId="{B35073C6-371C-A437-7219-DFA069EFC480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30" creationId="{811E47F0-EBA6-270E-C72A-6B6691F066A9}"/>
          </ac:spMkLst>
        </pc:spChg>
        <pc:spChg chg="mod">
          <ac:chgData name="민경 권" userId="57bed60ebbdd903c" providerId="LiveId" clId="{1E1457D4-6711-42E9-A823-D304F3328416}" dt="2023-09-29T04:16:01.500" v="1904" actId="1076"/>
          <ac:spMkLst>
            <pc:docMk/>
            <pc:sldMk cId="413229235" sldId="267"/>
            <ac:spMk id="32" creationId="{5D2480D2-051C-C529-E0B7-050ADDA2FD59}"/>
          </ac:spMkLst>
        </pc:spChg>
        <pc:spChg chg="add del mod">
          <ac:chgData name="민경 권" userId="57bed60ebbdd903c" providerId="LiveId" clId="{1E1457D4-6711-42E9-A823-D304F3328416}" dt="2023-09-29T02:38:53.480" v="1018" actId="47"/>
          <ac:spMkLst>
            <pc:docMk/>
            <pc:sldMk cId="413229235" sldId="267"/>
            <ac:spMk id="41" creationId="{6C732C98-1D43-897A-6F60-C41EB50B9940}"/>
          </ac:spMkLst>
        </pc:spChg>
        <pc:grpChg chg="mod">
          <ac:chgData name="민경 권" userId="57bed60ebbdd903c" providerId="LiveId" clId="{1E1457D4-6711-42E9-A823-D304F3328416}" dt="2023-09-29T04:16:01.500" v="1904" actId="1076"/>
          <ac:grpSpMkLst>
            <pc:docMk/>
            <pc:sldMk cId="413229235" sldId="267"/>
            <ac:grpSpMk id="11" creationId="{5AF28519-DECD-7867-C6C7-BF852222808D}"/>
          </ac:grpSpMkLst>
        </pc:grpChg>
        <pc:grpChg chg="mod">
          <ac:chgData name="민경 권" userId="57bed60ebbdd903c" providerId="LiveId" clId="{1E1457D4-6711-42E9-A823-D304F3328416}" dt="2023-09-29T04:16:01.500" v="1904" actId="1076"/>
          <ac:grpSpMkLst>
            <pc:docMk/>
            <pc:sldMk cId="413229235" sldId="267"/>
            <ac:grpSpMk id="17" creationId="{778BE269-B4E7-6762-EF01-59C65ECDEE3D}"/>
          </ac:grpSpMkLst>
        </pc:grpChg>
        <pc:grpChg chg="mod">
          <ac:chgData name="민경 권" userId="57bed60ebbdd903c" providerId="LiveId" clId="{1E1457D4-6711-42E9-A823-D304F3328416}" dt="2023-09-29T04:16:01.500" v="1904" actId="1076"/>
          <ac:grpSpMkLst>
            <pc:docMk/>
            <pc:sldMk cId="413229235" sldId="267"/>
            <ac:grpSpMk id="24" creationId="{DF07B7BB-E2DB-9EDD-C4F8-ACCEE86006D9}"/>
          </ac:grpSpMkLst>
        </pc:grpChg>
        <pc:grpChg chg="mod">
          <ac:chgData name="민경 권" userId="57bed60ebbdd903c" providerId="LiveId" clId="{1E1457D4-6711-42E9-A823-D304F3328416}" dt="2023-09-29T04:16:01.500" v="1904" actId="1076"/>
          <ac:grpSpMkLst>
            <pc:docMk/>
            <pc:sldMk cId="413229235" sldId="267"/>
            <ac:grpSpMk id="31" creationId="{60182E73-63CE-F6E1-A37E-7C82555ABFAF}"/>
          </ac:grpSpMkLst>
        </pc:grpChg>
        <pc:grpChg chg="add del mod">
          <ac:chgData name="민경 권" userId="57bed60ebbdd903c" providerId="LiveId" clId="{1E1457D4-6711-42E9-A823-D304F3328416}" dt="2023-09-29T04:16:01.500" v="1904" actId="1076"/>
          <ac:grpSpMkLst>
            <pc:docMk/>
            <pc:sldMk cId="413229235" sldId="267"/>
            <ac:grpSpMk id="36" creationId="{51F6ECF0-365D-6E07-635C-8715E030476A}"/>
          </ac:grpSpMkLst>
        </pc:grpChg>
        <pc:picChg chg="mod">
          <ac:chgData name="민경 권" userId="57bed60ebbdd903c" providerId="LiveId" clId="{1E1457D4-6711-42E9-A823-D304F3328416}" dt="2023-09-29T04:16:01.500" v="1904" actId="1076"/>
          <ac:picMkLst>
            <pc:docMk/>
            <pc:sldMk cId="413229235" sldId="267"/>
            <ac:picMk id="33" creationId="{CE394974-2B4C-A6C3-EB50-A7144D35AD5B}"/>
          </ac:picMkLst>
        </pc:picChg>
        <pc:picChg chg="del">
          <ac:chgData name="민경 권" userId="57bed60ebbdd903c" providerId="LiveId" clId="{1E1457D4-6711-42E9-A823-D304F3328416}" dt="2023-09-29T02:39:10.703" v="1021" actId="21"/>
          <ac:picMkLst>
            <pc:docMk/>
            <pc:sldMk cId="413229235" sldId="267"/>
            <ac:picMk id="34" creationId="{BEDD294A-54DF-A6FA-4038-73C99880D882}"/>
          </ac:picMkLst>
        </pc:picChg>
        <pc:picChg chg="add mod">
          <ac:chgData name="민경 권" userId="57bed60ebbdd903c" providerId="LiveId" clId="{1E1457D4-6711-42E9-A823-D304F3328416}" dt="2023-09-29T03:59:15.327" v="1564" actId="1076"/>
          <ac:picMkLst>
            <pc:docMk/>
            <pc:sldMk cId="413229235" sldId="267"/>
            <ac:picMk id="37" creationId="{6909BE8F-1FF1-E14F-C8F2-A5B7BA55C86A}"/>
          </ac:picMkLst>
        </pc:picChg>
        <pc:picChg chg="del">
          <ac:chgData name="민경 권" userId="57bed60ebbdd903c" providerId="LiveId" clId="{1E1457D4-6711-42E9-A823-D304F3328416}" dt="2023-09-29T02:39:12.768" v="1022" actId="21"/>
          <ac:picMkLst>
            <pc:docMk/>
            <pc:sldMk cId="413229235" sldId="267"/>
            <ac:picMk id="38" creationId="{85E7908D-F540-10F1-72CA-24D352B78810}"/>
          </ac:picMkLst>
        </pc:picChg>
        <pc:picChg chg="add mod">
          <ac:chgData name="민경 권" userId="57bed60ebbdd903c" providerId="LiveId" clId="{1E1457D4-6711-42E9-A823-D304F3328416}" dt="2023-09-29T03:59:21.738" v="1565" actId="1076"/>
          <ac:picMkLst>
            <pc:docMk/>
            <pc:sldMk cId="413229235" sldId="267"/>
            <ac:picMk id="40" creationId="{F1C0EED9-49EF-DE31-C7D3-FB2005CFA706}"/>
          </ac:picMkLst>
        </pc:picChg>
        <pc:cxnChg chg="mod">
          <ac:chgData name="민경 권" userId="57bed60ebbdd903c" providerId="LiveId" clId="{1E1457D4-6711-42E9-A823-D304F3328416}" dt="2023-09-29T04:16:01.500" v="1904" actId="1076"/>
          <ac:cxnSpMkLst>
            <pc:docMk/>
            <pc:sldMk cId="413229235" sldId="267"/>
            <ac:cxnSpMk id="35" creationId="{CD1DE9F7-082F-1E6B-71EA-F66D7AB148E7}"/>
          </ac:cxnSpMkLst>
        </pc:cxnChg>
      </pc:sldChg>
      <pc:sldChg chg="addSp delSp modSp add mod delAnim modAnim">
        <pc:chgData name="민경 권" userId="57bed60ebbdd903c" providerId="LiveId" clId="{1E1457D4-6711-42E9-A823-D304F3328416}" dt="2023-09-29T05:31:15.392" v="2232"/>
        <pc:sldMkLst>
          <pc:docMk/>
          <pc:sldMk cId="36431862" sldId="268"/>
        </pc:sldMkLst>
        <pc:spChg chg="mod">
          <ac:chgData name="민경 권" userId="57bed60ebbdd903c" providerId="LiveId" clId="{1E1457D4-6711-42E9-A823-D304F3328416}" dt="2023-09-29T05:28:40.954" v="2213" actId="14100"/>
          <ac:spMkLst>
            <pc:docMk/>
            <pc:sldMk cId="36431862" sldId="268"/>
            <ac:spMk id="5" creationId="{5CAD96D1-B829-DC33-2925-F43DF27D21DB}"/>
          </ac:spMkLst>
        </pc:spChg>
        <pc:picChg chg="add mod">
          <ac:chgData name="민경 권" userId="57bed60ebbdd903c" providerId="LiveId" clId="{1E1457D4-6711-42E9-A823-D304F3328416}" dt="2023-09-29T05:31:09.242" v="2230" actId="1076"/>
          <ac:picMkLst>
            <pc:docMk/>
            <pc:sldMk cId="36431862" sldId="268"/>
            <ac:picMk id="34" creationId="{CE00D5A1-FFDF-CF0E-10F9-181B5026DCD8}"/>
          </ac:picMkLst>
        </pc:picChg>
        <pc:picChg chg="del">
          <ac:chgData name="민경 권" userId="57bed60ebbdd903c" providerId="LiveId" clId="{1E1457D4-6711-42E9-A823-D304F3328416}" dt="2023-09-29T05:28:50.742" v="2214" actId="21"/>
          <ac:picMkLst>
            <pc:docMk/>
            <pc:sldMk cId="36431862" sldId="268"/>
            <ac:picMk id="37" creationId="{6909BE8F-1FF1-E14F-C8F2-A5B7BA55C86A}"/>
          </ac:picMkLst>
        </pc:picChg>
        <pc:picChg chg="add mod">
          <ac:chgData name="민경 권" userId="57bed60ebbdd903c" providerId="LiveId" clId="{1E1457D4-6711-42E9-A823-D304F3328416}" dt="2023-09-29T05:30:50.126" v="2227" actId="1076"/>
          <ac:picMkLst>
            <pc:docMk/>
            <pc:sldMk cId="36431862" sldId="268"/>
            <ac:picMk id="39" creationId="{F9B72295-0DA4-1DB8-165C-0C301DAFDBE5}"/>
          </ac:picMkLst>
        </pc:picChg>
        <pc:picChg chg="del">
          <ac:chgData name="민경 권" userId="57bed60ebbdd903c" providerId="LiveId" clId="{1E1457D4-6711-42E9-A823-D304F3328416}" dt="2023-09-29T05:28:52.977" v="2215" actId="21"/>
          <ac:picMkLst>
            <pc:docMk/>
            <pc:sldMk cId="36431862" sldId="268"/>
            <ac:picMk id="40" creationId="{F1C0EED9-49EF-DE31-C7D3-FB2005CFA70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2023-11-21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Xn2qI0LFJp4?feature=oembed&amp;fs=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2qI0LFJp4?feature=oembed" TargetMode="External"/><Relationship Id="rId6" Type="http://schemas.openxmlformats.org/officeDocument/2006/relationships/hyperlink" Target="https://youtu.be/Xn2qI0LFJp4?si=76bPrteSqKJNJ_6C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041016" y="994598"/>
            <a:ext cx="8109967" cy="4535172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49E43C-B637-AF63-8BE4-002E6B2A446F}"/>
              </a:ext>
            </a:extLst>
          </p:cNvPr>
          <p:cNvSpPr txBox="1"/>
          <p:nvPr/>
        </p:nvSpPr>
        <p:spPr>
          <a:xfrm>
            <a:off x="3048762" y="2959827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000" b="1" kern="0">
                <a:ln w="9525">
                  <a:noFill/>
                </a:ln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아즈치모모야마 시대</a:t>
            </a:r>
            <a:endParaRPr lang="en-US" altLang="ko-KR" sz="4000" b="1" kern="0">
              <a:ln w="9525">
                <a:noFill/>
              </a:ln>
              <a:solidFill>
                <a:schemeClr val="accent1">
                  <a:lumMod val="75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43A1D-0923-A252-2418-8C4849A1B34D}"/>
              </a:ext>
            </a:extLst>
          </p:cNvPr>
          <p:cNvSpPr txBox="1"/>
          <p:nvPr/>
        </p:nvSpPr>
        <p:spPr>
          <a:xfrm>
            <a:off x="7939216" y="4794335"/>
            <a:ext cx="197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err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일본어일본학과</a:t>
            </a:r>
            <a:endParaRPr lang="en-US" altLang="ko-KR" b="1">
              <a:solidFill>
                <a:srgbClr val="959AD2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ctr"/>
            <a:r>
              <a:rPr lang="en-US" altLang="ko-KR" b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22201941 </a:t>
            </a:r>
            <a:r>
              <a:rPr lang="ko-KR" altLang="en-US" b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권민경 </a:t>
            </a:r>
            <a:endParaRPr lang="en-US" altLang="ko-KR" b="1">
              <a:solidFill>
                <a:srgbClr val="959AD2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BAB7B-3DDF-AB53-2DBB-8B8DC067ED80}"/>
              </a:ext>
            </a:extLst>
          </p:cNvPr>
          <p:cNvSpPr txBox="1"/>
          <p:nvPr/>
        </p:nvSpPr>
        <p:spPr>
          <a:xfrm>
            <a:off x="3624647" y="3753970"/>
            <a:ext cx="49427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500" b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安土</a:t>
            </a:r>
            <a:r>
              <a:rPr lang="en-US" altLang="zh-TW" sz="2500" b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-</a:t>
            </a:r>
            <a:r>
              <a:rPr lang="zh-TW" altLang="en-US" sz="2500" b="1">
                <a:solidFill>
                  <a:srgbClr val="959AD2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桃山時代</a:t>
            </a:r>
            <a:endParaRPr lang="ko-KR" altLang="en-US" sz="2500" b="1">
              <a:solidFill>
                <a:srgbClr val="959AD2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1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endParaRPr lang="ko-KR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AF61465-1068-1509-600B-FEFCBBC09340}"/>
              </a:ext>
            </a:extLst>
          </p:cNvPr>
          <p:cNvSpPr/>
          <p:nvPr/>
        </p:nvSpPr>
        <p:spPr>
          <a:xfrm>
            <a:off x="1220973" y="4339052"/>
            <a:ext cx="2931164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시대의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설립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80A209D2-833B-4AF5-A78E-BD46F79D3686}"/>
              </a:ext>
            </a:extLst>
          </p:cNvPr>
          <p:cNvSpPr/>
          <p:nvPr/>
        </p:nvSpPr>
        <p:spPr>
          <a:xfrm>
            <a:off x="1180605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F75112F5-61F0-AD11-2AFE-5800C0EC7E51}"/>
              </a:ext>
            </a:extLst>
          </p:cNvPr>
          <p:cNvSpPr/>
          <p:nvPr/>
        </p:nvSpPr>
        <p:spPr>
          <a:xfrm>
            <a:off x="4747662" y="4339052"/>
            <a:ext cx="285144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시대의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주요 사건 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ECAC88FB-FB55-273E-8A0B-2D3BAAB42E9C}"/>
              </a:ext>
            </a:extLst>
          </p:cNvPr>
          <p:cNvSpPr/>
          <p:nvPr/>
        </p:nvSpPr>
        <p:spPr>
          <a:xfrm>
            <a:off x="4663998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ED8B64CE-E2A7-8497-C8B5-C8738173F5DC}"/>
              </a:ext>
            </a:extLst>
          </p:cNvPr>
          <p:cNvSpPr/>
          <p:nvPr/>
        </p:nvSpPr>
        <p:spPr>
          <a:xfrm>
            <a:off x="8193290" y="4381114"/>
            <a:ext cx="285144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아즈치모모야마 시대를 향한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</a:rPr>
              <a:t>현대 일본의 평가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463FBB6A-FED0-06A5-AF45-666520722070}"/>
              </a:ext>
            </a:extLst>
          </p:cNvPr>
          <p:cNvSpPr/>
          <p:nvPr/>
        </p:nvSpPr>
        <p:spPr>
          <a:xfrm>
            <a:off x="8119580" y="2590823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latinLnBrk="0">
              <a:defRPr/>
            </a:pPr>
            <a:endParaRPr lang="ko-KR" altLang="en-US" sz="1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F4C84AF-B0AF-C275-9869-80DA56CA1D19}"/>
              </a:ext>
            </a:extLst>
          </p:cNvPr>
          <p:cNvSpPr/>
          <p:nvPr/>
        </p:nvSpPr>
        <p:spPr>
          <a:xfrm>
            <a:off x="2329207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2AD234B3-26FA-EF80-C0FF-59FDFA1FAD77}"/>
              </a:ext>
            </a:extLst>
          </p:cNvPr>
          <p:cNvSpPr/>
          <p:nvPr/>
        </p:nvSpPr>
        <p:spPr>
          <a:xfrm>
            <a:off x="5816548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D657ED5-664A-434C-952E-8E8A0CD6FDD0}"/>
              </a:ext>
            </a:extLst>
          </p:cNvPr>
          <p:cNvSpPr/>
          <p:nvPr/>
        </p:nvSpPr>
        <p:spPr>
          <a:xfrm>
            <a:off x="9386533" y="296733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2C6705-1E3F-4840-E82C-331CBF3335E6}"/>
              </a:ext>
            </a:extLst>
          </p:cNvPr>
          <p:cNvSpPr txBox="1"/>
          <p:nvPr/>
        </p:nvSpPr>
        <p:spPr>
          <a:xfrm>
            <a:off x="1055594" y="632982"/>
            <a:ext cx="10065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목차</a:t>
            </a:r>
          </a:p>
        </p:txBody>
      </p:sp>
    </p:spTree>
    <p:extLst>
      <p:ext uri="{BB962C8B-B14F-4D97-AF65-F5344CB8AC3E}">
        <p14:creationId xmlns:p14="http://schemas.microsoft.com/office/powerpoint/2010/main" val="167867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ln w="9525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한컴산뜻돋움" panose="02000000000000000000" pitchFamily="2" charset="-127"/>
                  <a:ea typeface="한컴산뜻돋움" panose="02000000000000000000" pitchFamily="2" charset="-127"/>
                </a:rPr>
                <a:t>아즈치모모야마 시대의 설립</a:t>
              </a:r>
              <a:endParaRPr lang="ko-KR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C732C98-1D43-897A-6F60-C41EB50B9940}"/>
              </a:ext>
            </a:extLst>
          </p:cNvPr>
          <p:cNvSpPr/>
          <p:nvPr/>
        </p:nvSpPr>
        <p:spPr>
          <a:xfrm>
            <a:off x="1208945" y="1560668"/>
            <a:ext cx="97253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8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아즈치모모야마 시대 </a:t>
            </a:r>
            <a:r>
              <a:rPr lang="ja-JP" altLang="en-US" sz="28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安土桃山　</a:t>
            </a:r>
            <a:r>
              <a:rPr lang="ko-KR" altLang="en-US" sz="28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</a:t>
            </a:r>
            <a:endParaRPr lang="en-US" altLang="ko-KR" sz="2800" b="1">
              <a:solidFill>
                <a:schemeClr val="accent1">
                  <a:lumMod val="75000"/>
                </a:scheme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ctr">
              <a:defRPr/>
            </a:pPr>
            <a:r>
              <a:rPr lang="en-US" altLang="ko-KR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1573</a:t>
            </a:r>
            <a:r>
              <a:rPr lang="ko-KR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 </a:t>
            </a:r>
            <a:r>
              <a:rPr lang="en-US" altLang="ko-KR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– 1603</a:t>
            </a:r>
            <a:r>
              <a:rPr lang="ko-KR" altLang="en-US" sz="1600" b="1">
                <a:solidFill>
                  <a:prstClr val="black">
                    <a:lumMod val="65000"/>
                    <a:lumOff val="35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년</a:t>
            </a: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D96D1-B829-DC33-2925-F43DF27D21DB}"/>
              </a:ext>
            </a:extLst>
          </p:cNvPr>
          <p:cNvSpPr txBox="1"/>
          <p:nvPr/>
        </p:nvSpPr>
        <p:spPr>
          <a:xfrm>
            <a:off x="1210487" y="2840305"/>
            <a:ext cx="6358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오다 노부나가와 도요토미 히데요시가 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 정권을 장악한 시대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오다 노부나가 교토 상경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~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세키가하라 전투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그들의 거성의 이름에서 유래되었음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 (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아즈치성과 후시미성의 별칭인 모모야마성 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)</a:t>
            </a:r>
            <a:endParaRPr lang="ko-KR" altLang="en-US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4" name="그림 33" descr="야외, 하늘, 건물, 나무이(가) 표시된 사진">
            <a:extLst>
              <a:ext uri="{FF2B5EF4-FFF2-40B4-BE49-F238E27FC236}">
                <a16:creationId xmlns:a16="http://schemas.microsoft.com/office/drawing/2014/main" id="{BEDD294A-54DF-A6FA-4038-73C99880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87" y="1714301"/>
            <a:ext cx="3143250" cy="2095500"/>
          </a:xfrm>
          <a:prstGeom prst="rect">
            <a:avLst/>
          </a:prstGeom>
        </p:spPr>
      </p:pic>
      <p:pic>
        <p:nvPicPr>
          <p:cNvPr id="38" name="그림 37" descr="야외, 하늘, 중국 건축, 일본 건축이(가) 표시된 사진&#10;&#10;자동 생성된 설명">
            <a:extLst>
              <a:ext uri="{FF2B5EF4-FFF2-40B4-BE49-F238E27FC236}">
                <a16:creationId xmlns:a16="http://schemas.microsoft.com/office/drawing/2014/main" id="{85E7908D-F540-10F1-72CA-24D352B78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469" y="4156860"/>
            <a:ext cx="3143250" cy="20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ln w="9525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한컴산뜻돋움" panose="02000000000000000000" pitchFamily="2" charset="-127"/>
                  <a:ea typeface="한컴산뜻돋움" panose="02000000000000000000" pitchFamily="2" charset="-127"/>
                </a:rPr>
                <a:t>아즈치모모야마 시대의 주요 사건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C732C98-1D43-897A-6F60-C41EB50B9940}"/>
              </a:ext>
            </a:extLst>
          </p:cNvPr>
          <p:cNvSpPr/>
          <p:nvPr/>
        </p:nvSpPr>
        <p:spPr>
          <a:xfrm>
            <a:off x="1208945" y="1560668"/>
            <a:ext cx="9725368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D96D1-B829-DC33-2925-F43DF27D21DB}"/>
              </a:ext>
            </a:extLst>
          </p:cNvPr>
          <p:cNvSpPr txBox="1"/>
          <p:nvPr/>
        </p:nvSpPr>
        <p:spPr>
          <a:xfrm>
            <a:off x="991210" y="1560668"/>
            <a:ext cx="9788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나가시노 전투 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( 1575 )</a:t>
            </a: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: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오다 노부나가 연합군이 승리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도쿠가와 이에야스의 위상 또한 올라감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혼노지의 변 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( 1582 )</a:t>
            </a: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: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오다 노부나가가 가신에게 살해당함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도요토미 히데요시의 집권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7" name="그림 36" descr="텍스트, 지도, 패브릭이(가) 표시된 사진&#10;&#10;자동 생성된 설명">
            <a:extLst>
              <a:ext uri="{FF2B5EF4-FFF2-40B4-BE49-F238E27FC236}">
                <a16:creationId xmlns:a16="http://schemas.microsoft.com/office/drawing/2014/main" id="{6909BE8F-1FF1-E14F-C8F2-A5B7BA55C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73" y="1194722"/>
            <a:ext cx="4472533" cy="2088673"/>
          </a:xfrm>
          <a:prstGeom prst="rect">
            <a:avLst/>
          </a:prstGeom>
        </p:spPr>
      </p:pic>
      <p:pic>
        <p:nvPicPr>
          <p:cNvPr id="40" name="그림 39" descr="페인팅, 예술, 만화 영화이(가) 표시된 사진&#10;&#10;자동 생성된 설명">
            <a:extLst>
              <a:ext uri="{FF2B5EF4-FFF2-40B4-BE49-F238E27FC236}">
                <a16:creationId xmlns:a16="http://schemas.microsoft.com/office/drawing/2014/main" id="{F1C0EED9-49EF-DE31-C7D3-FB2005CFA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72" y="3634808"/>
            <a:ext cx="4472533" cy="21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ln w="9525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한컴산뜻돋움" panose="02000000000000000000" pitchFamily="2" charset="-127"/>
                  <a:ea typeface="한컴산뜻돋움" panose="02000000000000000000" pitchFamily="2" charset="-127"/>
                </a:rPr>
                <a:t>아즈치모모야마 시대의 주요 사건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C732C98-1D43-897A-6F60-C41EB50B9940}"/>
              </a:ext>
            </a:extLst>
          </p:cNvPr>
          <p:cNvSpPr/>
          <p:nvPr/>
        </p:nvSpPr>
        <p:spPr>
          <a:xfrm>
            <a:off x="1208945" y="1560668"/>
            <a:ext cx="9725368" cy="42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prstClr val="black">
                  <a:lumMod val="65000"/>
                  <a:lumOff val="35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D96D1-B829-DC33-2925-F43DF27D21DB}"/>
              </a:ext>
            </a:extLst>
          </p:cNvPr>
          <p:cNvSpPr txBox="1"/>
          <p:nvPr/>
        </p:nvSpPr>
        <p:spPr>
          <a:xfrm>
            <a:off x="993648" y="1773739"/>
            <a:ext cx="67194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분로쿠의 역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임진왜란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) ( 1592 )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게이초의 역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(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정유재란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) ( 1597 )</a:t>
            </a: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: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두 전쟁 이후 도요토미 히데요시가 급사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marL="342900" indent="-3429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세키가하라 전투 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( 1600 )</a:t>
            </a: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: </a:t>
            </a:r>
            <a:r>
              <a:rPr lang="ja-JP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반反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도쿠가와 세력과 도쿠가와 세력 전쟁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도쿠가와 세력의 승리</a:t>
            </a:r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·</a:t>
            </a:r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에도 막부 수립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just"/>
            <a:r>
              <a:rPr lang="en-US" altLang="ko-KR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   </a:t>
            </a:r>
          </a:p>
        </p:txBody>
      </p:sp>
      <p:pic>
        <p:nvPicPr>
          <p:cNvPr id="34" name="그림 33" descr="그림, 스케치, 페인팅, 시각 예술이(가) 표시된 사진&#10;&#10;자동 생성된 설명">
            <a:extLst>
              <a:ext uri="{FF2B5EF4-FFF2-40B4-BE49-F238E27FC236}">
                <a16:creationId xmlns:a16="http://schemas.microsoft.com/office/drawing/2014/main" id="{CE00D5A1-FFDF-CF0E-10F9-181B5026D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8" y="1141078"/>
            <a:ext cx="4205578" cy="2366442"/>
          </a:xfrm>
          <a:prstGeom prst="rect">
            <a:avLst/>
          </a:prstGeom>
        </p:spPr>
      </p:pic>
      <p:pic>
        <p:nvPicPr>
          <p:cNvPr id="39" name="그림 38" descr="텍스트, 페인팅, 예술, 그림이(가) 표시된 사진&#10;&#10;자동 생성된 설명">
            <a:extLst>
              <a:ext uri="{FF2B5EF4-FFF2-40B4-BE49-F238E27FC236}">
                <a16:creationId xmlns:a16="http://schemas.microsoft.com/office/drawing/2014/main" id="{F9B72295-0DA4-1DB8-165C-0C301DAFD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35" y="3809801"/>
            <a:ext cx="5024637" cy="236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ln w="9525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한컴산뜻돋움" panose="02000000000000000000" pitchFamily="2" charset="-127"/>
                  <a:ea typeface="한컴산뜻돋움" panose="02000000000000000000" pitchFamily="2" charset="-127"/>
                </a:rPr>
                <a:t>아즈치모모야마 시대를 향한 현대 일본의 평가 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  <a:highlight>
                  <a:srgbClr val="FFFF00"/>
                </a:highlight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  <a:highlight>
                    <a:srgbClr val="FFFF00"/>
                  </a:highlight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AADE3F6F-E70D-7E7E-5BDD-49C208D5C03E}"/>
              </a:ext>
            </a:extLst>
          </p:cNvPr>
          <p:cNvSpPr/>
          <p:nvPr/>
        </p:nvSpPr>
        <p:spPr>
          <a:xfrm>
            <a:off x="7174060" y="4634781"/>
            <a:ext cx="2283582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ko-KR" altLang="en-US" sz="9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E0F2DC45-C4B7-9E45-70B7-E691C61ED36B}"/>
              </a:ext>
            </a:extLst>
          </p:cNvPr>
          <p:cNvCxnSpPr>
            <a:cxnSpLocks/>
          </p:cNvCxnSpPr>
          <p:nvPr/>
        </p:nvCxnSpPr>
        <p:spPr>
          <a:xfrm>
            <a:off x="8434266" y="3752767"/>
            <a:ext cx="157939" cy="189965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 descr="a">
            <a:extLst>
              <a:ext uri="{FF2B5EF4-FFF2-40B4-BE49-F238E27FC236}">
                <a16:creationId xmlns:a16="http://schemas.microsoft.com/office/drawing/2014/main" id="{3638B88D-955C-B9D3-9935-9A6B631E101C}"/>
              </a:ext>
            </a:extLst>
          </p:cNvPr>
          <p:cNvSpPr txBox="1"/>
          <p:nvPr/>
        </p:nvSpPr>
        <p:spPr>
          <a:xfrm>
            <a:off x="1006100" y="2370850"/>
            <a:ext cx="6195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수 많은 역사 중에서도 가장 사랑받고 있는 시대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현재 이 시대의 인물들을 존경하는 사람들도 </a:t>
            </a:r>
            <a:r>
              <a:rPr lang="ja-JP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多</a:t>
            </a:r>
            <a:endParaRPr lang="en-US" altLang="ja-JP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또한 중국의 삼국지처럼 여전히 드라마의 단골 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r>
              <a:rPr lang="ko-KR" altLang="en-US" sz="2400" b="1">
                <a:latin typeface="한컴산뜻돋움" panose="02000000000000000000" pitchFamily="2" charset="-127"/>
                <a:ea typeface="한컴산뜻돋움" panose="02000000000000000000" pitchFamily="2" charset="-127"/>
              </a:rPr>
              <a:t>소재로 사용되기도 함</a:t>
            </a:r>
            <a:endParaRPr lang="en-US" altLang="ko-KR" sz="2400" b="1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F1E06965-67CB-23BD-5C1E-296FBEFEA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547" y="2136895"/>
            <a:ext cx="4674313" cy="258420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26A5A34-8C9B-87EE-4E1D-B137FDB922F1}"/>
              </a:ext>
            </a:extLst>
          </p:cNvPr>
          <p:cNvSpPr txBox="1"/>
          <p:nvPr/>
        </p:nvSpPr>
        <p:spPr>
          <a:xfrm>
            <a:off x="9454379" y="4621187"/>
            <a:ext cx="2082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출처</a:t>
            </a:r>
            <a:r>
              <a:rPr lang="en-US" altLang="ko-KR" sz="1000"/>
              <a:t>:https://stak.tech/news/8604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342468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51F6ECF0-365D-6E07-635C-8715E030476A}"/>
              </a:ext>
            </a:extLst>
          </p:cNvPr>
          <p:cNvGrpSpPr/>
          <p:nvPr/>
        </p:nvGrpSpPr>
        <p:grpSpPr>
          <a:xfrm>
            <a:off x="233934" y="128424"/>
            <a:ext cx="11724131" cy="6575989"/>
            <a:chOff x="233933" y="114300"/>
            <a:chExt cx="11724131" cy="65759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EA6425E-CF1C-A4E9-0CDD-1F8959CFD41B}"/>
                </a:ext>
              </a:extLst>
            </p:cNvPr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4375332-C29F-B867-5834-96CC94C59C20}"/>
                </a:ext>
              </a:extLst>
            </p:cNvPr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>
              <a:hlinkClick r:id="rId3"/>
              <a:extLst>
                <a:ext uri="{FF2B5EF4-FFF2-40B4-BE49-F238E27FC236}">
                  <a16:creationId xmlns:a16="http://schemas.microsoft.com/office/drawing/2014/main" id="{F347C26E-D926-DD2B-BDE7-8AC042ED9DEC}"/>
                </a:ext>
              </a:extLst>
            </p:cNvPr>
            <p:cNvSpPr/>
            <p:nvPr/>
          </p:nvSpPr>
          <p:spPr>
            <a:xfrm>
              <a:off x="233933" y="399217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kern="0">
                  <a:ln w="9525"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한컴산뜻돋움" panose="02000000000000000000" pitchFamily="2" charset="-127"/>
                  <a:ea typeface="한컴산뜻돋움" panose="02000000000000000000" pitchFamily="2" charset="-127"/>
                </a:rPr>
                <a:t>아즈치모모야마 시대 요약 영상</a:t>
              </a:r>
              <a:endParaRPr lang="ko-KR" altLang="en-US" sz="3000" b="1">
                <a:solidFill>
                  <a:schemeClr val="accent1">
                    <a:lumMod val="75000"/>
                  </a:scheme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2C421A8-552A-CCDE-D69A-85B61AC901FA}"/>
                </a:ext>
              </a:extLst>
            </p:cNvPr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2EE6886-2D55-0DAB-A618-0B1B8202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>
              <a:extLst>
                <a:ext uri="{FF2B5EF4-FFF2-40B4-BE49-F238E27FC236}">
                  <a16:creationId xmlns:a16="http://schemas.microsoft.com/office/drawing/2014/main" id="{4822188D-6BDF-EEEB-49E8-030B1F83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>
              <a:extLst>
                <a:ext uri="{FF2B5EF4-FFF2-40B4-BE49-F238E27FC236}">
                  <a16:creationId xmlns:a16="http://schemas.microsoft.com/office/drawing/2014/main" id="{6A1A21B5-E7EE-1F85-7AD8-2BB6528DA795}"/>
                </a:ext>
              </a:extLst>
            </p:cNvPr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>
              <a:extLst>
                <a:ext uri="{FF2B5EF4-FFF2-40B4-BE49-F238E27FC236}">
                  <a16:creationId xmlns:a16="http://schemas.microsoft.com/office/drawing/2014/main" id="{5AF28519-DECD-7867-C6C7-BF8522228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E512BF1A-C409-3A42-B014-F8256C928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DF71CC-9564-CD4C-10E8-2B67F0316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33EB0F38-2428-8D82-1FDF-9AFF8D7C8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5483F188-9A1E-BEC7-8C26-1793B91D8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>
              <a:extLst>
                <a:ext uri="{FF2B5EF4-FFF2-40B4-BE49-F238E27FC236}">
                  <a16:creationId xmlns:a16="http://schemas.microsoft.com/office/drawing/2014/main" id="{1180ABA1-0B68-0922-8593-08110EA3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778BE269-B4E7-6762-EF01-59C65ECDEE3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3B251A92-7921-723C-D3FA-C8E8E54C9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>
                <a:extLst>
                  <a:ext uri="{FF2B5EF4-FFF2-40B4-BE49-F238E27FC236}">
                    <a16:creationId xmlns:a16="http://schemas.microsoft.com/office/drawing/2014/main" id="{8EFDCD18-A7BD-1AD3-3052-A687A32C8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>
                <a:extLst>
                  <a:ext uri="{FF2B5EF4-FFF2-40B4-BE49-F238E27FC236}">
                    <a16:creationId xmlns:a16="http://schemas.microsoft.com/office/drawing/2014/main" id="{9C7A30D5-153A-9F5A-1D2D-3DAB404F2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>
                <a:extLst>
                  <a:ext uri="{FF2B5EF4-FFF2-40B4-BE49-F238E27FC236}">
                    <a16:creationId xmlns:a16="http://schemas.microsoft.com/office/drawing/2014/main" id="{DC532061-E2DE-2DF2-0AFC-0E647B9D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>
                <a:extLst>
                  <a:ext uri="{FF2B5EF4-FFF2-40B4-BE49-F238E27FC236}">
                    <a16:creationId xmlns:a16="http://schemas.microsoft.com/office/drawing/2014/main" id="{5379A563-952C-1A49-D64D-1CE5539BA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729AD0F-89A2-F46F-756E-38B69EABB037}"/>
                </a:ext>
              </a:extLst>
            </p:cNvPr>
            <p:cNvSpPr>
              <a:spLocks/>
            </p:cNvSpPr>
            <p:nvPr/>
          </p:nvSpPr>
          <p:spPr bwMode="auto"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07B7BB-E2DB-9EDD-C4F8-ACCEE86006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D623357-A1AD-F200-89E5-711292AB93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4C26ABD-B1B5-CECD-04E8-3EC4B46C3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E1DA3D7-AA9C-BC37-CCE0-0B6A0CA31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CB2F07E-FFBF-7B14-ACAA-E78495A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35073C6-371C-A437-7219-DFA069EF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>
              <a:extLst>
                <a:ext uri="{FF2B5EF4-FFF2-40B4-BE49-F238E27FC236}">
                  <a16:creationId xmlns:a16="http://schemas.microsoft.com/office/drawing/2014/main" id="{811E47F0-EBA6-270E-C72A-6B6691F066A9}"/>
                </a:ext>
              </a:extLst>
            </p:cNvPr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0182E73-63CE-F6E1-A37E-7C82555ABFAF}"/>
                </a:ext>
              </a:extLst>
            </p:cNvPr>
            <p:cNvGrpSpPr/>
            <p:nvPr/>
          </p:nvGrpSpPr>
          <p:grpSpPr>
            <a:xfrm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5D2480D2-051C-C529-E0B7-050ADDA2FD59}"/>
                  </a:ext>
                </a:extLst>
              </p:cNvPr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CE394974-2B4C-A6C3-EB50-A7144D35A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CD1DE9F7-082F-1E6B-71EA-F66D7AB148E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1FFA8675-93E2-584A-0335-E21F644100A3}"/>
              </a:ext>
            </a:extLst>
          </p:cNvPr>
          <p:cNvSpPr/>
          <p:nvPr/>
        </p:nvSpPr>
        <p:spPr>
          <a:xfrm>
            <a:off x="2939536" y="3623836"/>
            <a:ext cx="1382174" cy="414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600" b="1">
              <a:solidFill>
                <a:srgbClr val="44546A">
                  <a:lumMod val="75000"/>
                </a:srgbClr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11D1E4B2-5F16-2614-67A7-47A0B5805F8F}"/>
              </a:ext>
            </a:extLst>
          </p:cNvPr>
          <p:cNvSpPr/>
          <p:nvPr/>
        </p:nvSpPr>
        <p:spPr>
          <a:xfrm>
            <a:off x="4100359" y="2661546"/>
            <a:ext cx="4272459" cy="104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defRPr/>
            </a:pPr>
            <a:endParaRPr lang="en-US" altLang="ko-KR" sz="105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D8945D36-6548-6453-7803-B59480B24866}"/>
              </a:ext>
            </a:extLst>
          </p:cNvPr>
          <p:cNvSpPr/>
          <p:nvPr/>
        </p:nvSpPr>
        <p:spPr>
          <a:xfrm>
            <a:off x="6782620" y="3042534"/>
            <a:ext cx="146544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400" b="1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222C8300-DA70-0D36-7760-0B08382BC0A3}"/>
              </a:ext>
            </a:extLst>
          </p:cNvPr>
          <p:cNvSpPr/>
          <p:nvPr/>
        </p:nvSpPr>
        <p:spPr>
          <a:xfrm>
            <a:off x="9262583" y="3042534"/>
            <a:ext cx="1465449" cy="37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1400" b="1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5" name="온라인 미디어 4" title="【安土桃山時代】155 忙しい人のための安土桃山時代【日本史】">
            <a:hlinkClick r:id="" action="ppaction://media"/>
            <a:extLst>
              <a:ext uri="{FF2B5EF4-FFF2-40B4-BE49-F238E27FC236}">
                <a16:creationId xmlns:a16="http://schemas.microsoft.com/office/drawing/2014/main" id="{A47B63E3-8607-C696-A81D-3FAE9C1B12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15503" y="1398572"/>
            <a:ext cx="7360992" cy="4158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E2ED2E-8496-66D6-5A37-CEFE9AF6E5A2}"/>
              </a:ext>
            </a:extLst>
          </p:cNvPr>
          <p:cNvSpPr txBox="1"/>
          <p:nvPr/>
        </p:nvSpPr>
        <p:spPr>
          <a:xfrm>
            <a:off x="2415503" y="5875638"/>
            <a:ext cx="7360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6"/>
              </a:rPr>
              <a:t>https://youtu.be/Xn2qI0LFJp4?si=76bPrteSqKJNJ_6C</a:t>
            </a:r>
            <a:endParaRPr lang="en-US" altLang="ko-KR" sz="2000" b="1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ko-KR" altLang="en-US" sz="2000" b="1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3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214</Words>
  <Application>Microsoft Office PowerPoint</Application>
  <PresentationFormat>와이드스크린</PresentationFormat>
  <Paragraphs>53</Paragraphs>
  <Slides>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나눔고딕 ExtraBold</vt:lpstr>
      <vt:lpstr>맑은 고딕</vt:lpstr>
      <vt:lpstr>한컴산뜻돋움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민경 권</cp:lastModifiedBy>
  <cp:revision>9</cp:revision>
  <dcterms:created xsi:type="dcterms:W3CDTF">2023-08-21T00:33:21Z</dcterms:created>
  <dcterms:modified xsi:type="dcterms:W3CDTF">2023-11-21T04:14:30Z</dcterms:modified>
</cp:coreProperties>
</file>