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42DFA-7A96-404B-9152-1A83709C368C}" v="1" dt="2023-11-20T09:30:05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민정" userId="814c37d6-cc4e-417e-8b80-46a1418ceadf" providerId="ADAL" clId="{60D42DFA-7A96-404B-9152-1A83709C368C}"/>
    <pc:docChg chg="addSld delSld modSld">
      <pc:chgData name="정민정" userId="814c37d6-cc4e-417e-8b80-46a1418ceadf" providerId="ADAL" clId="{60D42DFA-7A96-404B-9152-1A83709C368C}" dt="2023-11-20T09:30:07.115" v="1" actId="47"/>
      <pc:docMkLst>
        <pc:docMk/>
      </pc:docMkLst>
      <pc:sldChg chg="del">
        <pc:chgData name="정민정" userId="814c37d6-cc4e-417e-8b80-46a1418ceadf" providerId="ADAL" clId="{60D42DFA-7A96-404B-9152-1A83709C368C}" dt="2023-11-20T09:30:07.115" v="1" actId="47"/>
        <pc:sldMkLst>
          <pc:docMk/>
          <pc:sldMk cId="3569210928" sldId="256"/>
        </pc:sldMkLst>
      </pc:sldChg>
      <pc:sldChg chg="add">
        <pc:chgData name="정민정" userId="814c37d6-cc4e-417e-8b80-46a1418ceadf" providerId="ADAL" clId="{60D42DFA-7A96-404B-9152-1A83709C368C}" dt="2023-11-20T09:30:05.075" v="0"/>
        <pc:sldMkLst>
          <pc:docMk/>
          <pc:sldMk cId="2086766607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DB4967A-2B02-325B-8006-0252412A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6045022" y="1"/>
            <a:ext cx="6172054" cy="36224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D95479-D293-7C32-CA10-D531D4C3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3429000"/>
            <a:ext cx="6045022" cy="3429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515264B-F7DD-4734-AB32-9E54752C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err="1"/>
              <a:t>분라쿠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0BBC16-9BC2-BCCA-F605-BB3E7B729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682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성립</a:t>
            </a:r>
            <a:r>
              <a:rPr lang="en-US" altLang="ko-KR" sz="3000" dirty="0"/>
              <a:t>: </a:t>
            </a:r>
            <a:r>
              <a:rPr lang="ko-KR" altLang="en-US" sz="3000" dirty="0"/>
              <a:t>오사카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인형 </a:t>
            </a:r>
            <a:r>
              <a:rPr lang="ko-KR" altLang="en-US" sz="3000" dirty="0" err="1"/>
              <a:t>정루리</a:t>
            </a:r>
            <a:r>
              <a:rPr lang="ko-KR" altLang="en-US" sz="3000" dirty="0"/>
              <a:t> 계보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-2009</a:t>
            </a:r>
            <a:r>
              <a:rPr lang="ko-KR" altLang="en-US" sz="3000" dirty="0"/>
              <a:t>년</a:t>
            </a:r>
            <a:r>
              <a:rPr lang="en-US" altLang="ko-KR" sz="3000" dirty="0"/>
              <a:t>, </a:t>
            </a:r>
            <a:r>
              <a:rPr lang="ko-KR" altLang="en-US" sz="3000" dirty="0"/>
              <a:t>무형문화유산 등록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오사카시</a:t>
            </a:r>
            <a:r>
              <a:rPr lang="en-US" altLang="ko-KR" sz="3000" dirty="0"/>
              <a:t>, </a:t>
            </a:r>
            <a:r>
              <a:rPr lang="ko-KR" altLang="en-US" sz="3000" dirty="0" err="1"/>
              <a:t>국립분라쿠</a:t>
            </a:r>
            <a:r>
              <a:rPr lang="ko-KR" altLang="en-US" sz="3000" dirty="0"/>
              <a:t> 극장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도쿄</a:t>
            </a:r>
            <a:r>
              <a:rPr lang="en-US" altLang="ko-KR" sz="3000" dirty="0"/>
              <a:t>, </a:t>
            </a:r>
            <a:r>
              <a:rPr lang="ko-KR" altLang="en-US" sz="3000" dirty="0"/>
              <a:t>국립소극장</a:t>
            </a:r>
            <a:endParaRPr lang="en-US" altLang="ko-KR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F88DE1-ED06-6B52-7490-7B9D62C36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257" y="25066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발전</a:t>
            </a:r>
            <a:r>
              <a:rPr lang="en-US" altLang="ko-KR" sz="3000" dirty="0"/>
              <a:t>: </a:t>
            </a:r>
            <a:r>
              <a:rPr lang="ko-KR" altLang="en-US" sz="3000" dirty="0" err="1"/>
              <a:t>도쿠시마와</a:t>
            </a:r>
            <a:r>
              <a:rPr lang="ko-KR" altLang="en-US" sz="3000" dirty="0"/>
              <a:t> </a:t>
            </a:r>
            <a:r>
              <a:rPr lang="ko-KR" altLang="en-US" sz="3000" dirty="0" err="1"/>
              <a:t>아와지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0" dirty="0"/>
          </a:p>
          <a:p>
            <a:pPr marL="0" indent="0">
              <a:buNone/>
            </a:pPr>
            <a:r>
              <a:rPr lang="en-US" altLang="ko-KR" sz="3000" dirty="0"/>
              <a:t>-</a:t>
            </a:r>
            <a:r>
              <a:rPr lang="ko-KR" altLang="en-US" sz="3000" dirty="0"/>
              <a:t>구성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" dirty="0"/>
          </a:p>
          <a:p>
            <a:pPr marL="0" indent="0">
              <a:buNone/>
            </a:pPr>
            <a:r>
              <a:rPr lang="ko-KR" altLang="en-US" sz="3000" dirty="0"/>
              <a:t> </a:t>
            </a:r>
            <a:r>
              <a:rPr lang="ko-KR" altLang="en-US" sz="3000" dirty="0" err="1"/>
              <a:t>타이오</a:t>
            </a:r>
            <a:r>
              <a:rPr lang="en-US" altLang="ko-KR" sz="3000" dirty="0"/>
              <a:t>: </a:t>
            </a:r>
            <a:r>
              <a:rPr lang="ko-KR" altLang="en-US" sz="3000" dirty="0"/>
              <a:t>말하기 배역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" dirty="0"/>
          </a:p>
          <a:p>
            <a:pPr marL="0" indent="0">
              <a:buNone/>
            </a:pPr>
            <a:r>
              <a:rPr lang="en-US" altLang="ko-KR" sz="3000" dirty="0"/>
              <a:t> </a:t>
            </a:r>
            <a:r>
              <a:rPr lang="ko-KR" altLang="en-US" sz="3000" dirty="0"/>
              <a:t>샤미센</a:t>
            </a:r>
            <a:r>
              <a:rPr lang="en-US" altLang="ko-KR" sz="3000" dirty="0"/>
              <a:t>: </a:t>
            </a:r>
            <a:r>
              <a:rPr lang="ko-KR" altLang="en-US" sz="3000" dirty="0"/>
              <a:t>연주자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100" dirty="0"/>
          </a:p>
          <a:p>
            <a:pPr marL="0" indent="0">
              <a:buNone/>
            </a:pPr>
            <a:r>
              <a:rPr lang="en-US" altLang="ko-KR" sz="3000" dirty="0"/>
              <a:t> </a:t>
            </a:r>
            <a:r>
              <a:rPr lang="ko-KR" altLang="en-US" sz="3000" dirty="0"/>
              <a:t>인형</a:t>
            </a:r>
            <a:r>
              <a:rPr lang="en-US" altLang="ko-KR" sz="3000" dirty="0"/>
              <a:t>: </a:t>
            </a:r>
            <a:r>
              <a:rPr lang="ko-KR" altLang="en-US" sz="3000" dirty="0"/>
              <a:t>꼭두각시</a:t>
            </a:r>
            <a:endParaRPr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val="208676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와이드스크린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분라쿠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정민정</cp:lastModifiedBy>
  <cp:revision>1</cp:revision>
  <dcterms:created xsi:type="dcterms:W3CDTF">2023-11-20T09:17:13Z</dcterms:created>
  <dcterms:modified xsi:type="dcterms:W3CDTF">2023-11-20T09:30:15Z</dcterms:modified>
</cp:coreProperties>
</file>