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339423-9138-4793-92D7-0BC30E56E656}" v="1" dt="2023-11-20T09:29:20.3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5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43339423-9138-4793-92D7-0BC30E56E656}"/>
    <pc:docChg chg="addSld delSld modSld">
      <pc:chgData name="정민정" userId="814c37d6-cc4e-417e-8b80-46a1418ceadf" providerId="ADAL" clId="{43339423-9138-4793-92D7-0BC30E56E656}" dt="2023-11-20T09:29:22.282" v="1" actId="47"/>
      <pc:docMkLst>
        <pc:docMk/>
      </pc:docMkLst>
      <pc:sldChg chg="del">
        <pc:chgData name="정민정" userId="814c37d6-cc4e-417e-8b80-46a1418ceadf" providerId="ADAL" clId="{43339423-9138-4793-92D7-0BC30E56E656}" dt="2023-11-20T09:29:22.282" v="1" actId="47"/>
        <pc:sldMkLst>
          <pc:docMk/>
          <pc:sldMk cId="3569210928" sldId="256"/>
        </pc:sldMkLst>
      </pc:sldChg>
      <pc:sldChg chg="add">
        <pc:chgData name="정민정" userId="814c37d6-cc4e-417e-8b80-46a1418ceadf" providerId="ADAL" clId="{43339423-9138-4793-92D7-0BC30E56E656}" dt="2023-11-20T09:29:20.367" v="0"/>
        <pc:sldMkLst>
          <pc:docMk/>
          <pc:sldMk cId="685472636" sldId="28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CF131D-1DA7-44CB-B874-10599537EC24}" type="doc">
      <dgm:prSet loTypeId="urn:microsoft.com/office/officeart/2005/8/layout/radial6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7D023DC2-8E3F-4D4E-BB87-968A8C231E06}">
      <dgm:prSet phldrT="[텍스트]"/>
      <dgm:spPr/>
      <dgm:t>
        <a:bodyPr/>
        <a:lstStyle/>
        <a:p>
          <a:pPr latinLnBrk="1"/>
          <a:r>
            <a:rPr lang="ko-KR" altLang="en-US" dirty="0"/>
            <a:t>연주법</a:t>
          </a:r>
        </a:p>
      </dgm:t>
    </dgm:pt>
    <dgm:pt modelId="{77D2C63F-8E3A-4E6E-916F-6F12D1DDECD1}" type="parTrans" cxnId="{48D0BD14-6377-4425-9A0D-288586DB228D}">
      <dgm:prSet/>
      <dgm:spPr/>
      <dgm:t>
        <a:bodyPr/>
        <a:lstStyle/>
        <a:p>
          <a:pPr latinLnBrk="1"/>
          <a:endParaRPr lang="ko-KR" altLang="en-US"/>
        </a:p>
      </dgm:t>
    </dgm:pt>
    <dgm:pt modelId="{FB8C7BAB-D21A-4488-8FF4-54AA5333F80B}" type="sibTrans" cxnId="{48D0BD14-6377-4425-9A0D-288586DB228D}">
      <dgm:prSet/>
      <dgm:spPr/>
      <dgm:t>
        <a:bodyPr/>
        <a:lstStyle/>
        <a:p>
          <a:pPr latinLnBrk="1"/>
          <a:endParaRPr lang="ko-KR" altLang="en-US"/>
        </a:p>
      </dgm:t>
    </dgm:pt>
    <dgm:pt modelId="{F966755F-1E2F-4445-AD4B-A937C60F8C86}">
      <dgm:prSet phldrT="[텍스트]"/>
      <dgm:spPr/>
      <dgm:t>
        <a:bodyPr/>
        <a:lstStyle/>
        <a:p>
          <a:pPr marL="0" marR="0" lvl="0" indent="0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ko-KR" dirty="0"/>
            <a:t>‘</a:t>
          </a:r>
          <a:r>
            <a:rPr lang="ko-KR" altLang="en-US" dirty="0"/>
            <a:t>간</a:t>
          </a:r>
          <a:r>
            <a:rPr lang="en-US" altLang="ko-KR" dirty="0"/>
            <a:t>‘</a:t>
          </a:r>
        </a:p>
      </dgm:t>
    </dgm:pt>
    <dgm:pt modelId="{B0629982-521A-405A-B54B-AA7B9F0265D6}" type="parTrans" cxnId="{85A74104-4D58-4BC9-A63C-8E4CDDD5851F}">
      <dgm:prSet/>
      <dgm:spPr/>
      <dgm:t>
        <a:bodyPr/>
        <a:lstStyle/>
        <a:p>
          <a:pPr latinLnBrk="1"/>
          <a:endParaRPr lang="ko-KR" altLang="en-US"/>
        </a:p>
      </dgm:t>
    </dgm:pt>
    <dgm:pt modelId="{7E449422-791C-4D2E-AADD-0E37DBE89024}" type="sibTrans" cxnId="{85A74104-4D58-4BC9-A63C-8E4CDDD5851F}">
      <dgm:prSet/>
      <dgm:spPr/>
      <dgm:t>
        <a:bodyPr/>
        <a:lstStyle/>
        <a:p>
          <a:pPr latinLnBrk="1"/>
          <a:endParaRPr lang="ko-KR" altLang="en-US"/>
        </a:p>
      </dgm:t>
    </dgm:pt>
    <dgm:pt modelId="{3B409B01-004E-4F04-9290-5678DBA2AFF8}">
      <dgm:prSet phldrT="[텍스트]"/>
      <dgm:spPr/>
      <dgm:t>
        <a:bodyPr/>
        <a:lstStyle/>
        <a:p>
          <a:pPr marL="0" marR="0" lvl="0" indent="0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ko-KR" dirty="0"/>
            <a:t>‘</a:t>
          </a:r>
          <a:r>
            <a:rPr lang="ko-KR" altLang="en-US" dirty="0"/>
            <a:t>푸</a:t>
          </a:r>
          <a:r>
            <a:rPr lang="en-US" altLang="ko-KR" dirty="0"/>
            <a:t>‘</a:t>
          </a:r>
        </a:p>
      </dgm:t>
    </dgm:pt>
    <dgm:pt modelId="{6AB5038C-A3EE-49B7-8D71-BA6799954FBB}" type="parTrans" cxnId="{86B106CE-67E1-4475-ACFF-E242BAE51595}">
      <dgm:prSet/>
      <dgm:spPr/>
      <dgm:t>
        <a:bodyPr/>
        <a:lstStyle/>
        <a:p>
          <a:pPr latinLnBrk="1"/>
          <a:endParaRPr lang="ko-KR" altLang="en-US"/>
        </a:p>
      </dgm:t>
    </dgm:pt>
    <dgm:pt modelId="{2FDA33AA-3E06-4442-9CE5-A747E2BABF66}" type="sibTrans" cxnId="{86B106CE-67E1-4475-ACFF-E242BAE51595}">
      <dgm:prSet/>
      <dgm:spPr/>
      <dgm:t>
        <a:bodyPr/>
        <a:lstStyle/>
        <a:p>
          <a:pPr latinLnBrk="1"/>
          <a:endParaRPr lang="ko-KR" altLang="en-US"/>
        </a:p>
      </dgm:t>
    </dgm:pt>
    <dgm:pt modelId="{2BFAF00C-F55D-4A40-A045-7302C9A0E14F}">
      <dgm:prSet phldrT="[텍스트]"/>
      <dgm:spPr/>
      <dgm:t>
        <a:bodyPr/>
        <a:lstStyle/>
        <a:p>
          <a:pPr marL="0" marR="0" lvl="0" indent="0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ko-KR" dirty="0"/>
            <a:t>‘</a:t>
          </a:r>
          <a:r>
            <a:rPr lang="ko-KR" altLang="en-US" dirty="0"/>
            <a:t>포</a:t>
          </a:r>
          <a:r>
            <a:rPr lang="en-US" altLang="ko-KR" dirty="0"/>
            <a:t>‘</a:t>
          </a:r>
        </a:p>
      </dgm:t>
    </dgm:pt>
    <dgm:pt modelId="{5F30994C-597C-4F96-8676-680F1869BB1F}" type="parTrans" cxnId="{826ABFD0-D572-4B90-8190-F3681DABEB7D}">
      <dgm:prSet/>
      <dgm:spPr/>
      <dgm:t>
        <a:bodyPr/>
        <a:lstStyle/>
        <a:p>
          <a:pPr latinLnBrk="1"/>
          <a:endParaRPr lang="ko-KR" altLang="en-US"/>
        </a:p>
      </dgm:t>
    </dgm:pt>
    <dgm:pt modelId="{A9A6295C-D8BA-40B3-BC30-D64B3C4D68AB}" type="sibTrans" cxnId="{826ABFD0-D572-4B90-8190-F3681DABEB7D}">
      <dgm:prSet/>
      <dgm:spPr/>
      <dgm:t>
        <a:bodyPr/>
        <a:lstStyle/>
        <a:p>
          <a:pPr latinLnBrk="1"/>
          <a:endParaRPr lang="ko-KR" altLang="en-US"/>
        </a:p>
      </dgm:t>
    </dgm:pt>
    <dgm:pt modelId="{251DD601-C663-402A-85EB-E8D4C2CB9AA6}">
      <dgm:prSet phldrT="[텍스트]" phldr="1" custRadScaleRad="78131" custRadScaleInc="79503"/>
      <dgm:spPr/>
      <dgm:t>
        <a:bodyPr/>
        <a:lstStyle/>
        <a:p>
          <a:pPr latinLnBrk="1"/>
          <a:endParaRPr lang="ko-KR" altLang="en-US" dirty="0"/>
        </a:p>
      </dgm:t>
    </dgm:pt>
    <dgm:pt modelId="{E0FDFD4A-C5EB-404F-9463-4F0C1E6C7FA4}" type="parTrans" cxnId="{C8332FD4-EF17-4846-94E0-5819E49DDF08}">
      <dgm:prSet/>
      <dgm:spPr/>
      <dgm:t>
        <a:bodyPr/>
        <a:lstStyle/>
        <a:p>
          <a:pPr latinLnBrk="1"/>
          <a:endParaRPr lang="ko-KR" altLang="en-US"/>
        </a:p>
      </dgm:t>
    </dgm:pt>
    <dgm:pt modelId="{DCE7879F-D988-4D63-8EFB-7C64473804B5}" type="sibTrans" cxnId="{C8332FD4-EF17-4846-94E0-5819E49DDF08}">
      <dgm:prSet/>
      <dgm:spPr/>
      <dgm:t>
        <a:bodyPr/>
        <a:lstStyle/>
        <a:p>
          <a:pPr latinLnBrk="1"/>
          <a:endParaRPr lang="ko-KR" altLang="en-US"/>
        </a:p>
      </dgm:t>
    </dgm:pt>
    <dgm:pt modelId="{E27FC7F8-ABD3-4BDA-836E-AD084122D1CA}">
      <dgm:prSet phldrT="[텍스트]"/>
      <dgm:spPr/>
      <dgm:t>
        <a:bodyPr/>
        <a:lstStyle/>
        <a:p>
          <a:pPr marL="0" marR="0" lvl="0" indent="0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ko-KR" dirty="0"/>
            <a:t>‘</a:t>
          </a:r>
          <a:r>
            <a:rPr lang="ko-KR" altLang="en-US" dirty="0"/>
            <a:t>치</a:t>
          </a:r>
          <a:r>
            <a:rPr lang="en-US" altLang="ko-KR" dirty="0"/>
            <a:t>‘</a:t>
          </a:r>
        </a:p>
      </dgm:t>
    </dgm:pt>
    <dgm:pt modelId="{2B5B8FAF-B371-4BE1-B1A0-8407CA7EDE13}" type="sibTrans" cxnId="{6C83C840-BC6E-4E00-81F4-02AB0EFEF2E6}">
      <dgm:prSet/>
      <dgm:spPr/>
      <dgm:t>
        <a:bodyPr/>
        <a:lstStyle/>
        <a:p>
          <a:pPr latinLnBrk="1"/>
          <a:endParaRPr lang="ko-KR" altLang="en-US"/>
        </a:p>
      </dgm:t>
    </dgm:pt>
    <dgm:pt modelId="{E0A777DD-6E91-4B94-B02E-7FDC24620D4C}" type="parTrans" cxnId="{6C83C840-BC6E-4E00-81F4-02AB0EFEF2E6}">
      <dgm:prSet/>
      <dgm:spPr/>
      <dgm:t>
        <a:bodyPr/>
        <a:lstStyle/>
        <a:p>
          <a:pPr latinLnBrk="1"/>
          <a:endParaRPr lang="ko-KR" altLang="en-US"/>
        </a:p>
      </dgm:t>
    </dgm:pt>
    <dgm:pt modelId="{2D2B924D-1178-4E25-8AEA-BDA850BF7A07}">
      <dgm:prSet phldrT="[텍스트]"/>
      <dgm:spPr/>
      <dgm:t>
        <a:bodyPr/>
        <a:lstStyle/>
        <a:p>
          <a:pPr latinLnBrk="1"/>
          <a:r>
            <a:rPr lang="en-US" altLang="ko-KR" dirty="0"/>
            <a:t>‘</a:t>
          </a:r>
          <a:r>
            <a:rPr lang="ko-KR" altLang="en-US" dirty="0" err="1"/>
            <a:t>오쓰</a:t>
          </a:r>
          <a:r>
            <a:rPr lang="en-US" altLang="ko-KR" dirty="0"/>
            <a:t>‘</a:t>
          </a:r>
        </a:p>
      </dgm:t>
    </dgm:pt>
    <dgm:pt modelId="{31CAFEBD-0A1B-4F97-8916-BF13506E2EBB}" type="parTrans" cxnId="{2558BB55-AF4E-432A-A15F-84CAC7EF38F7}">
      <dgm:prSet/>
      <dgm:spPr/>
      <dgm:t>
        <a:bodyPr/>
        <a:lstStyle/>
        <a:p>
          <a:pPr latinLnBrk="1"/>
          <a:endParaRPr lang="ko-KR" altLang="en-US"/>
        </a:p>
      </dgm:t>
    </dgm:pt>
    <dgm:pt modelId="{770D6EE2-742A-4C07-BD44-7DB874890123}" type="sibTrans" cxnId="{2558BB55-AF4E-432A-A15F-84CAC7EF38F7}">
      <dgm:prSet/>
      <dgm:spPr/>
      <dgm:t>
        <a:bodyPr/>
        <a:lstStyle/>
        <a:p>
          <a:pPr latinLnBrk="1"/>
          <a:endParaRPr lang="ko-KR" altLang="en-US"/>
        </a:p>
      </dgm:t>
    </dgm:pt>
    <dgm:pt modelId="{D3D3E322-6331-45BC-BD7A-24182AC9E3DD}">
      <dgm:prSet phldrT="[텍스트]"/>
      <dgm:spPr/>
      <dgm:t>
        <a:bodyPr/>
        <a:lstStyle/>
        <a:p>
          <a:pPr marL="0" marR="0" lvl="0" indent="0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ko-KR" dirty="0"/>
            <a:t>‘</a:t>
          </a:r>
          <a:r>
            <a:rPr lang="ko-KR" altLang="en-US" dirty="0"/>
            <a:t>타</a:t>
          </a:r>
          <a:r>
            <a:rPr lang="en-US" altLang="ko-KR" dirty="0"/>
            <a:t>’</a:t>
          </a:r>
        </a:p>
      </dgm:t>
    </dgm:pt>
    <dgm:pt modelId="{5BA42A35-D649-45A0-A707-91E31B026C22}" type="parTrans" cxnId="{DEF5F3AF-F89D-4558-B28C-5B224D320C23}">
      <dgm:prSet/>
      <dgm:spPr/>
      <dgm:t>
        <a:bodyPr/>
        <a:lstStyle/>
        <a:p>
          <a:pPr latinLnBrk="1"/>
          <a:endParaRPr lang="ko-KR" altLang="en-US"/>
        </a:p>
      </dgm:t>
    </dgm:pt>
    <dgm:pt modelId="{491A23E8-8045-4EC6-AD2D-3D0BE44C7B7D}" type="sibTrans" cxnId="{DEF5F3AF-F89D-4558-B28C-5B224D320C23}">
      <dgm:prSet/>
      <dgm:spPr/>
      <dgm:t>
        <a:bodyPr/>
        <a:lstStyle/>
        <a:p>
          <a:pPr latinLnBrk="1"/>
          <a:endParaRPr lang="ko-KR" altLang="en-US"/>
        </a:p>
      </dgm:t>
    </dgm:pt>
    <dgm:pt modelId="{6787EB63-AC8F-4D86-8C6C-818CE66F760E}" type="pres">
      <dgm:prSet presAssocID="{30CF131D-1DA7-44CB-B874-10599537EC2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33E5029-4344-4B00-946D-DB9AF6B2CFAB}" type="pres">
      <dgm:prSet presAssocID="{7D023DC2-8E3F-4D4E-BB87-968A8C231E06}" presName="centerShape" presStyleLbl="node0" presStyleIdx="0" presStyleCnt="1"/>
      <dgm:spPr/>
    </dgm:pt>
    <dgm:pt modelId="{7AF4D313-64FC-4419-901C-59548A372DDC}" type="pres">
      <dgm:prSet presAssocID="{F966755F-1E2F-4445-AD4B-A937C60F8C86}" presName="node" presStyleLbl="node1" presStyleIdx="0" presStyleCnt="6">
        <dgm:presLayoutVars>
          <dgm:bulletEnabled val="1"/>
        </dgm:presLayoutVars>
      </dgm:prSet>
      <dgm:spPr/>
    </dgm:pt>
    <dgm:pt modelId="{11130E1C-3FE1-4FFD-BF19-3E3215DC7A0D}" type="pres">
      <dgm:prSet presAssocID="{F966755F-1E2F-4445-AD4B-A937C60F8C86}" presName="dummy" presStyleCnt="0"/>
      <dgm:spPr/>
    </dgm:pt>
    <dgm:pt modelId="{2F33A76C-80CF-45A0-965C-506E6AE3A279}" type="pres">
      <dgm:prSet presAssocID="{7E449422-791C-4D2E-AADD-0E37DBE89024}" presName="sibTrans" presStyleLbl="sibTrans2D1" presStyleIdx="0" presStyleCnt="6"/>
      <dgm:spPr/>
    </dgm:pt>
    <dgm:pt modelId="{9D8BC135-EA56-4528-93AB-E2BD853C5688}" type="pres">
      <dgm:prSet presAssocID="{3B409B01-004E-4F04-9290-5678DBA2AFF8}" presName="node" presStyleLbl="node1" presStyleIdx="1" presStyleCnt="6">
        <dgm:presLayoutVars>
          <dgm:bulletEnabled val="1"/>
        </dgm:presLayoutVars>
      </dgm:prSet>
      <dgm:spPr/>
    </dgm:pt>
    <dgm:pt modelId="{42B78614-A3AF-4929-BD74-9700543FF3E6}" type="pres">
      <dgm:prSet presAssocID="{3B409B01-004E-4F04-9290-5678DBA2AFF8}" presName="dummy" presStyleCnt="0"/>
      <dgm:spPr/>
    </dgm:pt>
    <dgm:pt modelId="{F70C2153-6D7E-4515-95BD-F1F8ED4A9C72}" type="pres">
      <dgm:prSet presAssocID="{2FDA33AA-3E06-4442-9CE5-A747E2BABF66}" presName="sibTrans" presStyleLbl="sibTrans2D1" presStyleIdx="1" presStyleCnt="6"/>
      <dgm:spPr/>
    </dgm:pt>
    <dgm:pt modelId="{2BB1257A-EB83-45CE-934F-9510DF5E86F8}" type="pres">
      <dgm:prSet presAssocID="{2BFAF00C-F55D-4A40-A045-7302C9A0E14F}" presName="node" presStyleLbl="node1" presStyleIdx="2" presStyleCnt="6">
        <dgm:presLayoutVars>
          <dgm:bulletEnabled val="1"/>
        </dgm:presLayoutVars>
      </dgm:prSet>
      <dgm:spPr/>
    </dgm:pt>
    <dgm:pt modelId="{CE18794D-98A8-4866-A6DE-3D2790E7FF86}" type="pres">
      <dgm:prSet presAssocID="{2BFAF00C-F55D-4A40-A045-7302C9A0E14F}" presName="dummy" presStyleCnt="0"/>
      <dgm:spPr/>
    </dgm:pt>
    <dgm:pt modelId="{A88814CA-1FBE-418B-9FEA-2280F7ED49BF}" type="pres">
      <dgm:prSet presAssocID="{A9A6295C-D8BA-40B3-BC30-D64B3C4D68AB}" presName="sibTrans" presStyleLbl="sibTrans2D1" presStyleIdx="2" presStyleCnt="6"/>
      <dgm:spPr/>
    </dgm:pt>
    <dgm:pt modelId="{3D308437-BF9E-49A4-B8E9-33F42F9D0379}" type="pres">
      <dgm:prSet presAssocID="{E27FC7F8-ABD3-4BDA-836E-AD084122D1CA}" presName="node" presStyleLbl="node1" presStyleIdx="3" presStyleCnt="6">
        <dgm:presLayoutVars>
          <dgm:bulletEnabled val="1"/>
        </dgm:presLayoutVars>
      </dgm:prSet>
      <dgm:spPr/>
    </dgm:pt>
    <dgm:pt modelId="{877E8162-4198-46FD-8F15-CC51D2731317}" type="pres">
      <dgm:prSet presAssocID="{E27FC7F8-ABD3-4BDA-836E-AD084122D1CA}" presName="dummy" presStyleCnt="0"/>
      <dgm:spPr/>
    </dgm:pt>
    <dgm:pt modelId="{666A2D3F-3A5D-4CF3-B932-FF6B3A080CD4}" type="pres">
      <dgm:prSet presAssocID="{2B5B8FAF-B371-4BE1-B1A0-8407CA7EDE13}" presName="sibTrans" presStyleLbl="sibTrans2D1" presStyleIdx="3" presStyleCnt="6"/>
      <dgm:spPr/>
    </dgm:pt>
    <dgm:pt modelId="{FD87ADBE-833C-420D-8A7D-B9E10739FDBA}" type="pres">
      <dgm:prSet presAssocID="{D3D3E322-6331-45BC-BD7A-24182AC9E3DD}" presName="node" presStyleLbl="node1" presStyleIdx="4" presStyleCnt="6">
        <dgm:presLayoutVars>
          <dgm:bulletEnabled val="1"/>
        </dgm:presLayoutVars>
      </dgm:prSet>
      <dgm:spPr/>
    </dgm:pt>
    <dgm:pt modelId="{426158CB-B66D-4F44-9457-FB8BF1597296}" type="pres">
      <dgm:prSet presAssocID="{D3D3E322-6331-45BC-BD7A-24182AC9E3DD}" presName="dummy" presStyleCnt="0"/>
      <dgm:spPr/>
    </dgm:pt>
    <dgm:pt modelId="{E7DB438B-5160-4943-85D9-BED5234F6981}" type="pres">
      <dgm:prSet presAssocID="{491A23E8-8045-4EC6-AD2D-3D0BE44C7B7D}" presName="sibTrans" presStyleLbl="sibTrans2D1" presStyleIdx="4" presStyleCnt="6"/>
      <dgm:spPr/>
    </dgm:pt>
    <dgm:pt modelId="{4C7282C7-B5E6-4660-B6B6-1C3EDD2CC249}" type="pres">
      <dgm:prSet presAssocID="{2D2B924D-1178-4E25-8AEA-BDA850BF7A07}" presName="node" presStyleLbl="node1" presStyleIdx="5" presStyleCnt="6">
        <dgm:presLayoutVars>
          <dgm:bulletEnabled val="1"/>
        </dgm:presLayoutVars>
      </dgm:prSet>
      <dgm:spPr/>
    </dgm:pt>
    <dgm:pt modelId="{6BC8E796-1829-4138-9056-CF043AEF568F}" type="pres">
      <dgm:prSet presAssocID="{2D2B924D-1178-4E25-8AEA-BDA850BF7A07}" presName="dummy" presStyleCnt="0"/>
      <dgm:spPr/>
    </dgm:pt>
    <dgm:pt modelId="{91223456-8184-4177-AF99-158A88E61CC7}" type="pres">
      <dgm:prSet presAssocID="{770D6EE2-742A-4C07-BD44-7DB874890123}" presName="sibTrans" presStyleLbl="sibTrans2D1" presStyleIdx="5" presStyleCnt="6"/>
      <dgm:spPr/>
    </dgm:pt>
  </dgm:ptLst>
  <dgm:cxnLst>
    <dgm:cxn modelId="{85A74104-4D58-4BC9-A63C-8E4CDDD5851F}" srcId="{7D023DC2-8E3F-4D4E-BB87-968A8C231E06}" destId="{F966755F-1E2F-4445-AD4B-A937C60F8C86}" srcOrd="0" destOrd="0" parTransId="{B0629982-521A-405A-B54B-AA7B9F0265D6}" sibTransId="{7E449422-791C-4D2E-AADD-0E37DBE89024}"/>
    <dgm:cxn modelId="{67E8740A-2111-44FC-A3FD-0620A2822BFF}" type="presOf" srcId="{7D023DC2-8E3F-4D4E-BB87-968A8C231E06}" destId="{633E5029-4344-4B00-946D-DB9AF6B2CFAB}" srcOrd="0" destOrd="0" presId="urn:microsoft.com/office/officeart/2005/8/layout/radial6"/>
    <dgm:cxn modelId="{48D0BD14-6377-4425-9A0D-288586DB228D}" srcId="{30CF131D-1DA7-44CB-B874-10599537EC24}" destId="{7D023DC2-8E3F-4D4E-BB87-968A8C231E06}" srcOrd="0" destOrd="0" parTransId="{77D2C63F-8E3A-4E6E-916F-6F12D1DDECD1}" sibTransId="{FB8C7BAB-D21A-4488-8FF4-54AA5333F80B}"/>
    <dgm:cxn modelId="{CD26B32F-50FD-4C35-AC76-FDA7F1E36176}" type="presOf" srcId="{2B5B8FAF-B371-4BE1-B1A0-8407CA7EDE13}" destId="{666A2D3F-3A5D-4CF3-B932-FF6B3A080CD4}" srcOrd="0" destOrd="0" presId="urn:microsoft.com/office/officeart/2005/8/layout/radial6"/>
    <dgm:cxn modelId="{B3611E36-EB7B-4A15-BDD4-CBC4230E7EBD}" type="presOf" srcId="{2BFAF00C-F55D-4A40-A045-7302C9A0E14F}" destId="{2BB1257A-EB83-45CE-934F-9510DF5E86F8}" srcOrd="0" destOrd="0" presId="urn:microsoft.com/office/officeart/2005/8/layout/radial6"/>
    <dgm:cxn modelId="{6C83C840-BC6E-4E00-81F4-02AB0EFEF2E6}" srcId="{7D023DC2-8E3F-4D4E-BB87-968A8C231E06}" destId="{E27FC7F8-ABD3-4BDA-836E-AD084122D1CA}" srcOrd="3" destOrd="0" parTransId="{E0A777DD-6E91-4B94-B02E-7FDC24620D4C}" sibTransId="{2B5B8FAF-B371-4BE1-B1A0-8407CA7EDE13}"/>
    <dgm:cxn modelId="{ACBDF261-3E41-4D19-8084-451AD7CCD186}" type="presOf" srcId="{D3D3E322-6331-45BC-BD7A-24182AC9E3DD}" destId="{FD87ADBE-833C-420D-8A7D-B9E10739FDBA}" srcOrd="0" destOrd="0" presId="urn:microsoft.com/office/officeart/2005/8/layout/radial6"/>
    <dgm:cxn modelId="{AAEA6A62-A837-4105-8D32-260A7006D955}" type="presOf" srcId="{770D6EE2-742A-4C07-BD44-7DB874890123}" destId="{91223456-8184-4177-AF99-158A88E61CC7}" srcOrd="0" destOrd="0" presId="urn:microsoft.com/office/officeart/2005/8/layout/radial6"/>
    <dgm:cxn modelId="{B527D868-E908-4133-8A56-99E34F4628D9}" type="presOf" srcId="{491A23E8-8045-4EC6-AD2D-3D0BE44C7B7D}" destId="{E7DB438B-5160-4943-85D9-BED5234F6981}" srcOrd="0" destOrd="0" presId="urn:microsoft.com/office/officeart/2005/8/layout/radial6"/>
    <dgm:cxn modelId="{16731B75-DA1F-48BE-8EE0-25989ACB6CF1}" type="presOf" srcId="{E27FC7F8-ABD3-4BDA-836E-AD084122D1CA}" destId="{3D308437-BF9E-49A4-B8E9-33F42F9D0379}" srcOrd="0" destOrd="0" presId="urn:microsoft.com/office/officeart/2005/8/layout/radial6"/>
    <dgm:cxn modelId="{5784A555-B406-4F10-B639-F02D6B7C5C88}" type="presOf" srcId="{30CF131D-1DA7-44CB-B874-10599537EC24}" destId="{6787EB63-AC8F-4D86-8C6C-818CE66F760E}" srcOrd="0" destOrd="0" presId="urn:microsoft.com/office/officeart/2005/8/layout/radial6"/>
    <dgm:cxn modelId="{2558BB55-AF4E-432A-A15F-84CAC7EF38F7}" srcId="{7D023DC2-8E3F-4D4E-BB87-968A8C231E06}" destId="{2D2B924D-1178-4E25-8AEA-BDA850BF7A07}" srcOrd="5" destOrd="0" parTransId="{31CAFEBD-0A1B-4F97-8916-BF13506E2EBB}" sibTransId="{770D6EE2-742A-4C07-BD44-7DB874890123}"/>
    <dgm:cxn modelId="{B7859D59-6E97-406F-9AE6-14BC20676A8B}" type="presOf" srcId="{2D2B924D-1178-4E25-8AEA-BDA850BF7A07}" destId="{4C7282C7-B5E6-4660-B6B6-1C3EDD2CC249}" srcOrd="0" destOrd="0" presId="urn:microsoft.com/office/officeart/2005/8/layout/radial6"/>
    <dgm:cxn modelId="{DEF5F3AF-F89D-4558-B28C-5B224D320C23}" srcId="{7D023DC2-8E3F-4D4E-BB87-968A8C231E06}" destId="{D3D3E322-6331-45BC-BD7A-24182AC9E3DD}" srcOrd="4" destOrd="0" parTransId="{5BA42A35-D649-45A0-A707-91E31B026C22}" sibTransId="{491A23E8-8045-4EC6-AD2D-3D0BE44C7B7D}"/>
    <dgm:cxn modelId="{86B106CE-67E1-4475-ACFF-E242BAE51595}" srcId="{7D023DC2-8E3F-4D4E-BB87-968A8C231E06}" destId="{3B409B01-004E-4F04-9290-5678DBA2AFF8}" srcOrd="1" destOrd="0" parTransId="{6AB5038C-A3EE-49B7-8D71-BA6799954FBB}" sibTransId="{2FDA33AA-3E06-4442-9CE5-A747E2BABF66}"/>
    <dgm:cxn modelId="{826ABFD0-D572-4B90-8190-F3681DABEB7D}" srcId="{7D023DC2-8E3F-4D4E-BB87-968A8C231E06}" destId="{2BFAF00C-F55D-4A40-A045-7302C9A0E14F}" srcOrd="2" destOrd="0" parTransId="{5F30994C-597C-4F96-8676-680F1869BB1F}" sibTransId="{A9A6295C-D8BA-40B3-BC30-D64B3C4D68AB}"/>
    <dgm:cxn modelId="{C8332FD4-EF17-4846-94E0-5819E49DDF08}" srcId="{30CF131D-1DA7-44CB-B874-10599537EC24}" destId="{251DD601-C663-402A-85EB-E8D4C2CB9AA6}" srcOrd="1" destOrd="0" parTransId="{E0FDFD4A-C5EB-404F-9463-4F0C1E6C7FA4}" sibTransId="{DCE7879F-D988-4D63-8EFB-7C64473804B5}"/>
    <dgm:cxn modelId="{6D1DC4D5-E54C-4A14-BD3A-45B1A33C7245}" type="presOf" srcId="{F966755F-1E2F-4445-AD4B-A937C60F8C86}" destId="{7AF4D313-64FC-4419-901C-59548A372DDC}" srcOrd="0" destOrd="0" presId="urn:microsoft.com/office/officeart/2005/8/layout/radial6"/>
    <dgm:cxn modelId="{8E39C7E3-3374-402A-B1B2-BF18CF26AE57}" type="presOf" srcId="{A9A6295C-D8BA-40B3-BC30-D64B3C4D68AB}" destId="{A88814CA-1FBE-418B-9FEA-2280F7ED49BF}" srcOrd="0" destOrd="0" presId="urn:microsoft.com/office/officeart/2005/8/layout/radial6"/>
    <dgm:cxn modelId="{08ED7BE5-5273-46CB-A2FF-87F6C8B062A1}" type="presOf" srcId="{3B409B01-004E-4F04-9290-5678DBA2AFF8}" destId="{9D8BC135-EA56-4528-93AB-E2BD853C5688}" srcOrd="0" destOrd="0" presId="urn:microsoft.com/office/officeart/2005/8/layout/radial6"/>
    <dgm:cxn modelId="{81F2A5E5-A6A0-4AAC-9737-81A60D8C3285}" type="presOf" srcId="{2FDA33AA-3E06-4442-9CE5-A747E2BABF66}" destId="{F70C2153-6D7E-4515-95BD-F1F8ED4A9C72}" srcOrd="0" destOrd="0" presId="urn:microsoft.com/office/officeart/2005/8/layout/radial6"/>
    <dgm:cxn modelId="{EBCA74F8-F6DC-49BA-BF34-00B37EC7D6C9}" type="presOf" srcId="{7E449422-791C-4D2E-AADD-0E37DBE89024}" destId="{2F33A76C-80CF-45A0-965C-506E6AE3A279}" srcOrd="0" destOrd="0" presId="urn:microsoft.com/office/officeart/2005/8/layout/radial6"/>
    <dgm:cxn modelId="{1C5BBE3C-2FBC-49CC-A2D0-7EF7BB9BB18F}" type="presParOf" srcId="{6787EB63-AC8F-4D86-8C6C-818CE66F760E}" destId="{633E5029-4344-4B00-946D-DB9AF6B2CFAB}" srcOrd="0" destOrd="0" presId="urn:microsoft.com/office/officeart/2005/8/layout/radial6"/>
    <dgm:cxn modelId="{D2078BBE-9EB8-4381-9710-1A6F185997D3}" type="presParOf" srcId="{6787EB63-AC8F-4D86-8C6C-818CE66F760E}" destId="{7AF4D313-64FC-4419-901C-59548A372DDC}" srcOrd="1" destOrd="0" presId="urn:microsoft.com/office/officeart/2005/8/layout/radial6"/>
    <dgm:cxn modelId="{034C4E38-47B3-413E-B875-11F5D568D67F}" type="presParOf" srcId="{6787EB63-AC8F-4D86-8C6C-818CE66F760E}" destId="{11130E1C-3FE1-4FFD-BF19-3E3215DC7A0D}" srcOrd="2" destOrd="0" presId="urn:microsoft.com/office/officeart/2005/8/layout/radial6"/>
    <dgm:cxn modelId="{4EC673B7-A4CF-4426-914A-2ED56513CBA2}" type="presParOf" srcId="{6787EB63-AC8F-4D86-8C6C-818CE66F760E}" destId="{2F33A76C-80CF-45A0-965C-506E6AE3A279}" srcOrd="3" destOrd="0" presId="urn:microsoft.com/office/officeart/2005/8/layout/radial6"/>
    <dgm:cxn modelId="{B4CEC1C0-B2FA-4FE6-AAEF-89C3D0130F11}" type="presParOf" srcId="{6787EB63-AC8F-4D86-8C6C-818CE66F760E}" destId="{9D8BC135-EA56-4528-93AB-E2BD853C5688}" srcOrd="4" destOrd="0" presId="urn:microsoft.com/office/officeart/2005/8/layout/radial6"/>
    <dgm:cxn modelId="{F8A9F077-F8E6-4FF5-9597-9C8CCF92209A}" type="presParOf" srcId="{6787EB63-AC8F-4D86-8C6C-818CE66F760E}" destId="{42B78614-A3AF-4929-BD74-9700543FF3E6}" srcOrd="5" destOrd="0" presId="urn:microsoft.com/office/officeart/2005/8/layout/radial6"/>
    <dgm:cxn modelId="{EECE125C-93D2-4D68-B750-5614CF4B1A29}" type="presParOf" srcId="{6787EB63-AC8F-4D86-8C6C-818CE66F760E}" destId="{F70C2153-6D7E-4515-95BD-F1F8ED4A9C72}" srcOrd="6" destOrd="0" presId="urn:microsoft.com/office/officeart/2005/8/layout/radial6"/>
    <dgm:cxn modelId="{BE6A00BE-58C6-4154-9126-64A799AEDFF4}" type="presParOf" srcId="{6787EB63-AC8F-4D86-8C6C-818CE66F760E}" destId="{2BB1257A-EB83-45CE-934F-9510DF5E86F8}" srcOrd="7" destOrd="0" presId="urn:microsoft.com/office/officeart/2005/8/layout/radial6"/>
    <dgm:cxn modelId="{B440CE10-2D27-48C3-9AD1-08248DD2BBDE}" type="presParOf" srcId="{6787EB63-AC8F-4D86-8C6C-818CE66F760E}" destId="{CE18794D-98A8-4866-A6DE-3D2790E7FF86}" srcOrd="8" destOrd="0" presId="urn:microsoft.com/office/officeart/2005/8/layout/radial6"/>
    <dgm:cxn modelId="{5F9EAE28-4B26-433E-B7CD-BFA20B0D92AE}" type="presParOf" srcId="{6787EB63-AC8F-4D86-8C6C-818CE66F760E}" destId="{A88814CA-1FBE-418B-9FEA-2280F7ED49BF}" srcOrd="9" destOrd="0" presId="urn:microsoft.com/office/officeart/2005/8/layout/radial6"/>
    <dgm:cxn modelId="{9A791E74-C65F-413D-BFB2-B056A350C085}" type="presParOf" srcId="{6787EB63-AC8F-4D86-8C6C-818CE66F760E}" destId="{3D308437-BF9E-49A4-B8E9-33F42F9D0379}" srcOrd="10" destOrd="0" presId="urn:microsoft.com/office/officeart/2005/8/layout/radial6"/>
    <dgm:cxn modelId="{F07F5105-F436-4BAB-92E4-C5D2D9128D4C}" type="presParOf" srcId="{6787EB63-AC8F-4D86-8C6C-818CE66F760E}" destId="{877E8162-4198-46FD-8F15-CC51D2731317}" srcOrd="11" destOrd="0" presId="urn:microsoft.com/office/officeart/2005/8/layout/radial6"/>
    <dgm:cxn modelId="{C3E79AAD-C8F8-41A5-ADD0-E7F98CA00947}" type="presParOf" srcId="{6787EB63-AC8F-4D86-8C6C-818CE66F760E}" destId="{666A2D3F-3A5D-4CF3-B932-FF6B3A080CD4}" srcOrd="12" destOrd="0" presId="urn:microsoft.com/office/officeart/2005/8/layout/radial6"/>
    <dgm:cxn modelId="{2EA2382B-4B08-4B21-BF05-AB5CC770B8BF}" type="presParOf" srcId="{6787EB63-AC8F-4D86-8C6C-818CE66F760E}" destId="{FD87ADBE-833C-420D-8A7D-B9E10739FDBA}" srcOrd="13" destOrd="0" presId="urn:microsoft.com/office/officeart/2005/8/layout/radial6"/>
    <dgm:cxn modelId="{EE3252EE-647C-4080-B1CC-3D005235A653}" type="presParOf" srcId="{6787EB63-AC8F-4D86-8C6C-818CE66F760E}" destId="{426158CB-B66D-4F44-9457-FB8BF1597296}" srcOrd="14" destOrd="0" presId="urn:microsoft.com/office/officeart/2005/8/layout/radial6"/>
    <dgm:cxn modelId="{A2EBB90C-0D06-47E1-A450-7CD73752FDC5}" type="presParOf" srcId="{6787EB63-AC8F-4D86-8C6C-818CE66F760E}" destId="{E7DB438B-5160-4943-85D9-BED5234F6981}" srcOrd="15" destOrd="0" presId="urn:microsoft.com/office/officeart/2005/8/layout/radial6"/>
    <dgm:cxn modelId="{035DCD2A-9026-4487-9CAB-3D3F86EAB0F5}" type="presParOf" srcId="{6787EB63-AC8F-4D86-8C6C-818CE66F760E}" destId="{4C7282C7-B5E6-4660-B6B6-1C3EDD2CC249}" srcOrd="16" destOrd="0" presId="urn:microsoft.com/office/officeart/2005/8/layout/radial6"/>
    <dgm:cxn modelId="{03A15836-ED3C-44BE-B152-24235787BB69}" type="presParOf" srcId="{6787EB63-AC8F-4D86-8C6C-818CE66F760E}" destId="{6BC8E796-1829-4138-9056-CF043AEF568F}" srcOrd="17" destOrd="0" presId="urn:microsoft.com/office/officeart/2005/8/layout/radial6"/>
    <dgm:cxn modelId="{0802EDE4-76B2-4B47-99ED-F1E485EFF8BB}" type="presParOf" srcId="{6787EB63-AC8F-4D86-8C6C-818CE66F760E}" destId="{91223456-8184-4177-AF99-158A88E61CC7}" srcOrd="18" destOrd="0" presId="urn:microsoft.com/office/officeart/2005/8/layout/radial6"/>
  </dgm:cxnLst>
  <dgm:bg>
    <a:effectLst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223456-8184-4177-AF99-158A88E61CC7}">
      <dsp:nvSpPr>
        <dsp:cNvPr id="0" name=""/>
        <dsp:cNvSpPr/>
      </dsp:nvSpPr>
      <dsp:spPr>
        <a:xfrm>
          <a:off x="5730227" y="755796"/>
          <a:ext cx="5151145" cy="5151145"/>
        </a:xfrm>
        <a:prstGeom prst="blockArc">
          <a:avLst>
            <a:gd name="adj1" fmla="val 12600000"/>
            <a:gd name="adj2" fmla="val 16200000"/>
            <a:gd name="adj3" fmla="val 45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DB438B-5160-4943-85D9-BED5234F6981}">
      <dsp:nvSpPr>
        <dsp:cNvPr id="0" name=""/>
        <dsp:cNvSpPr/>
      </dsp:nvSpPr>
      <dsp:spPr>
        <a:xfrm>
          <a:off x="5730227" y="755796"/>
          <a:ext cx="5151145" cy="5151145"/>
        </a:xfrm>
        <a:prstGeom prst="blockArc">
          <a:avLst>
            <a:gd name="adj1" fmla="val 9000000"/>
            <a:gd name="adj2" fmla="val 12600000"/>
            <a:gd name="adj3" fmla="val 45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6A2D3F-3A5D-4CF3-B932-FF6B3A080CD4}">
      <dsp:nvSpPr>
        <dsp:cNvPr id="0" name=""/>
        <dsp:cNvSpPr/>
      </dsp:nvSpPr>
      <dsp:spPr>
        <a:xfrm>
          <a:off x="5730227" y="755796"/>
          <a:ext cx="5151145" cy="5151145"/>
        </a:xfrm>
        <a:prstGeom prst="blockArc">
          <a:avLst>
            <a:gd name="adj1" fmla="val 5400000"/>
            <a:gd name="adj2" fmla="val 9000000"/>
            <a:gd name="adj3" fmla="val 45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8814CA-1FBE-418B-9FEA-2280F7ED49BF}">
      <dsp:nvSpPr>
        <dsp:cNvPr id="0" name=""/>
        <dsp:cNvSpPr/>
      </dsp:nvSpPr>
      <dsp:spPr>
        <a:xfrm>
          <a:off x="5730227" y="755796"/>
          <a:ext cx="5151145" cy="5151145"/>
        </a:xfrm>
        <a:prstGeom prst="blockArc">
          <a:avLst>
            <a:gd name="adj1" fmla="val 1800000"/>
            <a:gd name="adj2" fmla="val 5400000"/>
            <a:gd name="adj3" fmla="val 45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0C2153-6D7E-4515-95BD-F1F8ED4A9C72}">
      <dsp:nvSpPr>
        <dsp:cNvPr id="0" name=""/>
        <dsp:cNvSpPr/>
      </dsp:nvSpPr>
      <dsp:spPr>
        <a:xfrm>
          <a:off x="5730227" y="755796"/>
          <a:ext cx="5151145" cy="5151145"/>
        </a:xfrm>
        <a:prstGeom prst="blockArc">
          <a:avLst>
            <a:gd name="adj1" fmla="val 19800000"/>
            <a:gd name="adj2" fmla="val 1800000"/>
            <a:gd name="adj3" fmla="val 45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33A76C-80CF-45A0-965C-506E6AE3A279}">
      <dsp:nvSpPr>
        <dsp:cNvPr id="0" name=""/>
        <dsp:cNvSpPr/>
      </dsp:nvSpPr>
      <dsp:spPr>
        <a:xfrm>
          <a:off x="5730227" y="755796"/>
          <a:ext cx="5151145" cy="5151145"/>
        </a:xfrm>
        <a:prstGeom prst="blockArc">
          <a:avLst>
            <a:gd name="adj1" fmla="val 16200000"/>
            <a:gd name="adj2" fmla="val 19800000"/>
            <a:gd name="adj3" fmla="val 45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3E5029-4344-4B00-946D-DB9AF6B2CFAB}">
      <dsp:nvSpPr>
        <dsp:cNvPr id="0" name=""/>
        <dsp:cNvSpPr/>
      </dsp:nvSpPr>
      <dsp:spPr>
        <a:xfrm>
          <a:off x="7145908" y="2171477"/>
          <a:ext cx="2319783" cy="23197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4000" kern="1200" dirty="0"/>
            <a:t>연주법</a:t>
          </a:r>
        </a:p>
      </dsp:txBody>
      <dsp:txXfrm>
        <a:off x="7485632" y="2511201"/>
        <a:ext cx="1640335" cy="1640335"/>
      </dsp:txXfrm>
    </dsp:sp>
    <dsp:sp modelId="{7AF4D313-64FC-4419-901C-59548A372DDC}">
      <dsp:nvSpPr>
        <dsp:cNvPr id="0" name=""/>
        <dsp:cNvSpPr/>
      </dsp:nvSpPr>
      <dsp:spPr>
        <a:xfrm>
          <a:off x="7493875" y="2330"/>
          <a:ext cx="1623848" cy="16238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ctr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ko-KR" sz="3300" kern="1200" dirty="0"/>
            <a:t>‘</a:t>
          </a:r>
          <a:r>
            <a:rPr lang="ko-KR" altLang="en-US" sz="3300" kern="1200" dirty="0"/>
            <a:t>간</a:t>
          </a:r>
          <a:r>
            <a:rPr lang="en-US" altLang="ko-KR" sz="3300" kern="1200" dirty="0"/>
            <a:t>‘</a:t>
          </a:r>
        </a:p>
      </dsp:txBody>
      <dsp:txXfrm>
        <a:off x="7731682" y="240137"/>
        <a:ext cx="1148234" cy="1148234"/>
      </dsp:txXfrm>
    </dsp:sp>
    <dsp:sp modelId="{9D8BC135-EA56-4528-93AB-E2BD853C5688}">
      <dsp:nvSpPr>
        <dsp:cNvPr id="0" name=""/>
        <dsp:cNvSpPr/>
      </dsp:nvSpPr>
      <dsp:spPr>
        <a:xfrm>
          <a:off x="9673760" y="1260887"/>
          <a:ext cx="1623848" cy="16238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ctr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ko-KR" sz="3300" kern="1200" dirty="0"/>
            <a:t>‘</a:t>
          </a:r>
          <a:r>
            <a:rPr lang="ko-KR" altLang="en-US" sz="3300" kern="1200" dirty="0"/>
            <a:t>푸</a:t>
          </a:r>
          <a:r>
            <a:rPr lang="en-US" altLang="ko-KR" sz="3300" kern="1200" dirty="0"/>
            <a:t>‘</a:t>
          </a:r>
        </a:p>
      </dsp:txBody>
      <dsp:txXfrm>
        <a:off x="9911567" y="1498694"/>
        <a:ext cx="1148234" cy="1148234"/>
      </dsp:txXfrm>
    </dsp:sp>
    <dsp:sp modelId="{2BB1257A-EB83-45CE-934F-9510DF5E86F8}">
      <dsp:nvSpPr>
        <dsp:cNvPr id="0" name=""/>
        <dsp:cNvSpPr/>
      </dsp:nvSpPr>
      <dsp:spPr>
        <a:xfrm>
          <a:off x="9673760" y="3778001"/>
          <a:ext cx="1623848" cy="16238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ctr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ko-KR" sz="3300" kern="1200" dirty="0"/>
            <a:t>‘</a:t>
          </a:r>
          <a:r>
            <a:rPr lang="ko-KR" altLang="en-US" sz="3300" kern="1200" dirty="0"/>
            <a:t>포</a:t>
          </a:r>
          <a:r>
            <a:rPr lang="en-US" altLang="ko-KR" sz="3300" kern="1200" dirty="0"/>
            <a:t>‘</a:t>
          </a:r>
        </a:p>
      </dsp:txBody>
      <dsp:txXfrm>
        <a:off x="9911567" y="4015808"/>
        <a:ext cx="1148234" cy="1148234"/>
      </dsp:txXfrm>
    </dsp:sp>
    <dsp:sp modelId="{3D308437-BF9E-49A4-B8E9-33F42F9D0379}">
      <dsp:nvSpPr>
        <dsp:cNvPr id="0" name=""/>
        <dsp:cNvSpPr/>
      </dsp:nvSpPr>
      <dsp:spPr>
        <a:xfrm>
          <a:off x="7493875" y="5036558"/>
          <a:ext cx="1623848" cy="16238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ctr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ko-KR" sz="3300" kern="1200" dirty="0"/>
            <a:t>‘</a:t>
          </a:r>
          <a:r>
            <a:rPr lang="ko-KR" altLang="en-US" sz="3300" kern="1200" dirty="0"/>
            <a:t>치</a:t>
          </a:r>
          <a:r>
            <a:rPr lang="en-US" altLang="ko-KR" sz="3300" kern="1200" dirty="0"/>
            <a:t>‘</a:t>
          </a:r>
        </a:p>
      </dsp:txBody>
      <dsp:txXfrm>
        <a:off x="7731682" y="5274365"/>
        <a:ext cx="1148234" cy="1148234"/>
      </dsp:txXfrm>
    </dsp:sp>
    <dsp:sp modelId="{FD87ADBE-833C-420D-8A7D-B9E10739FDBA}">
      <dsp:nvSpPr>
        <dsp:cNvPr id="0" name=""/>
        <dsp:cNvSpPr/>
      </dsp:nvSpPr>
      <dsp:spPr>
        <a:xfrm>
          <a:off x="5313990" y="3778001"/>
          <a:ext cx="1623848" cy="16238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ctr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ko-KR" sz="3300" kern="1200" dirty="0"/>
            <a:t>‘</a:t>
          </a:r>
          <a:r>
            <a:rPr lang="ko-KR" altLang="en-US" sz="3300" kern="1200" dirty="0"/>
            <a:t>타</a:t>
          </a:r>
          <a:r>
            <a:rPr lang="en-US" altLang="ko-KR" sz="3300" kern="1200" dirty="0"/>
            <a:t>’</a:t>
          </a:r>
        </a:p>
      </dsp:txBody>
      <dsp:txXfrm>
        <a:off x="5551797" y="4015808"/>
        <a:ext cx="1148234" cy="1148234"/>
      </dsp:txXfrm>
    </dsp:sp>
    <dsp:sp modelId="{4C7282C7-B5E6-4660-B6B6-1C3EDD2CC249}">
      <dsp:nvSpPr>
        <dsp:cNvPr id="0" name=""/>
        <dsp:cNvSpPr/>
      </dsp:nvSpPr>
      <dsp:spPr>
        <a:xfrm>
          <a:off x="5313990" y="1260887"/>
          <a:ext cx="1623848" cy="16238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3300" kern="1200" dirty="0"/>
            <a:t>‘</a:t>
          </a:r>
          <a:r>
            <a:rPr lang="ko-KR" altLang="en-US" sz="3300" kern="1200" dirty="0" err="1"/>
            <a:t>오쓰</a:t>
          </a:r>
          <a:r>
            <a:rPr lang="en-US" altLang="ko-KR" sz="3300" kern="1200" dirty="0"/>
            <a:t>‘</a:t>
          </a:r>
        </a:p>
      </dsp:txBody>
      <dsp:txXfrm>
        <a:off x="5551797" y="1498694"/>
        <a:ext cx="1148234" cy="11482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내용 개체 틀 4">
            <a:extLst>
              <a:ext uri="{FF2B5EF4-FFF2-40B4-BE49-F238E27FC236}">
                <a16:creationId xmlns:a16="http://schemas.microsoft.com/office/drawing/2014/main" id="{530E1447-B95C-B562-1431-D297EC06BD7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2209800" y="97631"/>
          <a:ext cx="16611600" cy="6662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05592B8-8861-0B89-EFC3-0FC938CC6B92}"/>
              </a:ext>
            </a:extLst>
          </p:cNvPr>
          <p:cNvSpPr txBox="1"/>
          <p:nvPr/>
        </p:nvSpPr>
        <p:spPr>
          <a:xfrm>
            <a:off x="6928859" y="417552"/>
            <a:ext cx="728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/>
              <a:t>샌 음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70B277-DBA7-0C0D-1BB6-DECDD867267B}"/>
              </a:ext>
            </a:extLst>
          </p:cNvPr>
          <p:cNvSpPr txBox="1"/>
          <p:nvPr/>
        </p:nvSpPr>
        <p:spPr>
          <a:xfrm>
            <a:off x="2085975" y="4658321"/>
            <a:ext cx="728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큰 음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FD68D7-417D-BE73-4B21-D39AC94B919C}"/>
              </a:ext>
            </a:extLst>
          </p:cNvPr>
          <p:cNvSpPr txBox="1"/>
          <p:nvPr/>
        </p:nvSpPr>
        <p:spPr>
          <a:xfrm>
            <a:off x="1606376" y="1645682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/>
              <a:t>부드러운 </a:t>
            </a:r>
            <a:r>
              <a:rPr lang="ko-KR" altLang="en-US" dirty="0"/>
              <a:t>음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33B3EA-25E9-DE2E-196A-FE58E3F14CFA}"/>
              </a:ext>
            </a:extLst>
          </p:cNvPr>
          <p:cNvSpPr txBox="1"/>
          <p:nvPr/>
        </p:nvSpPr>
        <p:spPr>
          <a:xfrm>
            <a:off x="6928859" y="6071116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작은 음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2A8113-4097-13E8-35C2-ED190D2A8333}"/>
              </a:ext>
            </a:extLst>
          </p:cNvPr>
          <p:cNvSpPr txBox="1"/>
          <p:nvPr/>
        </p:nvSpPr>
        <p:spPr>
          <a:xfrm>
            <a:off x="9229725" y="1645682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작은 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91251F-6F79-1D8F-8FEB-F2D6F98EB343}"/>
              </a:ext>
            </a:extLst>
          </p:cNvPr>
          <p:cNvSpPr txBox="1"/>
          <p:nvPr/>
        </p:nvSpPr>
        <p:spPr>
          <a:xfrm>
            <a:off x="9252959" y="4658321"/>
            <a:ext cx="728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큰 음</a:t>
            </a:r>
          </a:p>
        </p:txBody>
      </p:sp>
    </p:spTree>
    <p:extLst>
      <p:ext uri="{BB962C8B-B14F-4D97-AF65-F5344CB8AC3E}">
        <p14:creationId xmlns:p14="http://schemas.microsoft.com/office/powerpoint/2010/main" val="685472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2023-11-20T09:27:21Z</dcterms:created>
  <dcterms:modified xsi:type="dcterms:W3CDTF">2023-11-20T09:29:29Z</dcterms:modified>
</cp:coreProperties>
</file>