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7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3.png"/><Relationship Id="rId7" Type="http://schemas.openxmlformats.org/officeDocument/2006/relationships/image" Target="../media/image6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7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8.png"/><Relationship Id="rId7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7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883794" y="-1517407"/>
            <a:ext cx="15488986" cy="13320528"/>
            <a:chOff x="3883794" y="-1517407"/>
            <a:chExt cx="15488986" cy="133205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3794" y="-1517407"/>
              <a:ext cx="15488986" cy="1332052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76" y="3769294"/>
            <a:ext cx="6395639" cy="329420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2174" y="8390059"/>
            <a:ext cx="2803019" cy="83005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567587" y="-140084"/>
            <a:ext cx="11709833" cy="10070456"/>
            <a:chOff x="12567587" y="-140084"/>
            <a:chExt cx="11709833" cy="1007045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67587" y="-140084"/>
              <a:ext cx="11709833" cy="100704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7461242" cy="10324488"/>
            <a:chOff x="0" y="0"/>
            <a:chExt cx="7461242" cy="1032448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461242" cy="1032448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82" y="727625"/>
            <a:ext cx="6888111" cy="189612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95619" y="2003336"/>
            <a:ext cx="1346667" cy="493714"/>
            <a:chOff x="1395619" y="2003336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5619" y="2003336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3409335"/>
            <a:ext cx="7461242" cy="6876379"/>
            <a:chOff x="0" y="3409335"/>
            <a:chExt cx="7461242" cy="687637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409335"/>
              <a:ext cx="7461242" cy="687637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4101" y="917748"/>
            <a:ext cx="4732121" cy="143787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9989" y="4731574"/>
            <a:ext cx="7015659" cy="104636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29989" y="5561169"/>
            <a:ext cx="5929992" cy="104636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771" y="6425885"/>
            <a:ext cx="5776373" cy="143047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43143" y="3864459"/>
            <a:ext cx="5524164" cy="104636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29989" y="7755973"/>
            <a:ext cx="8059564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432381" y="0"/>
            <a:ext cx="10742857" cy="10392381"/>
            <a:chOff x="-6432381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32381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82" y="727625"/>
            <a:ext cx="6888111" cy="189612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95619" y="2003336"/>
            <a:ext cx="1346667" cy="493714"/>
            <a:chOff x="1395619" y="2003336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5619" y="2003336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63153" y="2869736"/>
            <a:ext cx="6171429" cy="4945317"/>
            <a:chOff x="2363153" y="2869736"/>
            <a:chExt cx="6171429" cy="494531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3153" y="2869736"/>
              <a:ext cx="6171429" cy="494531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723217" y="2671515"/>
            <a:ext cx="6286546" cy="5143538"/>
            <a:chOff x="9723217" y="2671515"/>
            <a:chExt cx="6286546" cy="514353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23217" y="2671515"/>
              <a:ext cx="6286546" cy="5143538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67577" y="917748"/>
            <a:ext cx="6016426" cy="143596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41077" y="8120215"/>
            <a:ext cx="6602888" cy="104636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41077" y="8995069"/>
            <a:ext cx="10426364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357972" y="-3723706"/>
            <a:ext cx="9405562" cy="14764580"/>
            <a:chOff x="10357972" y="-3723706"/>
            <a:chExt cx="9405562" cy="147645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8880000">
              <a:off x="10357972" y="-3723706"/>
              <a:ext cx="9405562" cy="1476458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5031" y="1713358"/>
            <a:ext cx="3895093" cy="193717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279312" y="3164870"/>
            <a:ext cx="1346667" cy="493714"/>
            <a:chOff x="2279312" y="3164870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9312" y="3164870"/>
              <a:ext cx="1346667" cy="4937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96280" y="1050759"/>
            <a:ext cx="7084213" cy="10271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357972" y="-3723706"/>
            <a:ext cx="9405562" cy="14764580"/>
            <a:chOff x="10357972" y="-3723706"/>
            <a:chExt cx="9405562" cy="147645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8880000">
              <a:off x="10357972" y="-3723706"/>
              <a:ext cx="9405562" cy="1476458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211" y="227781"/>
            <a:ext cx="4110587" cy="189612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62254" y="1508234"/>
            <a:ext cx="1346667" cy="493714"/>
            <a:chOff x="562254" y="1508234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254" y="1508234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3837" y="3922410"/>
            <a:ext cx="7028006" cy="5184974"/>
            <a:chOff x="403837" y="3922410"/>
            <a:chExt cx="7028006" cy="518497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837" y="3922410"/>
              <a:ext cx="7028006" cy="5184974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9238" y="3774952"/>
            <a:ext cx="8940935" cy="104636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9238" y="4731571"/>
            <a:ext cx="3239107" cy="104636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9238" y="5749264"/>
            <a:ext cx="8940935" cy="104636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92095" y="6840063"/>
            <a:ext cx="4646793" cy="98157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89238" y="7843872"/>
            <a:ext cx="4043811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643809" y="0"/>
            <a:ext cx="10742857" cy="10392381"/>
            <a:chOff x="7643809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3809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28" y="462284"/>
            <a:ext cx="3559978" cy="189612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00842" y="1737995"/>
            <a:ext cx="1286400" cy="493714"/>
            <a:chOff x="800842" y="1737995"/>
            <a:chExt cx="1286400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842" y="1737995"/>
              <a:ext cx="1286400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781047" y="764983"/>
            <a:ext cx="7848373" cy="7423589"/>
            <a:chOff x="9781047" y="764983"/>
            <a:chExt cx="7848373" cy="742358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81047" y="764983"/>
              <a:ext cx="7848373" cy="742358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873" y="2775603"/>
            <a:ext cx="6586392" cy="104636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758" y="3788820"/>
            <a:ext cx="3564983" cy="104636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0873" y="4731574"/>
            <a:ext cx="5395735" cy="104636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0873" y="5737033"/>
            <a:ext cx="6447869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28" y="462284"/>
            <a:ext cx="6484845" cy="189612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00842" y="1737995"/>
            <a:ext cx="1286400" cy="493714"/>
            <a:chOff x="800842" y="1737995"/>
            <a:chExt cx="1286400" cy="49371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842" y="1737995"/>
              <a:ext cx="1286400" cy="493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14144" y="3242533"/>
            <a:ext cx="5587410" cy="4298527"/>
            <a:chOff x="414144" y="3242533"/>
            <a:chExt cx="5587410" cy="429852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144" y="3242533"/>
              <a:ext cx="5587410" cy="42985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872566" y="1369631"/>
            <a:ext cx="4913979" cy="6171429"/>
            <a:chOff x="12872566" y="1369631"/>
            <a:chExt cx="4913979" cy="617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72566" y="1369631"/>
              <a:ext cx="4913979" cy="617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562942" y="3242533"/>
            <a:ext cx="5750348" cy="4298527"/>
            <a:chOff x="6562942" y="3242533"/>
            <a:chExt cx="5750348" cy="429852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2942" y="3242533"/>
              <a:ext cx="5750348" cy="4298527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01786" y="652408"/>
            <a:ext cx="4755064" cy="143596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765" y="7605024"/>
            <a:ext cx="3929364" cy="104636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765" y="8259391"/>
            <a:ext cx="8030983" cy="104636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765" y="8909269"/>
            <a:ext cx="10311897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28" y="462284"/>
            <a:ext cx="5634559" cy="189612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00842" y="1737995"/>
            <a:ext cx="1286400" cy="493714"/>
            <a:chOff x="800842" y="1737995"/>
            <a:chExt cx="1286400" cy="49371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842" y="1737995"/>
              <a:ext cx="1286400" cy="493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052183" y="2467940"/>
            <a:ext cx="5115556" cy="3828897"/>
            <a:chOff x="6052183" y="2467940"/>
            <a:chExt cx="5115556" cy="382889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2183" y="2467940"/>
              <a:ext cx="5115556" cy="382889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90356" y="2467940"/>
            <a:ext cx="5626042" cy="5833822"/>
            <a:chOff x="290356" y="2467940"/>
            <a:chExt cx="5626042" cy="583382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356" y="2467940"/>
              <a:ext cx="5626042" cy="583382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39260" y="636890"/>
            <a:ext cx="6598883" cy="143596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1109" y="6443581"/>
            <a:ext cx="2405526" cy="104636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1109" y="7311297"/>
            <a:ext cx="7529916" cy="104636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1109" y="8154304"/>
            <a:ext cx="5721792" cy="104636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51109" y="9044050"/>
            <a:ext cx="9593078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28" y="462284"/>
            <a:ext cx="5634559" cy="189612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00842" y="1737995"/>
            <a:ext cx="1286400" cy="493714"/>
            <a:chOff x="800842" y="1737995"/>
            <a:chExt cx="1286400" cy="49371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842" y="1737995"/>
              <a:ext cx="1286400" cy="493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4114286"/>
            <a:ext cx="4281805" cy="6171429"/>
            <a:chOff x="0" y="4114286"/>
            <a:chExt cx="4281805" cy="617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114286"/>
              <a:ext cx="4281805" cy="617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632383" y="6138614"/>
            <a:ext cx="5202413" cy="3872176"/>
            <a:chOff x="4632383" y="6138614"/>
            <a:chExt cx="5202413" cy="38721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2383" y="6138614"/>
              <a:ext cx="5202413" cy="387217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485006" y="6138614"/>
            <a:ext cx="5411803" cy="3872176"/>
            <a:chOff x="10485006" y="6138614"/>
            <a:chExt cx="5411803" cy="387217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5006" y="6138614"/>
              <a:ext cx="5411803" cy="3872176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67834" y="652408"/>
            <a:ext cx="4035940" cy="143596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22895" y="2737620"/>
            <a:ext cx="2576669" cy="104636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22895" y="3439176"/>
            <a:ext cx="7445983" cy="104636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22895" y="4173547"/>
            <a:ext cx="3201002" cy="104636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22895" y="4916399"/>
            <a:ext cx="4629126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432381" y="0"/>
            <a:ext cx="10742857" cy="10392381"/>
            <a:chOff x="-6432381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32381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82" y="727625"/>
            <a:ext cx="4813511" cy="189612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95619" y="2003336"/>
            <a:ext cx="1346667" cy="493714"/>
            <a:chOff x="1395619" y="2003336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5619" y="2003336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67755" y="3566770"/>
            <a:ext cx="8991934" cy="6133937"/>
            <a:chOff x="467755" y="3566770"/>
            <a:chExt cx="8991934" cy="613393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755" y="3566770"/>
              <a:ext cx="8991934" cy="613393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74971" y="3419314"/>
            <a:ext cx="7036450" cy="104636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74971" y="4467748"/>
            <a:ext cx="4709926" cy="104636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74971" y="5493276"/>
            <a:ext cx="7641354" cy="3746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432381" y="0"/>
            <a:ext cx="10742857" cy="10392381"/>
            <a:chOff x="-6432381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32381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8482" y="727625"/>
            <a:ext cx="6888111" cy="189612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95619" y="2003336"/>
            <a:ext cx="1346667" cy="493714"/>
            <a:chOff x="1395619" y="2003336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5619" y="2003336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24049" y="3127388"/>
            <a:ext cx="6885420" cy="4481187"/>
            <a:chOff x="1124049" y="3127388"/>
            <a:chExt cx="6885420" cy="448118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4049" y="3127388"/>
              <a:ext cx="6885420" cy="448118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848656" y="3127388"/>
            <a:ext cx="7511817" cy="4481187"/>
            <a:chOff x="8848656" y="3127388"/>
            <a:chExt cx="7511817" cy="448118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48656" y="3127388"/>
              <a:ext cx="7511817" cy="4481187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11823" y="970124"/>
            <a:ext cx="4147683" cy="143596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88399" y="7830953"/>
            <a:ext cx="7695402" cy="104636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88399" y="8675436"/>
            <a:ext cx="7290040" cy="104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사용자 지정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ASROCK</cp:lastModifiedBy>
  <cp:revision>3</cp:revision>
  <dcterms:created xsi:type="dcterms:W3CDTF">2023-09-18T18:38:55Z</dcterms:created>
  <dcterms:modified xsi:type="dcterms:W3CDTF">2023-09-30T09:12:08Z</dcterms:modified>
</cp:coreProperties>
</file>