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3811" y="1955906"/>
            <a:ext cx="1190052" cy="6365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9811" y="2724973"/>
            <a:ext cx="8793643" cy="52300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69" y="644526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364" y="2784202"/>
            <a:ext cx="2652117" cy="871974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2954" y="2784202"/>
            <a:ext cx="2652117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795749" y="4027372"/>
            <a:ext cx="4492720" cy="4126885"/>
            <a:chOff x="2795749" y="4027372"/>
            <a:chExt cx="4492720" cy="412688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749" y="4027372"/>
              <a:ext cx="4492720" cy="412688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395186" y="4004515"/>
            <a:ext cx="4767028" cy="4126885"/>
            <a:chOff x="10395186" y="4004515"/>
            <a:chExt cx="4767028" cy="412688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5186" y="4004515"/>
              <a:ext cx="4767028" cy="412688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2880" y="8470449"/>
            <a:ext cx="4133355" cy="87197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6364" y="8470449"/>
            <a:ext cx="2698793" cy="871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5174422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506" y="3674201"/>
            <a:ext cx="2335232" cy="76392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1693" y="4837984"/>
            <a:ext cx="1705328" cy="762909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1506" y="5946135"/>
            <a:ext cx="1364089" cy="7639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1506" y="7082973"/>
            <a:ext cx="2506089" cy="76392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1506" y="2561601"/>
            <a:ext cx="2155613" cy="696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4097" y="1955906"/>
            <a:ext cx="2765671" cy="69369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72668" y="2873763"/>
            <a:ext cx="8803443" cy="52300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8153" y="2057143"/>
            <a:ext cx="6514704" cy="6171429"/>
            <a:chOff x="708153" y="2057143"/>
            <a:chExt cx="6514704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153" y="2057143"/>
              <a:ext cx="6514704" cy="6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6001" y="2667773"/>
            <a:ext cx="8756824" cy="4567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274800" y="1874286"/>
            <a:ext cx="9096115" cy="3062857"/>
            <a:chOff x="4274800" y="1874286"/>
            <a:chExt cx="9096115" cy="3062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4800" y="1874286"/>
              <a:ext cx="9096115" cy="3062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4858" y="5481715"/>
            <a:ext cx="9352014" cy="2583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4858" y="5527430"/>
            <a:ext cx="12397509" cy="26028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908571" y="1922857"/>
            <a:ext cx="9843657" cy="3111224"/>
            <a:chOff x="3908571" y="1922857"/>
            <a:chExt cx="9843657" cy="311122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8571" y="1922857"/>
              <a:ext cx="9843657" cy="3111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85727" y="1685714"/>
            <a:ext cx="5223776" cy="7025359"/>
            <a:chOff x="8985727" y="1685714"/>
            <a:chExt cx="5223776" cy="7025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5727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73861" y="1685714"/>
            <a:ext cx="5223776" cy="7025359"/>
            <a:chOff x="4373861" y="1685714"/>
            <a:chExt cx="5223776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3861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685714"/>
            <a:ext cx="5223776" cy="7025359"/>
            <a:chOff x="0" y="1685714"/>
            <a:chExt cx="5223776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85714"/>
              <a:ext cx="5223776" cy="702535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5173" y="575954"/>
            <a:ext cx="5174593" cy="87197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983" y="3043865"/>
            <a:ext cx="3903243" cy="97164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001" y="4051082"/>
            <a:ext cx="4050853" cy="103007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30" y="5630463"/>
            <a:ext cx="4493938" cy="10300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3858" y="3203865"/>
            <a:ext cx="4162757" cy="103007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84334" y="4898299"/>
            <a:ext cx="4031643" cy="138901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97144" y="3043865"/>
            <a:ext cx="3847995" cy="61103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97144" y="3627473"/>
            <a:ext cx="3770624" cy="103007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7144" y="5028573"/>
            <a:ext cx="4479843" cy="97164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97144" y="6054071"/>
            <a:ext cx="3888710" cy="144911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912382" y="3467473"/>
            <a:ext cx="3567529" cy="61103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866668" y="4249925"/>
            <a:ext cx="4083710" cy="1449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69" y="530240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392" y="1763888"/>
            <a:ext cx="2325754" cy="8856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62279" y="3227377"/>
            <a:ext cx="4682416" cy="4506091"/>
            <a:chOff x="962279" y="3227377"/>
            <a:chExt cx="4682416" cy="450609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279" y="3227377"/>
              <a:ext cx="4682416" cy="450609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38430" y="3227377"/>
            <a:ext cx="4496884" cy="4496884"/>
            <a:chOff x="7138430" y="3227377"/>
            <a:chExt cx="4496884" cy="449688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8430" y="3227377"/>
              <a:ext cx="4496884" cy="4496884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6840" y="7912516"/>
            <a:ext cx="3388783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4887" y="7912516"/>
            <a:ext cx="4308974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594286" y="3227377"/>
            <a:ext cx="5012857" cy="4506091"/>
            <a:chOff x="12594286" y="3227377"/>
            <a:chExt cx="5012857" cy="450609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94286" y="3227377"/>
              <a:ext cx="5012857" cy="450609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24145" y="7912516"/>
            <a:ext cx="3729260" cy="871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3052" y="1901031"/>
            <a:ext cx="2502078" cy="94283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0156" y="3276939"/>
            <a:ext cx="4573992" cy="4587061"/>
            <a:chOff x="980156" y="3276939"/>
            <a:chExt cx="4573992" cy="458706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156" y="3276939"/>
              <a:ext cx="4573992" cy="45870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91172" y="3276939"/>
            <a:ext cx="5303371" cy="4587061"/>
            <a:chOff x="6491172" y="3276939"/>
            <a:chExt cx="5303371" cy="45870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1172" y="3276939"/>
              <a:ext cx="5303371" cy="45870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78171" y="3276939"/>
            <a:ext cx="4541644" cy="4587061"/>
            <a:chOff x="12778171" y="3276939"/>
            <a:chExt cx="4541644" cy="45870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78171" y="3276939"/>
              <a:ext cx="4541644" cy="458706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72373" y="8134478"/>
            <a:ext cx="4277555" cy="87197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07107" y="8134478"/>
            <a:ext cx="3198688" cy="87197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1402" y="8134478"/>
            <a:ext cx="3179641" cy="871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7111" y="1861030"/>
            <a:ext cx="2642593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219681" y="3195629"/>
            <a:ext cx="4746152" cy="4759712"/>
            <a:chOff x="2219681" y="3195629"/>
            <a:chExt cx="4746152" cy="475971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9681" y="3195629"/>
              <a:ext cx="4746152" cy="47597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554069" y="3195629"/>
            <a:ext cx="4759712" cy="4759712"/>
            <a:chOff x="11554069" y="3195629"/>
            <a:chExt cx="4759712" cy="475971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4069" y="3195629"/>
              <a:ext cx="4759712" cy="4759712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20155" y="8123183"/>
            <a:ext cx="4395650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0311" y="8123183"/>
            <a:ext cx="4693460" cy="871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2023-05-03T21:11:17Z</dcterms:created>
  <dcterms:modified xsi:type="dcterms:W3CDTF">2023-05-03T21:11:17Z</dcterms:modified>
</cp:coreProperties>
</file>