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s>
</file>

<file path=ppt/presentation.xml><?xml version="1.0" encoding="utf-8"?>
<p:presentation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sldMasterIdLst>
    <p:sldMasterId id="2147483725" r:id="rId1"/>
  </p:sldMasterIdLst>
  <p:sldIdLst>
    <p:sldId id="256" r:id="rId2"/>
    <p:sldId id="257" r:id="rId3"/>
    <p:sldId id="258" r:id="rId4"/>
    <p:sldId id="259" r:id="rId5"/>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prnPr scaleToFitPaper="1"/>
  <p:showPr showNarration="1">
    <p:sldAll/>
    <p:penClr>
      <a:srgbClr val="ff0000"/>
    </p:penClr>
    <p:extLst>
      <p:ext uri="{2FDB2607-1784-4EEB-B798-7EB5836EED8A}">
        <p14:showMediaCtrls xmlns:p14="http://schemas.microsoft.com/office/powerpoint/2010/main" val="1"/>
      </p:ext>
    </p:extLst>
  </p:showPr>
  <p:extLst>
    <p:ext uri="ACF4677E-8BD2-47ae-8A1F-98590045965D">
      <hp:hncThemeShow xmlns:hp="http://schemas.haansoft.com/office/presentation/8.0" themeShowType="1" themeSkinType="1" themeTransitionType="1" useThemeTransition="1" byMouseClick="1" attrType="1" dur="2000"/>
    </p:ext>
  </p:extLst>
</p:presentationPr>
</file>

<file path=ppt/tableStyles.xml><?xml version="1.0" encoding="utf-8"?>
<a:tblStyleLst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def="{5C22544A-7EE6-4342-B048-85BDC9FD1C3A}"/>
</file>

<file path=ppt/viewProps.xml><?xml version="1.0" encoding="utf-8"?>
<p:view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normalViewPr snapVertSplitter="1">
    <p:restoredLeft sz="12579"/>
    <p:restoredTop sz="90000"/>
  </p:normalViewPr>
  <p:slideViewPr>
    <p:cSldViewPr snapToGrid="0" snapToObjects="1">
      <p:cViewPr varScale="1">
        <p:scale>
          <a:sx n="100" d="100"/>
          <a:sy n="100" d="100"/>
        </p:scale>
        <p:origin x="0" y="0"/>
      </p:cViewPr>
      <p:guideLst>
        <p:guide orient="horz" pos="2159"/>
        <p:guide pos="3839"/>
      </p:guideLst>
    </p:cSldViewPr>
  </p:slideViewPr>
  <p:notesTextViewPr>
    <p:cViewPr>
      <p:scale>
        <a:sx n="100" d="100"/>
        <a:sy n="100" d="100"/>
      </p:scale>
      <p:origin x="0" y="0"/>
    </p:cViewPr>
  </p:notesTextViewPr>
  <p:gridSpacing cx="72009" cy="72009"/>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heme" Target="theme/theme1.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Sp="0" showMasterPhAnim="1" matchingName="제목 슬라이드" type="title" preserve="1">
  <p:cSld name="제목 슬라이드">
    <p:spTree>
      <p:nvGrpSpPr>
        <p:cNvPr id="1" name=""/>
        <p:cNvGrpSpPr/>
        <p:nvPr/>
      </p:nvGrpSpPr>
      <p:grpSpPr>
        <a:xfrm>
          <a:off x="0" y="0"/>
          <a:ext cx="0" cy="0"/>
          <a:chOff x="0" y="0"/>
          <a:chExt cx="0" cy="0"/>
        </a:xfrm>
      </p:grpSpPr>
      <p:sp>
        <p:nvSpPr>
          <p:cNvPr id="8" name=""/>
          <p:cNvSpPr/>
          <p:nvPr/>
        </p:nvSpPr>
        <p:spPr>
          <a:xfrm>
            <a:off x="-12699" y="3631"/>
            <a:ext cx="1247479" cy="4425873"/>
          </a:xfrm>
          <a:custGeom>
            <a:avLst/>
            <a:gdLst/>
            <a:cxnLst>
              <a:cxn ang="0">
                <a:pos x="0" y="0"/>
              </a:cxn>
              <a:cxn ang="0">
                <a:pos x="0" y="708"/>
              </a:cxn>
              <a:cxn ang="0">
                <a:pos x="986" y="7114"/>
              </a:cxn>
              <a:cxn ang="0">
                <a:pos x="1537" y="7266"/>
              </a:cxn>
              <a:cxn ang="0">
                <a:pos x="62" y="0"/>
              </a:cxn>
              <a:cxn ang="0">
                <a:pos x="0" y="0"/>
              </a:cxn>
            </a:cxnLst>
            <a:rect l="0" t="0" r="r" b="b"/>
            <a:pathLst>
              <a:path w="1537" h="7266">
                <a:moveTo>
                  <a:pt x="0" y="0"/>
                </a:moveTo>
                <a:lnTo>
                  <a:pt x="0" y="708"/>
                </a:lnTo>
                <a:lnTo>
                  <a:pt x="986" y="7114"/>
                </a:lnTo>
                <a:lnTo>
                  <a:pt x="1537" y="7266"/>
                </a:lnTo>
                <a:lnTo>
                  <a:pt x="62" y="0"/>
                </a:lnTo>
                <a:lnTo>
                  <a:pt x="0" y="0"/>
                </a:lnTo>
              </a:path>
            </a:pathLst>
          </a:custGeom>
          <a:noFill/>
          <a:ln w="9525">
            <a:noFill/>
            <a:round/>
          </a:ln>
        </p:spPr>
        <p:txBody>
          <a:bodyPr anchor="ctr"/>
          <a:p>
            <a:pPr algn="ctr">
              <a:defRPr lang="ko-KR" altLang="en-US"/>
            </a:pPr>
            <a:endParaRPr lang="en-US" altLang="ko-KR"/>
          </a:p>
        </p:txBody>
      </p:sp>
      <p:sp>
        <p:nvSpPr>
          <p:cNvPr id="9" name=""/>
          <p:cNvSpPr/>
          <p:nvPr/>
        </p:nvSpPr>
        <p:spPr>
          <a:xfrm flipH="1">
            <a:off x="7307082" y="211889"/>
            <a:ext cx="4883131" cy="1609272"/>
          </a:xfrm>
          <a:custGeom>
            <a:avLst/>
            <a:gdLst>
              <a:gd name="connsiteX0" fmla="*/ 0 w 2715"/>
              <a:gd name="connsiteY0" fmla="*/ 0 h 1458"/>
              <a:gd name="connsiteX1" fmla="*/ 0 w 2715"/>
              <a:gd name="connsiteY1" fmla="*/ 1458 h 1458"/>
              <a:gd name="connsiteX2" fmla="*/ 2715 w 2715"/>
              <a:gd name="connsiteY2" fmla="*/ 909 h 1458"/>
              <a:gd name="connsiteX3" fmla="*/ 0 w 2715"/>
              <a:gd name="connsiteY3" fmla="*/ 0 h 1458"/>
            </a:gdLst>
            <a:cxnLst>
              <a:cxn ang="0">
                <a:pos x="connsiteX0" y="connsiteY0"/>
              </a:cxn>
              <a:cxn ang="0">
                <a:pos x="connsiteX1" y="connsiteY1"/>
              </a:cxn>
              <a:cxn ang="0">
                <a:pos x="connsiteX2" y="connsiteY2"/>
              </a:cxn>
              <a:cxn ang="0">
                <a:pos x="connsiteX3" y="connsiteY3"/>
              </a:cxn>
            </a:cxnLst>
            <a:rect l="l" t="t" r="r" b="b"/>
            <a:pathLst>
              <a:path w="2715" h="1458">
                <a:moveTo>
                  <a:pt x="0" y="0"/>
                </a:moveTo>
                <a:lnTo>
                  <a:pt x="0" y="1458"/>
                </a:lnTo>
                <a:lnTo>
                  <a:pt x="2715" y="909"/>
                </a:lnTo>
                <a:lnTo>
                  <a:pt x="0" y="0"/>
                </a:lnTo>
              </a:path>
            </a:pathLst>
          </a:custGeom>
          <a:solidFill>
            <a:schemeClr val="accent1">
              <a:lumMod val="40000"/>
              <a:lumOff val="60000"/>
            </a:schemeClr>
          </a:solidFill>
          <a:ln w="9525">
            <a:noFill/>
            <a:round/>
          </a:ln>
        </p:spPr>
        <p:txBody>
          <a:bodyPr anchor="ctr"/>
          <a:p>
            <a:pPr algn="ctr">
              <a:defRPr lang="ko-KR" altLang="en-US"/>
            </a:pPr>
            <a:endParaRPr lang="en-US" altLang="ko-KR"/>
          </a:p>
        </p:txBody>
      </p:sp>
      <p:sp>
        <p:nvSpPr>
          <p:cNvPr id="10" name=""/>
          <p:cNvSpPr/>
          <p:nvPr/>
        </p:nvSpPr>
        <p:spPr>
          <a:xfrm flipH="1">
            <a:off x="1176" y="0"/>
            <a:ext cx="12196229" cy="1209811"/>
          </a:xfrm>
          <a:custGeom>
            <a:avLst/>
            <a:gdLst>
              <a:gd name="connsiteX0" fmla="*/ 6774 w 6774"/>
              <a:gd name="connsiteY0" fmla="*/ 0 h 1097"/>
              <a:gd name="connsiteX1" fmla="*/ 0 w 6774"/>
              <a:gd name="connsiteY1" fmla="*/ 0 h 1097"/>
              <a:gd name="connsiteX2" fmla="*/ 0 w 6774"/>
              <a:gd name="connsiteY2" fmla="*/ 194 h 1097"/>
              <a:gd name="connsiteX3" fmla="*/ 2700 w 6774"/>
              <a:gd name="connsiteY3" fmla="*/ 1097 h 1097"/>
              <a:gd name="connsiteX4" fmla="*/ 6774 w 6774"/>
              <a:gd name="connsiteY4" fmla="*/ 282 h 1097"/>
              <a:gd name="connsiteX5" fmla="*/ 6774 w 6774"/>
              <a:gd name="connsiteY5" fmla="*/ 0 h 109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74" h="1097">
                <a:moveTo>
                  <a:pt x="6774" y="0"/>
                </a:moveTo>
                <a:lnTo>
                  <a:pt x="0" y="0"/>
                </a:lnTo>
                <a:lnTo>
                  <a:pt x="0" y="194"/>
                </a:lnTo>
                <a:lnTo>
                  <a:pt x="2700" y="1097"/>
                </a:lnTo>
                <a:lnTo>
                  <a:pt x="6774" y="282"/>
                </a:lnTo>
                <a:lnTo>
                  <a:pt x="6774" y="0"/>
                </a:lnTo>
              </a:path>
            </a:pathLst>
          </a:custGeom>
          <a:solidFill>
            <a:schemeClr val="accent1">
              <a:lumMod val="60000"/>
              <a:lumOff val="40000"/>
            </a:schemeClr>
          </a:solidFill>
          <a:ln w="9525">
            <a:noFill/>
            <a:round/>
          </a:ln>
        </p:spPr>
        <p:txBody>
          <a:bodyPr anchor="ctr"/>
          <a:p>
            <a:pPr algn="ctr">
              <a:defRPr lang="ko-KR" altLang="en-US"/>
            </a:pPr>
            <a:endParaRPr lang="en-US" altLang="ko-KR"/>
          </a:p>
        </p:txBody>
      </p:sp>
      <p:sp>
        <p:nvSpPr>
          <p:cNvPr id="11" name=""/>
          <p:cNvSpPr/>
          <p:nvPr/>
        </p:nvSpPr>
        <p:spPr>
          <a:xfrm>
            <a:off x="0" y="313097"/>
            <a:ext cx="7315199" cy="2039450"/>
          </a:xfrm>
          <a:custGeom>
            <a:avLst/>
            <a:gdLst>
              <a:gd name="connsiteX0" fmla="*/ 5486400 w 5486400"/>
              <a:gd name="connsiteY0" fmla="*/ 1085850 h 2571750"/>
              <a:gd name="connsiteX1" fmla="*/ 0 w 5486400"/>
              <a:gd name="connsiteY1" fmla="*/ 0 h 2571750"/>
              <a:gd name="connsiteX2" fmla="*/ 0 w 5486400"/>
              <a:gd name="connsiteY2" fmla="*/ 95250 h 2571750"/>
              <a:gd name="connsiteX3" fmla="*/ 923925 w 5486400"/>
              <a:gd name="connsiteY3" fmla="*/ 2571750 h 2571750"/>
              <a:gd name="connsiteX4" fmla="*/ 5486400 w 5486400"/>
              <a:gd name="connsiteY4" fmla="*/ 1085850 h 2571750"/>
              <a:gd name="connsiteX0" fmla="*/ 5486400 w 5486400"/>
              <a:gd name="connsiteY0" fmla="*/ 1085850 h 2676075"/>
              <a:gd name="connsiteX1" fmla="*/ 0 w 5486400"/>
              <a:gd name="connsiteY1" fmla="*/ 0 h 2676075"/>
              <a:gd name="connsiteX2" fmla="*/ 0 w 5486400"/>
              <a:gd name="connsiteY2" fmla="*/ 95250 h 2676075"/>
              <a:gd name="connsiteX3" fmla="*/ 604863 w 5486400"/>
              <a:gd name="connsiteY3" fmla="*/ 2676075 h 2676075"/>
              <a:gd name="connsiteX4" fmla="*/ 5486400 w 5486400"/>
              <a:gd name="connsiteY4" fmla="*/ 1085850 h 2676075"/>
              <a:gd name="connsiteX0" fmla="*/ 5486400 w 5486400"/>
              <a:gd name="connsiteY0" fmla="*/ 1085850 h 2582198"/>
              <a:gd name="connsiteX1" fmla="*/ 0 w 5486400"/>
              <a:gd name="connsiteY1" fmla="*/ 0 h 2582198"/>
              <a:gd name="connsiteX2" fmla="*/ 0 w 5486400"/>
              <a:gd name="connsiteY2" fmla="*/ 95250 h 2582198"/>
              <a:gd name="connsiteX3" fmla="*/ 892927 w 5486400"/>
              <a:gd name="connsiteY3" fmla="*/ 2582198 h 2582198"/>
              <a:gd name="connsiteX4" fmla="*/ 5486400 w 5486400"/>
              <a:gd name="connsiteY4" fmla="*/ 1085850 h 2582198"/>
              <a:gd name="connsiteX0" fmla="*/ 5486400 w 5486400"/>
              <a:gd name="connsiteY0" fmla="*/ 1085850 h 2582198"/>
              <a:gd name="connsiteX1" fmla="*/ 0 w 5486400"/>
              <a:gd name="connsiteY1" fmla="*/ 0 h 2582198"/>
              <a:gd name="connsiteX2" fmla="*/ 892927 w 5486400"/>
              <a:gd name="connsiteY2" fmla="*/ 2582198 h 2582198"/>
              <a:gd name="connsiteX3" fmla="*/ 5486400 w 5486400"/>
              <a:gd name="connsiteY3" fmla="*/ 1085850 h 2582198"/>
              <a:gd name="connsiteX0" fmla="*/ 5486400 w 5486400"/>
              <a:gd name="connsiteY0" fmla="*/ 1085850 h 2481754"/>
              <a:gd name="connsiteX1" fmla="*/ 0 w 5486400"/>
              <a:gd name="connsiteY1" fmla="*/ 0 h 2481754"/>
              <a:gd name="connsiteX2" fmla="*/ 870728 w 5486400"/>
              <a:gd name="connsiteY2" fmla="*/ 2481754 h 2481754"/>
              <a:gd name="connsiteX3" fmla="*/ 5486400 w 5486400"/>
              <a:gd name="connsiteY3" fmla="*/ 1085850 h 2481754"/>
            </a:gdLst>
            <a:cxnLst>
              <a:cxn ang="0">
                <a:pos x="connsiteX0" y="connsiteY0"/>
              </a:cxn>
              <a:cxn ang="0">
                <a:pos x="connsiteX1" y="connsiteY1"/>
              </a:cxn>
              <a:cxn ang="0">
                <a:pos x="connsiteX2" y="connsiteY2"/>
              </a:cxn>
              <a:cxn ang="0">
                <a:pos x="connsiteX3" y="connsiteY3"/>
              </a:cxn>
            </a:cxnLst>
            <a:rect l="l" t="t" r="r" b="b"/>
            <a:pathLst>
              <a:path w="5486400" h="2481754">
                <a:moveTo>
                  <a:pt x="5486400" y="1085850"/>
                </a:moveTo>
                <a:lnTo>
                  <a:pt x="0" y="0"/>
                </a:lnTo>
                <a:lnTo>
                  <a:pt x="870728" y="2481754"/>
                </a:lnTo>
                <a:lnTo>
                  <a:pt x="5486400" y="1085850"/>
                </a:lnTo>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sp>
        <p:nvSpPr>
          <p:cNvPr id="12" name=""/>
          <p:cNvSpPr/>
          <p:nvPr/>
        </p:nvSpPr>
        <p:spPr>
          <a:xfrm rot="16200000" flipH="1">
            <a:off x="-469153" y="661849"/>
            <a:ext cx="2747768" cy="1432205"/>
          </a:xfrm>
          <a:custGeom>
            <a:avLst/>
            <a:gdLst>
              <a:gd name="connsiteX0" fmla="*/ 0 w 2715"/>
              <a:gd name="connsiteY0" fmla="*/ 0 h 1458"/>
              <a:gd name="connsiteX1" fmla="*/ 0 w 2715"/>
              <a:gd name="connsiteY1" fmla="*/ 1458 h 1458"/>
              <a:gd name="connsiteX2" fmla="*/ 2715 w 2715"/>
              <a:gd name="connsiteY2" fmla="*/ 909 h 1458"/>
              <a:gd name="connsiteX3" fmla="*/ 0 w 2715"/>
              <a:gd name="connsiteY3" fmla="*/ 0 h 1458"/>
            </a:gdLst>
            <a:cxnLst>
              <a:cxn ang="0">
                <a:pos x="connsiteX0" y="connsiteY0"/>
              </a:cxn>
              <a:cxn ang="0">
                <a:pos x="connsiteX1" y="connsiteY1"/>
              </a:cxn>
              <a:cxn ang="0">
                <a:pos x="connsiteX2" y="connsiteY2"/>
              </a:cxn>
              <a:cxn ang="0">
                <a:pos x="connsiteX3" y="connsiteY3"/>
              </a:cxn>
            </a:cxnLst>
            <a:rect l="l" t="t" r="r" b="b"/>
            <a:pathLst>
              <a:path w="2715" h="1458">
                <a:moveTo>
                  <a:pt x="0" y="0"/>
                </a:moveTo>
                <a:lnTo>
                  <a:pt x="0" y="1458"/>
                </a:lnTo>
                <a:lnTo>
                  <a:pt x="2715" y="909"/>
                </a:lnTo>
                <a:lnTo>
                  <a:pt x="0" y="0"/>
                </a:lnTo>
              </a:path>
            </a:pathLst>
          </a:custGeom>
          <a:solidFill>
            <a:schemeClr val="accent1">
              <a:lumMod val="40000"/>
              <a:lumOff val="60000"/>
            </a:schemeClr>
          </a:solidFill>
          <a:ln w="9525">
            <a:noFill/>
            <a:round/>
          </a:ln>
        </p:spPr>
        <p:txBody>
          <a:bodyPr anchor="ctr"/>
          <a:p>
            <a:pPr algn="ctr">
              <a:defRPr lang="ko-KR" altLang="en-US"/>
            </a:pPr>
            <a:endParaRPr lang="en-US" altLang="ko-KR"/>
          </a:p>
        </p:txBody>
      </p:sp>
      <p:sp>
        <p:nvSpPr>
          <p:cNvPr id="13" name=""/>
          <p:cNvSpPr/>
          <p:nvPr/>
        </p:nvSpPr>
        <p:spPr>
          <a:xfrm rot="16200000" flipH="1">
            <a:off x="-2892959" y="2893114"/>
            <a:ext cx="6862892" cy="1076695"/>
          </a:xfrm>
          <a:custGeom>
            <a:avLst/>
            <a:gdLst>
              <a:gd name="connsiteX0" fmla="*/ 6774 w 6774"/>
              <a:gd name="connsiteY0" fmla="*/ 0 h 1097"/>
              <a:gd name="connsiteX1" fmla="*/ 0 w 6774"/>
              <a:gd name="connsiteY1" fmla="*/ 0 h 1097"/>
              <a:gd name="connsiteX2" fmla="*/ 0 w 6774"/>
              <a:gd name="connsiteY2" fmla="*/ 194 h 1097"/>
              <a:gd name="connsiteX3" fmla="*/ 2700 w 6774"/>
              <a:gd name="connsiteY3" fmla="*/ 1097 h 1097"/>
              <a:gd name="connsiteX4" fmla="*/ 6774 w 6774"/>
              <a:gd name="connsiteY4" fmla="*/ 282 h 1097"/>
              <a:gd name="connsiteX5" fmla="*/ 6774 w 6774"/>
              <a:gd name="connsiteY5" fmla="*/ 0 h 109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74" h="1097">
                <a:moveTo>
                  <a:pt x="6774" y="0"/>
                </a:moveTo>
                <a:lnTo>
                  <a:pt x="0" y="0"/>
                </a:lnTo>
                <a:lnTo>
                  <a:pt x="0" y="194"/>
                </a:lnTo>
                <a:lnTo>
                  <a:pt x="2700" y="1097"/>
                </a:lnTo>
                <a:lnTo>
                  <a:pt x="6774" y="282"/>
                </a:lnTo>
                <a:lnTo>
                  <a:pt x="6774" y="0"/>
                </a:lnTo>
              </a:path>
            </a:pathLst>
          </a:custGeom>
          <a:solidFill>
            <a:schemeClr val="accent1"/>
          </a:solidFill>
          <a:ln w="9525">
            <a:noFill/>
            <a:round/>
          </a:ln>
        </p:spPr>
        <p:txBody>
          <a:bodyPr anchor="ctr"/>
          <a:p>
            <a:pPr algn="ctr">
              <a:defRPr lang="ko-KR" altLang="en-US"/>
            </a:pPr>
            <a:endParaRPr lang="en-US" altLang="ko-KR"/>
          </a:p>
        </p:txBody>
      </p:sp>
      <p:sp>
        <p:nvSpPr>
          <p:cNvPr id="14" name=""/>
          <p:cNvSpPr/>
          <p:nvPr/>
        </p:nvSpPr>
        <p:spPr>
          <a:xfrm rot="16200000">
            <a:off x="-839161" y="3864994"/>
            <a:ext cx="4116307" cy="1880869"/>
          </a:xfrm>
          <a:custGeom>
            <a:avLst/>
            <a:gdLst>
              <a:gd name="connsiteX0" fmla="*/ 5486400 w 5486400"/>
              <a:gd name="connsiteY0" fmla="*/ 1085850 h 2571750"/>
              <a:gd name="connsiteX1" fmla="*/ 0 w 5486400"/>
              <a:gd name="connsiteY1" fmla="*/ 0 h 2571750"/>
              <a:gd name="connsiteX2" fmla="*/ 0 w 5486400"/>
              <a:gd name="connsiteY2" fmla="*/ 95250 h 2571750"/>
              <a:gd name="connsiteX3" fmla="*/ 923925 w 5486400"/>
              <a:gd name="connsiteY3" fmla="*/ 2571750 h 2571750"/>
              <a:gd name="connsiteX4" fmla="*/ 5486400 w 5486400"/>
              <a:gd name="connsiteY4" fmla="*/ 1085850 h 2571750"/>
            </a:gdLst>
            <a:cxnLst>
              <a:cxn ang="0">
                <a:pos x="connsiteX0" y="connsiteY0"/>
              </a:cxn>
              <a:cxn ang="0">
                <a:pos x="connsiteX1" y="connsiteY1"/>
              </a:cxn>
              <a:cxn ang="0">
                <a:pos x="connsiteX2" y="connsiteY2"/>
              </a:cxn>
              <a:cxn ang="0">
                <a:pos x="connsiteX3" y="connsiteY3"/>
              </a:cxn>
              <a:cxn ang="0">
                <a:pos x="connsiteX4" y="connsiteY4"/>
              </a:cxn>
            </a:cxnLst>
            <a:rect l="l" t="t" r="r" b="b"/>
            <a:pathLst>
              <a:path w="5486400" h="2571750">
                <a:moveTo>
                  <a:pt x="5486400" y="1085850"/>
                </a:moveTo>
                <a:lnTo>
                  <a:pt x="0" y="0"/>
                </a:lnTo>
                <a:lnTo>
                  <a:pt x="0" y="95250"/>
                </a:lnTo>
                <a:lnTo>
                  <a:pt x="923925" y="2571750"/>
                </a:lnTo>
                <a:lnTo>
                  <a:pt x="5486400" y="1085850"/>
                </a:lnTo>
              </a:path>
            </a:pathLst>
          </a:custGeom>
          <a:solidFill>
            <a:schemeClr val="accent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sp>
        <p:nvSpPr>
          <p:cNvPr id="15" name=""/>
          <p:cNvSpPr/>
          <p:nvPr/>
        </p:nvSpPr>
        <p:spPr>
          <a:xfrm rot="16200000">
            <a:off x="1234747" y="5050782"/>
            <a:ext cx="895421" cy="2731035"/>
          </a:xfrm>
          <a:custGeom>
            <a:avLst/>
            <a:gdLst>
              <a:gd name="connsiteX0" fmla="*/ 0 w 571472"/>
              <a:gd name="connsiteY0" fmla="*/ 3000396 h 3000396"/>
              <a:gd name="connsiteX1" fmla="*/ 0 w 571472"/>
              <a:gd name="connsiteY1" fmla="*/ 0 h 3000396"/>
              <a:gd name="connsiteX2" fmla="*/ 571472 w 571472"/>
              <a:gd name="connsiteY2" fmla="*/ 3000396 h 3000396"/>
              <a:gd name="connsiteX3" fmla="*/ 0 w 571472"/>
              <a:gd name="connsiteY3" fmla="*/ 3000396 h 3000396"/>
              <a:gd name="connsiteX0" fmla="*/ 0 w 928630"/>
              <a:gd name="connsiteY0" fmla="*/ 3000396 h 3000396"/>
              <a:gd name="connsiteX1" fmla="*/ 0 w 928630"/>
              <a:gd name="connsiteY1" fmla="*/ 0 h 3000396"/>
              <a:gd name="connsiteX2" fmla="*/ 928630 w 928630"/>
              <a:gd name="connsiteY2" fmla="*/ 2500306 h 3000396"/>
              <a:gd name="connsiteX3" fmla="*/ 0 w 928630"/>
              <a:gd name="connsiteY3" fmla="*/ 3000396 h 3000396"/>
              <a:gd name="connsiteX0" fmla="*/ 9525 w 938155"/>
              <a:gd name="connsiteY0" fmla="*/ 3067050 h 3067050"/>
              <a:gd name="connsiteX1" fmla="*/ 0 w 938155"/>
              <a:gd name="connsiteY1" fmla="*/ 0 h 3067050"/>
              <a:gd name="connsiteX2" fmla="*/ 938155 w 938155"/>
              <a:gd name="connsiteY2" fmla="*/ 2566960 h 3067050"/>
              <a:gd name="connsiteX3" fmla="*/ 9525 w 938155"/>
              <a:gd name="connsiteY3" fmla="*/ 3067050 h 3067050"/>
              <a:gd name="connsiteX0" fmla="*/ 9525 w 928656"/>
              <a:gd name="connsiteY0" fmla="*/ 3067050 h 3067050"/>
              <a:gd name="connsiteX1" fmla="*/ 0 w 928656"/>
              <a:gd name="connsiteY1" fmla="*/ 0 h 3067050"/>
              <a:gd name="connsiteX2" fmla="*/ 928656 w 928656"/>
              <a:gd name="connsiteY2" fmla="*/ 2509813 h 3067050"/>
              <a:gd name="connsiteX3" fmla="*/ 9525 w 928656"/>
              <a:gd name="connsiteY3" fmla="*/ 3067050 h 3067050"/>
              <a:gd name="connsiteX0" fmla="*/ 9525 w 928656"/>
              <a:gd name="connsiteY0" fmla="*/ 2709836 h 2709836"/>
              <a:gd name="connsiteX1" fmla="*/ 0 w 928656"/>
              <a:gd name="connsiteY1" fmla="*/ 0 h 2709836"/>
              <a:gd name="connsiteX2" fmla="*/ 928656 w 928656"/>
              <a:gd name="connsiteY2" fmla="*/ 2509813 h 2709836"/>
              <a:gd name="connsiteX3" fmla="*/ 9525 w 928656"/>
              <a:gd name="connsiteY3" fmla="*/ 2709836 h 2709836"/>
              <a:gd name="connsiteX0" fmla="*/ 9525 w 928656"/>
              <a:gd name="connsiteY0" fmla="*/ 2781250 h 2781250"/>
              <a:gd name="connsiteX1" fmla="*/ 0 w 928656"/>
              <a:gd name="connsiteY1" fmla="*/ 0 h 2781250"/>
              <a:gd name="connsiteX2" fmla="*/ 928656 w 928656"/>
              <a:gd name="connsiteY2" fmla="*/ 2509813 h 2781250"/>
              <a:gd name="connsiteX3" fmla="*/ 9525 w 928656"/>
              <a:gd name="connsiteY3" fmla="*/ 2781250 h 2781250"/>
              <a:gd name="connsiteX0" fmla="*/ 9525 w 928656"/>
              <a:gd name="connsiteY0" fmla="*/ 2924102 h 2924102"/>
              <a:gd name="connsiteX1" fmla="*/ 0 w 928656"/>
              <a:gd name="connsiteY1" fmla="*/ 0 h 2924102"/>
              <a:gd name="connsiteX2" fmla="*/ 928656 w 928656"/>
              <a:gd name="connsiteY2" fmla="*/ 2509813 h 2924102"/>
              <a:gd name="connsiteX3" fmla="*/ 9525 w 928656"/>
              <a:gd name="connsiteY3" fmla="*/ 2924102 h 2924102"/>
              <a:gd name="connsiteX0" fmla="*/ 9525 w 931063"/>
              <a:gd name="connsiteY0" fmla="*/ 2924102 h 2924102"/>
              <a:gd name="connsiteX1" fmla="*/ 0 w 931063"/>
              <a:gd name="connsiteY1" fmla="*/ 0 h 2924102"/>
              <a:gd name="connsiteX2" fmla="*/ 931063 w 931063"/>
              <a:gd name="connsiteY2" fmla="*/ 2521723 h 2924102"/>
              <a:gd name="connsiteX3" fmla="*/ 9525 w 931063"/>
              <a:gd name="connsiteY3" fmla="*/ 2924102 h 2924102"/>
              <a:gd name="connsiteX0" fmla="*/ 0 w 931063"/>
              <a:gd name="connsiteY0" fmla="*/ 2805040 h 2805040"/>
              <a:gd name="connsiteX1" fmla="*/ 0 w 931063"/>
              <a:gd name="connsiteY1" fmla="*/ 0 h 2805040"/>
              <a:gd name="connsiteX2" fmla="*/ 931063 w 931063"/>
              <a:gd name="connsiteY2" fmla="*/ 2521723 h 2805040"/>
              <a:gd name="connsiteX3" fmla="*/ 0 w 931063"/>
              <a:gd name="connsiteY3" fmla="*/ 2805040 h 2805040"/>
              <a:gd name="connsiteX0" fmla="*/ 6350 w 931063"/>
              <a:gd name="connsiteY0" fmla="*/ 2822504 h 2822504"/>
              <a:gd name="connsiteX1" fmla="*/ 0 w 931063"/>
              <a:gd name="connsiteY1" fmla="*/ 0 h 2822504"/>
              <a:gd name="connsiteX2" fmla="*/ 931063 w 931063"/>
              <a:gd name="connsiteY2" fmla="*/ 2521723 h 2822504"/>
              <a:gd name="connsiteX3" fmla="*/ 6350 w 931063"/>
              <a:gd name="connsiteY3" fmla="*/ 2822504 h 2822504"/>
              <a:gd name="connsiteX0" fmla="*/ 6350 w 1185503"/>
              <a:gd name="connsiteY0" fmla="*/ 2822504 h 3224000"/>
              <a:gd name="connsiteX1" fmla="*/ 0 w 1185503"/>
              <a:gd name="connsiteY1" fmla="*/ 0 h 3224000"/>
              <a:gd name="connsiteX2" fmla="*/ 1185503 w 1185503"/>
              <a:gd name="connsiteY2" fmla="*/ 3224000 h 3224000"/>
              <a:gd name="connsiteX3" fmla="*/ 6350 w 1185503"/>
              <a:gd name="connsiteY3" fmla="*/ 2822504 h 3224000"/>
              <a:gd name="connsiteX0" fmla="*/ 2116 w 1193457"/>
              <a:gd name="connsiteY0" fmla="*/ 3734200 h 3734200"/>
              <a:gd name="connsiteX1" fmla="*/ 7954 w 1193457"/>
              <a:gd name="connsiteY1" fmla="*/ 0 h 3734200"/>
              <a:gd name="connsiteX2" fmla="*/ 1193457 w 1193457"/>
              <a:gd name="connsiteY2" fmla="*/ 3224000 h 3734200"/>
              <a:gd name="connsiteX3" fmla="*/ 2116 w 1193457"/>
              <a:gd name="connsiteY3" fmla="*/ 3734200 h 3734200"/>
            </a:gdLst>
            <a:cxnLst>
              <a:cxn ang="0">
                <a:pos x="connsiteX0" y="connsiteY0"/>
              </a:cxn>
              <a:cxn ang="0">
                <a:pos x="connsiteX1" y="connsiteY1"/>
              </a:cxn>
              <a:cxn ang="0">
                <a:pos x="connsiteX2" y="connsiteY2"/>
              </a:cxn>
              <a:cxn ang="0">
                <a:pos x="connsiteX3" y="connsiteY3"/>
              </a:cxn>
            </a:cxnLst>
            <a:rect l="l" t="t" r="r" b="b"/>
            <a:pathLst>
              <a:path w="1193457" h="3734200">
                <a:moveTo>
                  <a:pt x="2116" y="3734200"/>
                </a:moveTo>
                <a:cubicBezTo>
                  <a:pt x="-1" y="2793365"/>
                  <a:pt x="10071" y="940835"/>
                  <a:pt x="7954" y="0"/>
                </a:cubicBezTo>
                <a:lnTo>
                  <a:pt x="1193457" y="3224000"/>
                </a:lnTo>
                <a:lnTo>
                  <a:pt x="2116" y="3734200"/>
                </a:lnTo>
              </a:path>
            </a:pathLst>
          </a:custGeom>
          <a:solidFill>
            <a:schemeClr val="accent2">
              <a:lumMod val="50000"/>
              <a:lumOff val="50000"/>
            </a:schemeClr>
          </a:solidFill>
          <a:ln w="9525">
            <a:noFill/>
            <a:round/>
          </a:ln>
        </p:spPr>
        <p:txBody>
          <a:bodyPr anchor="ctr"/>
          <a:p>
            <a:pPr algn="ctr">
              <a:defRPr lang="ko-KR" altLang="en-US"/>
            </a:pPr>
            <a:endParaRPr lang="en-US" altLang="ko-KR"/>
          </a:p>
        </p:txBody>
      </p:sp>
      <p:sp>
        <p:nvSpPr>
          <p:cNvPr id="16" name=""/>
          <p:cNvSpPr/>
          <p:nvPr/>
        </p:nvSpPr>
        <p:spPr>
          <a:xfrm>
            <a:off x="164250" y="-27432"/>
            <a:ext cx="2883726" cy="6885432"/>
          </a:xfrm>
          <a:custGeom>
            <a:avLst/>
            <a:gdLst>
              <a:gd name="connsiteX0" fmla="*/ 0 w 500066"/>
              <a:gd name="connsiteY0" fmla="*/ 6858000 h 6858000"/>
              <a:gd name="connsiteX1" fmla="*/ 250033 w 500066"/>
              <a:gd name="connsiteY1" fmla="*/ 0 h 6858000"/>
              <a:gd name="connsiteX2" fmla="*/ 500066 w 500066"/>
              <a:gd name="connsiteY2" fmla="*/ 6858000 h 6858000"/>
              <a:gd name="connsiteX3" fmla="*/ 0 w 500066"/>
              <a:gd name="connsiteY3" fmla="*/ 6858000 h 6858000"/>
              <a:gd name="connsiteX0" fmla="*/ 1638757 w 2138823"/>
              <a:gd name="connsiteY0" fmla="*/ 6876288 h 6876288"/>
              <a:gd name="connsiteX1" fmla="*/ 0 w 2138823"/>
              <a:gd name="connsiteY1" fmla="*/ 0 h 6876288"/>
              <a:gd name="connsiteX2" fmla="*/ 2138823 w 2138823"/>
              <a:gd name="connsiteY2" fmla="*/ 6876288 h 6876288"/>
              <a:gd name="connsiteX3" fmla="*/ 1638757 w 2138823"/>
              <a:gd name="connsiteY3" fmla="*/ 6876288 h 6876288"/>
              <a:gd name="connsiteX0" fmla="*/ 1662729 w 2162795"/>
              <a:gd name="connsiteY0" fmla="*/ 6885432 h 6885432"/>
              <a:gd name="connsiteX1" fmla="*/ 0 w 2162795"/>
              <a:gd name="connsiteY1" fmla="*/ 0 h 6885432"/>
              <a:gd name="connsiteX2" fmla="*/ 2162795 w 2162795"/>
              <a:gd name="connsiteY2" fmla="*/ 6885432 h 6885432"/>
              <a:gd name="connsiteX3" fmla="*/ 1662729 w 2162795"/>
              <a:gd name="connsiteY3" fmla="*/ 6885432 h 6885432"/>
            </a:gdLst>
            <a:cxnLst>
              <a:cxn ang="0">
                <a:pos x="connsiteX0" y="connsiteY0"/>
              </a:cxn>
              <a:cxn ang="0">
                <a:pos x="connsiteX1" y="connsiteY1"/>
              </a:cxn>
              <a:cxn ang="0">
                <a:pos x="connsiteX2" y="connsiteY2"/>
              </a:cxn>
              <a:cxn ang="0">
                <a:pos x="connsiteX3" y="connsiteY3"/>
              </a:cxn>
            </a:cxnLst>
            <a:rect l="l" t="t" r="r" b="b"/>
            <a:pathLst>
              <a:path w="2162795" h="6885432">
                <a:moveTo>
                  <a:pt x="1662729" y="6885432"/>
                </a:moveTo>
                <a:lnTo>
                  <a:pt x="0" y="0"/>
                </a:lnTo>
                <a:lnTo>
                  <a:pt x="2162795" y="6885432"/>
                </a:lnTo>
                <a:lnTo>
                  <a:pt x="1662729" y="6885432"/>
                </a:lnTo>
              </a:path>
            </a:pathLst>
          </a:cu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sp>
        <p:nvSpPr>
          <p:cNvPr id="2" name=""/>
          <p:cNvSpPr>
            <a:spLocks noGrp="1"/>
          </p:cNvSpPr>
          <p:nvPr>
            <p:ph type="ctrTitle" idx="0"/>
          </p:nvPr>
        </p:nvSpPr>
        <p:spPr>
          <a:xfrm>
            <a:off x="2270586" y="2919309"/>
            <a:ext cx="9635703" cy="957706"/>
          </a:xfrm>
        </p:spPr>
        <p:txBody>
          <a:bodyPr>
            <a:noAutofit/>
          </a:bodyPr>
          <a:lstStyle>
            <a:lvl1pPr algn="l">
              <a:defRPr sz="5400" b="0"/>
            </a:lvl1pPr>
          </a:lstStyle>
          <a:p>
            <a:pPr lvl="0">
              <a:defRPr lang="ko-KR" altLang="en-US"/>
            </a:pPr>
            <a:r>
              <a:rPr lang="ko-KR" altLang="en-US"/>
              <a:t>마스터 제목 스타일 편집</a:t>
            </a:r>
            <a:endParaRPr lang="ko-KR" altLang="en-US"/>
          </a:p>
        </p:txBody>
      </p:sp>
      <p:sp>
        <p:nvSpPr>
          <p:cNvPr id="3" name=""/>
          <p:cNvSpPr>
            <a:spLocks noGrp="1"/>
          </p:cNvSpPr>
          <p:nvPr>
            <p:ph type="subTitle" idx="1"/>
          </p:nvPr>
        </p:nvSpPr>
        <p:spPr>
          <a:xfrm>
            <a:off x="2270586" y="3890286"/>
            <a:ext cx="9631127" cy="467408"/>
          </a:xfrm>
        </p:spPr>
        <p:txBody>
          <a:bodyPr anchor="ctr"/>
          <a:lstStyle>
            <a:lvl1pPr marL="0" indent="0" algn="l">
              <a:buNone/>
              <a:defRPr sz="24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defRPr lang="ko-KR" altLang="en-US"/>
            </a:pPr>
            <a:r>
              <a:rPr lang="ko-KR" altLang="en-US"/>
              <a:t>마스터 부제목 스타일 편집</a:t>
            </a:r>
            <a:endParaRPr lang="ko-KR" altLang="en-US"/>
          </a:p>
        </p:txBody>
      </p:sp>
      <p:sp>
        <p:nvSpPr>
          <p:cNvPr id="4" name=""/>
          <p:cNvSpPr>
            <a:spLocks noGrp="1"/>
          </p:cNvSpPr>
          <p:nvPr>
            <p:ph type="dt" sz="half" idx="10"/>
          </p:nvPr>
        </p:nvSpPr>
        <p:spPr/>
        <p:txBody>
          <a:bodyPr/>
          <a:lstStyle/>
          <a:p>
            <a:pPr>
              <a:defRPr lang="ko-KR" altLang="en-US"/>
            </a:pPr>
            <a:fld id="{282A27DF-FC33-4C05-96AC-ECA7B11A9C6B}" type="datetime1">
              <a:rPr lang="ko-KR" altLang="en-US"/>
              <a:pPr>
                <a:defRPr lang="ko-KR" altLang="en-US"/>
              </a:pPr>
              <a:t>2015-07-13</a:t>
            </a:fld>
            <a:endParaRPr lang="en-US" altLang="en-US"/>
          </a:p>
        </p:txBody>
      </p:sp>
      <p:sp>
        <p:nvSpPr>
          <p:cNvPr id="5" name=""/>
          <p:cNvSpPr>
            <a:spLocks noGrp="1"/>
          </p:cNvSpPr>
          <p:nvPr>
            <p:ph type="ftr" sz="quarter" idx="11"/>
          </p:nvPr>
        </p:nvSpPr>
        <p:spPr/>
        <p:txBody>
          <a:bodyPr/>
          <a:lstStyle>
            <a:lvl1pPr>
              <a:defRPr/>
            </a:lvl1pPr>
          </a:lstStyle>
          <a:p>
            <a:pPr>
              <a:defRPr lang="ko-KR" altLang="en-US"/>
            </a:pPr>
            <a:r>
              <a:rPr lang="ko-KR" altLang="en-US"/>
              <a:t/>
            </a:r>
            <a:endParaRPr lang="ko-KR" altLang="en-US"/>
          </a:p>
        </p:txBody>
      </p:sp>
      <p:sp>
        <p:nvSpPr>
          <p:cNvPr id="6" name=""/>
          <p:cNvSpPr>
            <a:spLocks noGrp="1"/>
          </p:cNvSpPr>
          <p:nvPr>
            <p:ph type="sldNum" sz="quarter" idx="12"/>
          </p:nvPr>
        </p:nvSpPr>
        <p:spPr/>
        <p:txBody>
          <a:bodyPr/>
          <a:lstStyle/>
          <a:p>
            <a:pPr>
              <a:defRPr lang="ko-KR" altLang="en-US"/>
            </a:pPr>
            <a:fld id="{DF28FB93-0A08-4E7D-8E63-9EFA29F1E093}" type="slidenum">
              <a:rPr lang="en-US" altLang="en-US"/>
              <a:pPr>
                <a:defRPr lang="ko-KR" altLang="en-US"/>
              </a:pPr>
              <a:t>‹#›</a:t>
            </a:fld>
            <a:endParaRPr lang="en-US"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10.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Sp="0" showMasterPhAnim="1" matchingName="간지" type="objOnly" preserve="1">
  <p:cSld name="간지">
    <p:spTree>
      <p:nvGrpSpPr>
        <p:cNvPr id="1" name=""/>
        <p:cNvGrpSpPr/>
        <p:nvPr/>
      </p:nvGrpSpPr>
      <p:grpSpPr>
        <a:xfrm>
          <a:off x="0" y="0"/>
          <a:ext cx="0" cy="0"/>
          <a:chOff x="0" y="0"/>
          <a:chExt cx="0" cy="0"/>
        </a:xfrm>
      </p:grpSpPr>
      <p:grpSp>
        <p:nvGrpSpPr>
          <p:cNvPr id="6" name=""/>
          <p:cNvGrpSpPr/>
          <p:nvPr/>
        </p:nvGrpSpPr>
        <p:grpSpPr>
          <a:xfrm rot="0">
            <a:off x="-73151" y="3141915"/>
            <a:ext cx="12305046" cy="3716088"/>
            <a:chOff x="-28573" y="3141915"/>
            <a:chExt cx="9202494" cy="3716088"/>
          </a:xfrm>
        </p:grpSpPr>
        <p:sp>
          <p:nvSpPr>
            <p:cNvPr id="7" name=""/>
            <p:cNvSpPr/>
            <p:nvPr/>
          </p:nvSpPr>
          <p:spPr>
            <a:xfrm rot="10800000" flipH="1">
              <a:off x="13414" y="5642418"/>
              <a:ext cx="3665145" cy="1074154"/>
            </a:xfrm>
            <a:custGeom>
              <a:avLst/>
              <a:gdLst>
                <a:gd name="connsiteX0" fmla="*/ 0 w 2715"/>
                <a:gd name="connsiteY0" fmla="*/ 0 h 1458"/>
                <a:gd name="connsiteX1" fmla="*/ 0 w 2715"/>
                <a:gd name="connsiteY1" fmla="*/ 1458 h 1458"/>
                <a:gd name="connsiteX2" fmla="*/ 2715 w 2715"/>
                <a:gd name="connsiteY2" fmla="*/ 909 h 1458"/>
                <a:gd name="connsiteX3" fmla="*/ 0 w 2715"/>
                <a:gd name="connsiteY3" fmla="*/ 0 h 1458"/>
              </a:gdLst>
              <a:cxnLst>
                <a:cxn ang="0">
                  <a:pos x="connsiteX0" y="connsiteY0"/>
                </a:cxn>
                <a:cxn ang="0">
                  <a:pos x="connsiteX1" y="connsiteY1"/>
                </a:cxn>
                <a:cxn ang="0">
                  <a:pos x="connsiteX2" y="connsiteY2"/>
                </a:cxn>
                <a:cxn ang="0">
                  <a:pos x="connsiteX3" y="connsiteY3"/>
                </a:cxn>
              </a:cxnLst>
              <a:rect l="l" t="t" r="r" b="b"/>
              <a:pathLst>
                <a:path w="2715" h="1458">
                  <a:moveTo>
                    <a:pt x="0" y="0"/>
                  </a:moveTo>
                  <a:lnTo>
                    <a:pt x="0" y="1458"/>
                  </a:lnTo>
                  <a:lnTo>
                    <a:pt x="2715" y="909"/>
                  </a:lnTo>
                  <a:lnTo>
                    <a:pt x="0" y="0"/>
                  </a:lnTo>
                </a:path>
              </a:pathLst>
            </a:custGeom>
            <a:solidFill>
              <a:schemeClr val="accent1">
                <a:lumMod val="40000"/>
                <a:lumOff val="60000"/>
                <a:alpha val="58000"/>
              </a:schemeClr>
            </a:solidFill>
            <a:ln w="9525">
              <a:noFill/>
              <a:round/>
            </a:ln>
          </p:spPr>
          <p:txBody>
            <a:bodyPr anchor="ctr"/>
            <a:p>
              <a:pPr algn="ctr">
                <a:defRPr lang="ko-KR" altLang="en-US"/>
              </a:pPr>
              <a:endParaRPr lang="en-US" altLang="ko-KR"/>
            </a:p>
          </p:txBody>
        </p:sp>
        <p:sp>
          <p:nvSpPr>
            <p:cNvPr id="8" name=""/>
            <p:cNvSpPr/>
            <p:nvPr/>
          </p:nvSpPr>
          <p:spPr>
            <a:xfrm rot="10800000" flipH="1">
              <a:off x="8017" y="6050481"/>
              <a:ext cx="9154154" cy="807522"/>
            </a:xfrm>
            <a:custGeom>
              <a:avLst/>
              <a:gdLst>
                <a:gd name="connsiteX0" fmla="*/ 6774 w 6774"/>
                <a:gd name="connsiteY0" fmla="*/ 0 h 1097"/>
                <a:gd name="connsiteX1" fmla="*/ 0 w 6774"/>
                <a:gd name="connsiteY1" fmla="*/ 0 h 1097"/>
                <a:gd name="connsiteX2" fmla="*/ 0 w 6774"/>
                <a:gd name="connsiteY2" fmla="*/ 194 h 1097"/>
                <a:gd name="connsiteX3" fmla="*/ 2700 w 6774"/>
                <a:gd name="connsiteY3" fmla="*/ 1097 h 1097"/>
                <a:gd name="connsiteX4" fmla="*/ 6774 w 6774"/>
                <a:gd name="connsiteY4" fmla="*/ 282 h 1097"/>
                <a:gd name="connsiteX5" fmla="*/ 6774 w 6774"/>
                <a:gd name="connsiteY5" fmla="*/ 0 h 109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74" h="1097">
                  <a:moveTo>
                    <a:pt x="6774" y="0"/>
                  </a:moveTo>
                  <a:lnTo>
                    <a:pt x="0" y="0"/>
                  </a:lnTo>
                  <a:lnTo>
                    <a:pt x="0" y="194"/>
                  </a:lnTo>
                  <a:lnTo>
                    <a:pt x="2700" y="1097"/>
                  </a:lnTo>
                  <a:lnTo>
                    <a:pt x="6774" y="282"/>
                  </a:lnTo>
                  <a:lnTo>
                    <a:pt x="6774" y="0"/>
                  </a:lnTo>
                </a:path>
              </a:pathLst>
            </a:custGeom>
            <a:solidFill>
              <a:schemeClr val="accent1">
                <a:alpha val="75000"/>
              </a:schemeClr>
            </a:solidFill>
            <a:ln w="9525">
              <a:noFill/>
              <a:round/>
            </a:ln>
          </p:spPr>
          <p:txBody>
            <a:bodyPr anchor="ctr"/>
            <a:p>
              <a:pPr algn="ctr">
                <a:defRPr lang="ko-KR" altLang="en-US"/>
              </a:pPr>
              <a:endParaRPr lang="en-US" altLang="ko-KR"/>
            </a:p>
          </p:txBody>
        </p:sp>
        <p:sp>
          <p:nvSpPr>
            <p:cNvPr id="9" name=""/>
            <p:cNvSpPr/>
            <p:nvPr/>
          </p:nvSpPr>
          <p:spPr>
            <a:xfrm rot="10800000">
              <a:off x="3672466" y="5238365"/>
              <a:ext cx="5490588" cy="1410652"/>
            </a:xfrm>
            <a:custGeom>
              <a:avLst/>
              <a:gdLst>
                <a:gd name="connsiteX0" fmla="*/ 5486400 w 5486400"/>
                <a:gd name="connsiteY0" fmla="*/ 1085850 h 2571750"/>
                <a:gd name="connsiteX1" fmla="*/ 0 w 5486400"/>
                <a:gd name="connsiteY1" fmla="*/ 0 h 2571750"/>
                <a:gd name="connsiteX2" fmla="*/ 0 w 5486400"/>
                <a:gd name="connsiteY2" fmla="*/ 95250 h 2571750"/>
                <a:gd name="connsiteX3" fmla="*/ 923925 w 5486400"/>
                <a:gd name="connsiteY3" fmla="*/ 2571750 h 2571750"/>
                <a:gd name="connsiteX4" fmla="*/ 5486400 w 5486400"/>
                <a:gd name="connsiteY4" fmla="*/ 1085850 h 2571750"/>
              </a:gdLst>
              <a:cxnLst>
                <a:cxn ang="0">
                  <a:pos x="connsiteX0" y="connsiteY0"/>
                </a:cxn>
                <a:cxn ang="0">
                  <a:pos x="connsiteX1" y="connsiteY1"/>
                </a:cxn>
                <a:cxn ang="0">
                  <a:pos x="connsiteX2" y="connsiteY2"/>
                </a:cxn>
                <a:cxn ang="0">
                  <a:pos x="connsiteX3" y="connsiteY3"/>
                </a:cxn>
                <a:cxn ang="0">
                  <a:pos x="connsiteX4" y="connsiteY4"/>
                </a:cxn>
              </a:cxnLst>
              <a:rect l="l" t="t" r="r" b="b"/>
              <a:pathLst>
                <a:path w="5486400" h="2571750">
                  <a:moveTo>
                    <a:pt x="5486400" y="1085850"/>
                  </a:moveTo>
                  <a:lnTo>
                    <a:pt x="0" y="0"/>
                  </a:lnTo>
                  <a:lnTo>
                    <a:pt x="0" y="95250"/>
                  </a:lnTo>
                  <a:lnTo>
                    <a:pt x="923925" y="2571750"/>
                  </a:lnTo>
                  <a:lnTo>
                    <a:pt x="5486400" y="1085850"/>
                  </a:lnTo>
                </a:path>
              </a:pathLst>
            </a:custGeom>
            <a:solidFill>
              <a:srgbClr val="b6b8ba">
                <a:alpha val="38000"/>
              </a:srgbClr>
            </a:solidFill>
            <a:ln w="9525">
              <a:noFill/>
              <a:round/>
            </a:ln>
          </p:spPr>
          <p:txBody>
            <a:bodyPr anchor="ctr"/>
            <a:p>
              <a:pPr algn="ctr">
                <a:defRPr lang="ko-KR" altLang="en-US"/>
              </a:pPr>
              <a:endParaRPr lang="en-US" altLang="ko-KR"/>
            </a:p>
          </p:txBody>
        </p:sp>
        <p:sp>
          <p:nvSpPr>
            <p:cNvPr id="10" name=""/>
            <p:cNvSpPr/>
            <p:nvPr/>
          </p:nvSpPr>
          <p:spPr>
            <a:xfrm rot="10800000">
              <a:off x="8223873" y="5072085"/>
              <a:ext cx="931774" cy="1548196"/>
            </a:xfrm>
            <a:custGeom>
              <a:avLst/>
              <a:gdLst>
                <a:gd name="connsiteX0" fmla="*/ 0 w 571472"/>
                <a:gd name="connsiteY0" fmla="*/ 3000396 h 3000396"/>
                <a:gd name="connsiteX1" fmla="*/ 0 w 571472"/>
                <a:gd name="connsiteY1" fmla="*/ 0 h 3000396"/>
                <a:gd name="connsiteX2" fmla="*/ 571472 w 571472"/>
                <a:gd name="connsiteY2" fmla="*/ 3000396 h 3000396"/>
                <a:gd name="connsiteX3" fmla="*/ 0 w 571472"/>
                <a:gd name="connsiteY3" fmla="*/ 3000396 h 3000396"/>
                <a:gd name="connsiteX0" fmla="*/ 0 w 928630"/>
                <a:gd name="connsiteY0" fmla="*/ 3000396 h 3000396"/>
                <a:gd name="connsiteX1" fmla="*/ 0 w 928630"/>
                <a:gd name="connsiteY1" fmla="*/ 0 h 3000396"/>
                <a:gd name="connsiteX2" fmla="*/ 928630 w 928630"/>
                <a:gd name="connsiteY2" fmla="*/ 2500306 h 3000396"/>
                <a:gd name="connsiteX3" fmla="*/ 0 w 928630"/>
                <a:gd name="connsiteY3" fmla="*/ 3000396 h 3000396"/>
                <a:gd name="connsiteX0" fmla="*/ 9525 w 938155"/>
                <a:gd name="connsiteY0" fmla="*/ 3067050 h 3067050"/>
                <a:gd name="connsiteX1" fmla="*/ 0 w 938155"/>
                <a:gd name="connsiteY1" fmla="*/ 0 h 3067050"/>
                <a:gd name="connsiteX2" fmla="*/ 938155 w 938155"/>
                <a:gd name="connsiteY2" fmla="*/ 2566960 h 3067050"/>
                <a:gd name="connsiteX3" fmla="*/ 9525 w 938155"/>
                <a:gd name="connsiteY3" fmla="*/ 3067050 h 3067050"/>
                <a:gd name="connsiteX0" fmla="*/ 9525 w 928656"/>
                <a:gd name="connsiteY0" fmla="*/ 3067050 h 3067050"/>
                <a:gd name="connsiteX1" fmla="*/ 0 w 928656"/>
                <a:gd name="connsiteY1" fmla="*/ 0 h 3067050"/>
                <a:gd name="connsiteX2" fmla="*/ 928656 w 928656"/>
                <a:gd name="connsiteY2" fmla="*/ 2509813 h 3067050"/>
                <a:gd name="connsiteX3" fmla="*/ 9525 w 928656"/>
                <a:gd name="connsiteY3" fmla="*/ 3067050 h 3067050"/>
                <a:gd name="connsiteX0" fmla="*/ 9525 w 928656"/>
                <a:gd name="connsiteY0" fmla="*/ 2709836 h 2709836"/>
                <a:gd name="connsiteX1" fmla="*/ 0 w 928656"/>
                <a:gd name="connsiteY1" fmla="*/ 0 h 2709836"/>
                <a:gd name="connsiteX2" fmla="*/ 928656 w 928656"/>
                <a:gd name="connsiteY2" fmla="*/ 2509813 h 2709836"/>
                <a:gd name="connsiteX3" fmla="*/ 9525 w 928656"/>
                <a:gd name="connsiteY3" fmla="*/ 2709836 h 2709836"/>
                <a:gd name="connsiteX0" fmla="*/ 9525 w 928656"/>
                <a:gd name="connsiteY0" fmla="*/ 2781250 h 2781250"/>
                <a:gd name="connsiteX1" fmla="*/ 0 w 928656"/>
                <a:gd name="connsiteY1" fmla="*/ 0 h 2781250"/>
                <a:gd name="connsiteX2" fmla="*/ 928656 w 928656"/>
                <a:gd name="connsiteY2" fmla="*/ 2509813 h 2781250"/>
                <a:gd name="connsiteX3" fmla="*/ 9525 w 928656"/>
                <a:gd name="connsiteY3" fmla="*/ 2781250 h 2781250"/>
                <a:gd name="connsiteX0" fmla="*/ 9525 w 928656"/>
                <a:gd name="connsiteY0" fmla="*/ 2924102 h 2924102"/>
                <a:gd name="connsiteX1" fmla="*/ 0 w 928656"/>
                <a:gd name="connsiteY1" fmla="*/ 0 h 2924102"/>
                <a:gd name="connsiteX2" fmla="*/ 928656 w 928656"/>
                <a:gd name="connsiteY2" fmla="*/ 2509813 h 2924102"/>
                <a:gd name="connsiteX3" fmla="*/ 9525 w 928656"/>
                <a:gd name="connsiteY3" fmla="*/ 2924102 h 2924102"/>
                <a:gd name="connsiteX0" fmla="*/ 9525 w 931063"/>
                <a:gd name="connsiteY0" fmla="*/ 2924102 h 2924102"/>
                <a:gd name="connsiteX1" fmla="*/ 0 w 931063"/>
                <a:gd name="connsiteY1" fmla="*/ 0 h 2924102"/>
                <a:gd name="connsiteX2" fmla="*/ 931063 w 931063"/>
                <a:gd name="connsiteY2" fmla="*/ 2521723 h 2924102"/>
                <a:gd name="connsiteX3" fmla="*/ 9525 w 931063"/>
                <a:gd name="connsiteY3" fmla="*/ 2924102 h 2924102"/>
                <a:gd name="connsiteX0" fmla="*/ 0 w 931063"/>
                <a:gd name="connsiteY0" fmla="*/ 2805040 h 2805040"/>
                <a:gd name="connsiteX1" fmla="*/ 0 w 931063"/>
                <a:gd name="connsiteY1" fmla="*/ 0 h 2805040"/>
                <a:gd name="connsiteX2" fmla="*/ 931063 w 931063"/>
                <a:gd name="connsiteY2" fmla="*/ 2521723 h 2805040"/>
                <a:gd name="connsiteX3" fmla="*/ 0 w 931063"/>
                <a:gd name="connsiteY3" fmla="*/ 2805040 h 2805040"/>
                <a:gd name="connsiteX0" fmla="*/ 6350 w 931063"/>
                <a:gd name="connsiteY0" fmla="*/ 2822504 h 2822504"/>
                <a:gd name="connsiteX1" fmla="*/ 0 w 931063"/>
                <a:gd name="connsiteY1" fmla="*/ 0 h 2822504"/>
                <a:gd name="connsiteX2" fmla="*/ 931063 w 931063"/>
                <a:gd name="connsiteY2" fmla="*/ 2521723 h 2822504"/>
                <a:gd name="connsiteX3" fmla="*/ 6350 w 931063"/>
                <a:gd name="connsiteY3" fmla="*/ 2822504 h 2822504"/>
              </a:gdLst>
              <a:cxnLst>
                <a:cxn ang="0">
                  <a:pos x="connsiteX0" y="connsiteY0"/>
                </a:cxn>
                <a:cxn ang="0">
                  <a:pos x="connsiteX1" y="connsiteY1"/>
                </a:cxn>
                <a:cxn ang="0">
                  <a:pos x="connsiteX2" y="connsiteY2"/>
                </a:cxn>
                <a:cxn ang="0">
                  <a:pos x="connsiteX3" y="connsiteY3"/>
                </a:cxn>
              </a:cxnLst>
              <a:rect l="l" t="t" r="r" b="b"/>
              <a:pathLst>
                <a:path w="931063" h="2822504">
                  <a:moveTo>
                    <a:pt x="6350" y="2822504"/>
                  </a:moveTo>
                  <a:cubicBezTo>
                    <a:pt x="4233" y="1881669"/>
                    <a:pt x="2117" y="940835"/>
                    <a:pt x="0" y="0"/>
                  </a:cubicBezTo>
                  <a:lnTo>
                    <a:pt x="931063" y="2521723"/>
                  </a:lnTo>
                  <a:lnTo>
                    <a:pt x="6350" y="2822504"/>
                  </a:lnTo>
                </a:path>
              </a:pathLst>
            </a:custGeom>
            <a:solidFill>
              <a:schemeClr val="accent2">
                <a:lumMod val="50000"/>
                <a:lumOff val="50000"/>
                <a:alpha val="65000"/>
              </a:schemeClr>
            </a:solidFill>
            <a:ln w="9525">
              <a:noFill/>
              <a:round/>
            </a:ln>
          </p:spPr>
          <p:txBody>
            <a:bodyPr anchor="ctr"/>
            <a:p>
              <a:pPr algn="ctr">
                <a:defRPr lang="ko-KR" altLang="en-US"/>
              </a:pPr>
              <a:endParaRPr lang="en-US" altLang="ko-KR"/>
            </a:p>
          </p:txBody>
        </p:sp>
        <p:sp>
          <p:nvSpPr>
            <p:cNvPr id="11" name=""/>
            <p:cNvSpPr/>
            <p:nvPr/>
          </p:nvSpPr>
          <p:spPr>
            <a:xfrm rot="16200000">
              <a:off x="2776226" y="337116"/>
              <a:ext cx="3592895" cy="9202494"/>
            </a:xfrm>
            <a:custGeom>
              <a:avLst/>
              <a:gdLst>
                <a:gd name="connsiteX0" fmla="*/ 0 w 500066"/>
                <a:gd name="connsiteY0" fmla="*/ 6858000 h 6858000"/>
                <a:gd name="connsiteX1" fmla="*/ 250033 w 500066"/>
                <a:gd name="connsiteY1" fmla="*/ 0 h 6858000"/>
                <a:gd name="connsiteX2" fmla="*/ 500066 w 500066"/>
                <a:gd name="connsiteY2" fmla="*/ 6858000 h 6858000"/>
                <a:gd name="connsiteX3" fmla="*/ 0 w 500066"/>
                <a:gd name="connsiteY3" fmla="*/ 6858000 h 6858000"/>
                <a:gd name="connsiteX0" fmla="*/ 1638757 w 2138823"/>
                <a:gd name="connsiteY0" fmla="*/ 6876288 h 6876288"/>
                <a:gd name="connsiteX1" fmla="*/ 0 w 2138823"/>
                <a:gd name="connsiteY1" fmla="*/ 0 h 6876288"/>
                <a:gd name="connsiteX2" fmla="*/ 2138823 w 2138823"/>
                <a:gd name="connsiteY2" fmla="*/ 6876288 h 6876288"/>
                <a:gd name="connsiteX3" fmla="*/ 1638757 w 2138823"/>
                <a:gd name="connsiteY3" fmla="*/ 6876288 h 6876288"/>
                <a:gd name="connsiteX0" fmla="*/ 1662729 w 2162795"/>
                <a:gd name="connsiteY0" fmla="*/ 6885432 h 6885432"/>
                <a:gd name="connsiteX1" fmla="*/ 0 w 2162795"/>
                <a:gd name="connsiteY1" fmla="*/ 0 h 6885432"/>
                <a:gd name="connsiteX2" fmla="*/ 2162795 w 2162795"/>
                <a:gd name="connsiteY2" fmla="*/ 6885432 h 6885432"/>
                <a:gd name="connsiteX3" fmla="*/ 1662729 w 2162795"/>
                <a:gd name="connsiteY3" fmla="*/ 6885432 h 6885432"/>
                <a:gd name="connsiteX0" fmla="*/ 1662729 w 3592895"/>
                <a:gd name="connsiteY0" fmla="*/ 6885432 h 6899132"/>
                <a:gd name="connsiteX1" fmla="*/ 0 w 3592895"/>
                <a:gd name="connsiteY1" fmla="*/ 0 h 6899132"/>
                <a:gd name="connsiteX2" fmla="*/ 3592895 w 3592895"/>
                <a:gd name="connsiteY2" fmla="*/ 6899132 h 6899132"/>
                <a:gd name="connsiteX3" fmla="*/ 1662729 w 3592895"/>
                <a:gd name="connsiteY3" fmla="*/ 6885432 h 6899132"/>
              </a:gdLst>
              <a:cxnLst>
                <a:cxn ang="0">
                  <a:pos x="connsiteX0" y="connsiteY0"/>
                </a:cxn>
                <a:cxn ang="0">
                  <a:pos x="connsiteX1" y="connsiteY1"/>
                </a:cxn>
                <a:cxn ang="0">
                  <a:pos x="connsiteX2" y="connsiteY2"/>
                </a:cxn>
                <a:cxn ang="0">
                  <a:pos x="connsiteX3" y="connsiteY3"/>
                </a:cxn>
              </a:cxnLst>
              <a:rect l="l" t="t" r="r" b="b"/>
              <a:pathLst>
                <a:path w="3592895" h="6899132">
                  <a:moveTo>
                    <a:pt x="1662729" y="6885432"/>
                  </a:moveTo>
                  <a:lnTo>
                    <a:pt x="0" y="0"/>
                  </a:lnTo>
                  <a:lnTo>
                    <a:pt x="3592895" y="6899132"/>
                  </a:lnTo>
                  <a:lnTo>
                    <a:pt x="1662729" y="6885432"/>
                  </a:lnTo>
                </a:path>
              </a:pathLst>
            </a:custGeom>
            <a:solidFill>
              <a:schemeClr val="accent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grpSp>
      <p:sp>
        <p:nvSpPr>
          <p:cNvPr id="2" name=""/>
          <p:cNvSpPr>
            <a:spLocks noGrp="1"/>
          </p:cNvSpPr>
          <p:nvPr>
            <p:ph type="ctrTitle" idx="0"/>
          </p:nvPr>
        </p:nvSpPr>
        <p:spPr>
          <a:xfrm>
            <a:off x="330199" y="2673355"/>
            <a:ext cx="11531599" cy="1470025"/>
          </a:xfrm>
        </p:spPr>
        <p:txBody>
          <a:bodyPr/>
          <a:lstStyle>
            <a:lvl1pPr algn="ctr">
              <a:defRPr sz="5400" b="0"/>
            </a:lvl1pPr>
          </a:lstStyle>
          <a:p>
            <a:pPr lvl="0">
              <a:defRPr lang="ko-KR" altLang="en-US"/>
            </a:pPr>
            <a:r>
              <a:rPr lang="ko-KR" altLang="en-US"/>
              <a:t>마스터 제목 스타일 편집</a:t>
            </a:r>
            <a:endParaRPr lang="ko-KR" altLang="en-US"/>
          </a:p>
        </p:txBody>
      </p:sp>
      <p:sp>
        <p:nvSpPr>
          <p:cNvPr id="3" name=""/>
          <p:cNvSpPr>
            <a:spLocks noGrp="1"/>
          </p:cNvSpPr>
          <p:nvPr>
            <p:ph type="dt" sz="half" idx="10"/>
          </p:nvPr>
        </p:nvSpPr>
        <p:spPr>
          <a:xfrm>
            <a:off x="609599" y="6356350"/>
            <a:ext cx="2844799" cy="365125"/>
          </a:xfrm>
        </p:spPr>
        <p:txBody>
          <a:bodyPr/>
          <a:lstStyle/>
          <a:p>
            <a:pPr>
              <a:defRPr lang="ko-KR" altLang="en-US"/>
            </a:pPr>
            <a:fld id="{10BF683E-EC8C-4F1E-8017-25E57E2CE77B}" type="datetime1">
              <a:rPr lang="ko-KR" altLang="en-US"/>
              <a:pPr>
                <a:defRPr lang="ko-KR" altLang="en-US"/>
              </a:pPr>
              <a:t>2015-07-13</a:t>
            </a:fld>
            <a:endParaRPr lang="en-US" altLang="en-US"/>
          </a:p>
        </p:txBody>
      </p:sp>
      <p:sp>
        <p:nvSpPr>
          <p:cNvPr id="4" name=""/>
          <p:cNvSpPr>
            <a:spLocks noGrp="1"/>
          </p:cNvSpPr>
          <p:nvPr>
            <p:ph type="ftr" sz="quarter" idx="11"/>
          </p:nvPr>
        </p:nvSpPr>
        <p:spPr>
          <a:xfrm>
            <a:off x="4165599" y="6356350"/>
            <a:ext cx="3860799" cy="365125"/>
          </a:xfrm>
        </p:spPr>
        <p:txBody>
          <a:bodyPr/>
          <a:lstStyle/>
          <a:p>
            <a:pPr>
              <a:defRPr lang="ko-KR" altLang="en-US"/>
            </a:pPr>
            <a:r>
              <a:rPr lang="ko-KR" altLang="en-US"/>
              <a:t/>
            </a:r>
            <a:endParaRPr lang="ko-KR" altLang="en-US"/>
          </a:p>
        </p:txBody>
      </p:sp>
      <p:sp>
        <p:nvSpPr>
          <p:cNvPr id="5" name=""/>
          <p:cNvSpPr>
            <a:spLocks noGrp="1"/>
          </p:cNvSpPr>
          <p:nvPr>
            <p:ph type="sldNum" sz="quarter" idx="12"/>
          </p:nvPr>
        </p:nvSpPr>
        <p:spPr>
          <a:xfrm>
            <a:off x="8737599" y="6356350"/>
            <a:ext cx="2844799" cy="365125"/>
          </a:xfrm>
        </p:spPr>
        <p:txBody>
          <a:bodyPr/>
          <a:lstStyle/>
          <a:p>
            <a:pPr>
              <a:defRPr lang="ko-KR" altLang="en-US"/>
            </a:pPr>
            <a:fld id="{DF28FB93-0A08-4E7D-8E63-9EFA29F1E093}" type="slidenum">
              <a:rPr lang="en-US" altLang="en-US"/>
              <a:pPr>
                <a:defRPr lang="ko-KR" altLang="en-US"/>
              </a:pPr>
              <a:t>‹#›</a:t>
            </a:fld>
            <a:endParaRPr lang="en-US"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11.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Sp="0" showMasterPhAnim="1" matchingName="목차" type="clipArtAndTx" preserve="1">
  <p:cSld name="목차">
    <p:spTree>
      <p:nvGrpSpPr>
        <p:cNvPr id="1" name=""/>
        <p:cNvGrpSpPr/>
        <p:nvPr/>
      </p:nvGrpSpPr>
      <p:grpSpPr>
        <a:xfrm>
          <a:off x="0" y="0"/>
          <a:ext cx="0" cy="0"/>
          <a:chOff x="0" y="0"/>
          <a:chExt cx="0" cy="0"/>
        </a:xfrm>
      </p:grpSpPr>
      <p:grpSp>
        <p:nvGrpSpPr>
          <p:cNvPr id="7" name=""/>
          <p:cNvGrpSpPr/>
          <p:nvPr/>
        </p:nvGrpSpPr>
        <p:grpSpPr>
          <a:xfrm rot="0">
            <a:off x="-1" y="0"/>
            <a:ext cx="12192001" cy="6858001"/>
            <a:chOff x="-1" y="0"/>
            <a:chExt cx="9144001" cy="6858001"/>
          </a:xfrm>
        </p:grpSpPr>
        <p:sp>
          <p:nvSpPr>
            <p:cNvPr id="8" name=""/>
            <p:cNvSpPr/>
            <p:nvPr/>
          </p:nvSpPr>
          <p:spPr>
            <a:xfrm>
              <a:off x="0" y="6184705"/>
              <a:ext cx="2309196" cy="673295"/>
            </a:xfrm>
            <a:custGeom>
              <a:avLst/>
              <a:gdLst>
                <a:gd name="connsiteX0" fmla="*/ 1754 w 1942"/>
                <a:gd name="connsiteY0" fmla="*/ 0 h 560"/>
                <a:gd name="connsiteX1" fmla="*/ 0 w 1942"/>
                <a:gd name="connsiteY1" fmla="*/ 367 h 560"/>
                <a:gd name="connsiteX2" fmla="*/ 0 w 1942"/>
                <a:gd name="connsiteY2" fmla="*/ 560 h 560"/>
                <a:gd name="connsiteX3" fmla="*/ 1942 w 1942"/>
                <a:gd name="connsiteY3" fmla="*/ 560 h 560"/>
                <a:gd name="connsiteX4" fmla="*/ 1754 w 1942"/>
                <a:gd name="connsiteY4" fmla="*/ 0 h 560"/>
              </a:gdLst>
              <a:cxnLst>
                <a:cxn ang="0">
                  <a:pos x="connsiteX0" y="connsiteY0"/>
                </a:cxn>
                <a:cxn ang="0">
                  <a:pos x="connsiteX1" y="connsiteY1"/>
                </a:cxn>
                <a:cxn ang="0">
                  <a:pos x="connsiteX2" y="connsiteY2"/>
                </a:cxn>
                <a:cxn ang="0">
                  <a:pos x="connsiteX3" y="connsiteY3"/>
                </a:cxn>
                <a:cxn ang="0">
                  <a:pos x="connsiteX4" y="connsiteY4"/>
                </a:cxn>
              </a:cxnLst>
              <a:rect l="l" t="t" r="r" b="b"/>
              <a:pathLst>
                <a:path w="1942" h="560">
                  <a:moveTo>
                    <a:pt x="1754" y="0"/>
                  </a:moveTo>
                  <a:lnTo>
                    <a:pt x="0" y="367"/>
                  </a:lnTo>
                  <a:lnTo>
                    <a:pt x="0" y="560"/>
                  </a:lnTo>
                  <a:lnTo>
                    <a:pt x="1942" y="560"/>
                  </a:lnTo>
                  <a:cubicBezTo>
                    <a:pt x="1879" y="373"/>
                    <a:pt x="1817" y="187"/>
                    <a:pt x="1754" y="0"/>
                  </a:cubicBezTo>
                </a:path>
              </a:pathLst>
            </a:custGeom>
            <a:solidFill>
              <a:srgbClr val="b6b8ba">
                <a:alpha val="49000"/>
              </a:srgbClr>
            </a:solidFill>
            <a:ln w="9525">
              <a:noFill/>
              <a:round/>
            </a:ln>
          </p:spPr>
          <p:txBody>
            <a:bodyPr anchor="ctr"/>
            <a:p>
              <a:pPr algn="ctr">
                <a:defRPr lang="ko-KR" altLang="en-US"/>
              </a:pPr>
              <a:endParaRPr lang="en-US" altLang="ko-KR"/>
            </a:p>
          </p:txBody>
        </p:sp>
        <p:grpSp>
          <p:nvGrpSpPr>
            <p:cNvPr id="9" name=""/>
            <p:cNvGrpSpPr/>
            <p:nvPr/>
          </p:nvGrpSpPr>
          <p:grpSpPr>
            <a:xfrm rot="0">
              <a:off x="-1" y="0"/>
              <a:ext cx="9144001" cy="6858001"/>
              <a:chOff x="-1" y="0"/>
              <a:chExt cx="9144001" cy="6858001"/>
            </a:xfrm>
          </p:grpSpPr>
          <p:sp>
            <p:nvSpPr>
              <p:cNvPr id="10" name=""/>
              <p:cNvSpPr/>
              <p:nvPr/>
            </p:nvSpPr>
            <p:spPr>
              <a:xfrm>
                <a:off x="428023" y="0"/>
                <a:ext cx="2026194" cy="3135635"/>
              </a:xfrm>
              <a:custGeom>
                <a:avLst/>
                <a:gdLst/>
                <a:cxnLst>
                  <a:cxn ang="0">
                    <a:pos x="1704" y="0"/>
                  </a:cxn>
                  <a:cxn ang="0">
                    <a:pos x="0" y="0"/>
                  </a:cxn>
                  <a:cxn ang="0">
                    <a:pos x="711" y="2609"/>
                  </a:cxn>
                  <a:cxn ang="0">
                    <a:pos x="1704" y="0"/>
                  </a:cxn>
                </a:cxnLst>
                <a:rect l="0" t="0" r="r" b="b"/>
                <a:pathLst>
                  <a:path w="1704" h="2609">
                    <a:moveTo>
                      <a:pt x="1704" y="0"/>
                    </a:moveTo>
                    <a:lnTo>
                      <a:pt x="0" y="0"/>
                    </a:lnTo>
                    <a:lnTo>
                      <a:pt x="711" y="2609"/>
                    </a:lnTo>
                    <a:lnTo>
                      <a:pt x="1704" y="0"/>
                    </a:lnTo>
                  </a:path>
                </a:pathLst>
              </a:custGeom>
              <a:solidFill>
                <a:schemeClr val="accent1">
                  <a:lumMod val="40000"/>
                  <a:lumOff val="60000"/>
                </a:schemeClr>
              </a:solidFill>
              <a:ln w="9525">
                <a:noFill/>
                <a:round/>
              </a:ln>
            </p:spPr>
            <p:txBody>
              <a:bodyPr anchor="ctr"/>
              <a:p>
                <a:pPr algn="ctr">
                  <a:defRPr lang="ko-KR" altLang="en-US"/>
                </a:pPr>
                <a:endParaRPr lang="en-US" altLang="ko-KR"/>
              </a:p>
            </p:txBody>
          </p:sp>
          <p:sp>
            <p:nvSpPr>
              <p:cNvPr id="11" name=""/>
              <p:cNvSpPr/>
              <p:nvPr/>
            </p:nvSpPr>
            <p:spPr>
              <a:xfrm>
                <a:off x="6028605" y="4696234"/>
                <a:ext cx="3115394" cy="1976604"/>
              </a:xfrm>
              <a:custGeom>
                <a:avLst/>
                <a:gdLst>
                  <a:gd name="connsiteX0" fmla="*/ 2610 w 2610"/>
                  <a:gd name="connsiteY0" fmla="*/ 0 h 1645"/>
                  <a:gd name="connsiteX1" fmla="*/ 0 w 2610"/>
                  <a:gd name="connsiteY1" fmla="*/ 535 h 1645"/>
                  <a:gd name="connsiteX2" fmla="*/ 2610 w 2610"/>
                  <a:gd name="connsiteY2" fmla="*/ 1645 h 1645"/>
                  <a:gd name="connsiteX3" fmla="*/ 2610 w 2610"/>
                  <a:gd name="connsiteY3" fmla="*/ 0 h 1645"/>
                  <a:gd name="connsiteX0" fmla="*/ 2620 w 2620"/>
                  <a:gd name="connsiteY0" fmla="*/ 0 h 1645"/>
                  <a:gd name="connsiteX1" fmla="*/ 0 w 2620"/>
                  <a:gd name="connsiteY1" fmla="*/ 541 h 1645"/>
                  <a:gd name="connsiteX2" fmla="*/ 2620 w 2620"/>
                  <a:gd name="connsiteY2" fmla="*/ 1645 h 1645"/>
                  <a:gd name="connsiteX3" fmla="*/ 2620 w 2620"/>
                  <a:gd name="connsiteY3" fmla="*/ 0 h 1645"/>
                </a:gdLst>
                <a:cxnLst>
                  <a:cxn ang="0">
                    <a:pos x="connsiteX0" y="connsiteY0"/>
                  </a:cxn>
                  <a:cxn ang="0">
                    <a:pos x="connsiteX1" y="connsiteY1"/>
                  </a:cxn>
                  <a:cxn ang="0">
                    <a:pos x="connsiteX2" y="connsiteY2"/>
                  </a:cxn>
                  <a:cxn ang="0">
                    <a:pos x="connsiteX3" y="connsiteY3"/>
                  </a:cxn>
                </a:cxnLst>
                <a:rect l="l" t="t" r="r" b="b"/>
                <a:pathLst>
                  <a:path w="2620" h="1645">
                    <a:moveTo>
                      <a:pt x="2620" y="0"/>
                    </a:moveTo>
                    <a:lnTo>
                      <a:pt x="0" y="541"/>
                    </a:lnTo>
                    <a:lnTo>
                      <a:pt x="2620" y="1645"/>
                    </a:lnTo>
                    <a:lnTo>
                      <a:pt x="2620" y="0"/>
                    </a:lnTo>
                  </a:path>
                </a:pathLst>
              </a:custGeom>
              <a:solidFill>
                <a:srgbClr val="b6b8ba">
                  <a:alpha val="59000"/>
                </a:srgbClr>
              </a:solidFill>
              <a:ln w="9525">
                <a:noFill/>
                <a:round/>
              </a:ln>
            </p:spPr>
            <p:txBody>
              <a:bodyPr anchor="ctr"/>
              <a:p>
                <a:pPr algn="ctr">
                  <a:defRPr lang="ko-KR" altLang="en-US"/>
                </a:pPr>
                <a:endParaRPr lang="en-US" altLang="ko-KR"/>
              </a:p>
            </p:txBody>
          </p:sp>
          <p:sp>
            <p:nvSpPr>
              <p:cNvPr id="12" name=""/>
              <p:cNvSpPr/>
              <p:nvPr/>
            </p:nvSpPr>
            <p:spPr>
              <a:xfrm>
                <a:off x="2089194" y="5345523"/>
                <a:ext cx="7054806" cy="1512478"/>
              </a:xfrm>
              <a:custGeom>
                <a:avLst/>
                <a:gdLst>
                  <a:gd name="connsiteX0" fmla="*/ 3491 w 5944"/>
                  <a:gd name="connsiteY0" fmla="*/ 0 h 1293"/>
                  <a:gd name="connsiteX1" fmla="*/ 0 w 5944"/>
                  <a:gd name="connsiteY1" fmla="*/ 743 h 1293"/>
                  <a:gd name="connsiteX2" fmla="*/ 194 w 5944"/>
                  <a:gd name="connsiteY2" fmla="*/ 1293 h 1293"/>
                  <a:gd name="connsiteX3" fmla="*/ 5944 w 5944"/>
                  <a:gd name="connsiteY3" fmla="*/ 1293 h 1293"/>
                  <a:gd name="connsiteX4" fmla="*/ 5944 w 5944"/>
                  <a:gd name="connsiteY4" fmla="*/ 1130 h 1293"/>
                  <a:gd name="connsiteX5" fmla="*/ 3491 w 5944"/>
                  <a:gd name="connsiteY5" fmla="*/ 0 h 1293"/>
                  <a:gd name="connsiteX0" fmla="*/ 3347 w 5944"/>
                  <a:gd name="connsiteY0" fmla="*/ 0 h 1264"/>
                  <a:gd name="connsiteX1" fmla="*/ 0 w 5944"/>
                  <a:gd name="connsiteY1" fmla="*/ 714 h 1264"/>
                  <a:gd name="connsiteX2" fmla="*/ 194 w 5944"/>
                  <a:gd name="connsiteY2" fmla="*/ 1264 h 1264"/>
                  <a:gd name="connsiteX3" fmla="*/ 5944 w 5944"/>
                  <a:gd name="connsiteY3" fmla="*/ 1264 h 1264"/>
                  <a:gd name="connsiteX4" fmla="*/ 5944 w 5944"/>
                  <a:gd name="connsiteY4" fmla="*/ 1101 h 1264"/>
                  <a:gd name="connsiteX5" fmla="*/ 3347 w 5944"/>
                  <a:gd name="connsiteY5" fmla="*/ 0 h 1264"/>
                  <a:gd name="connsiteX0" fmla="*/ 3323 w 5944"/>
                  <a:gd name="connsiteY0" fmla="*/ 0 h 1257"/>
                  <a:gd name="connsiteX1" fmla="*/ 0 w 5944"/>
                  <a:gd name="connsiteY1" fmla="*/ 707 h 1257"/>
                  <a:gd name="connsiteX2" fmla="*/ 194 w 5944"/>
                  <a:gd name="connsiteY2" fmla="*/ 1257 h 1257"/>
                  <a:gd name="connsiteX3" fmla="*/ 5944 w 5944"/>
                  <a:gd name="connsiteY3" fmla="*/ 1257 h 1257"/>
                  <a:gd name="connsiteX4" fmla="*/ 5944 w 5944"/>
                  <a:gd name="connsiteY4" fmla="*/ 1094 h 1257"/>
                  <a:gd name="connsiteX5" fmla="*/ 3323 w 5944"/>
                  <a:gd name="connsiteY5" fmla="*/ 0 h 1257"/>
                  <a:gd name="connsiteX0" fmla="*/ 3279 w 5900"/>
                  <a:gd name="connsiteY0" fmla="*/ 0 h 1257"/>
                  <a:gd name="connsiteX1" fmla="*/ 0 w 5900"/>
                  <a:gd name="connsiteY1" fmla="*/ 687 h 1257"/>
                  <a:gd name="connsiteX2" fmla="*/ 150 w 5900"/>
                  <a:gd name="connsiteY2" fmla="*/ 1257 h 1257"/>
                  <a:gd name="connsiteX3" fmla="*/ 5900 w 5900"/>
                  <a:gd name="connsiteY3" fmla="*/ 1257 h 1257"/>
                  <a:gd name="connsiteX4" fmla="*/ 5900 w 5900"/>
                  <a:gd name="connsiteY4" fmla="*/ 1094 h 1257"/>
                  <a:gd name="connsiteX5" fmla="*/ 3279 w 5900"/>
                  <a:gd name="connsiteY5" fmla="*/ 0 h 1257"/>
                  <a:gd name="connsiteX0" fmla="*/ 3314 w 5935"/>
                  <a:gd name="connsiteY0" fmla="*/ 0 h 1257"/>
                  <a:gd name="connsiteX1" fmla="*/ 0 w 5935"/>
                  <a:gd name="connsiteY1" fmla="*/ 695 h 1257"/>
                  <a:gd name="connsiteX2" fmla="*/ 185 w 5935"/>
                  <a:gd name="connsiteY2" fmla="*/ 1257 h 1257"/>
                  <a:gd name="connsiteX3" fmla="*/ 5935 w 5935"/>
                  <a:gd name="connsiteY3" fmla="*/ 1257 h 1257"/>
                  <a:gd name="connsiteX4" fmla="*/ 5935 w 5935"/>
                  <a:gd name="connsiteY4" fmla="*/ 1094 h 1257"/>
                  <a:gd name="connsiteX5" fmla="*/ 3314 w 5935"/>
                  <a:gd name="connsiteY5" fmla="*/ 0 h 125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35" h="1257">
                    <a:moveTo>
                      <a:pt x="3314" y="0"/>
                    </a:moveTo>
                    <a:lnTo>
                      <a:pt x="0" y="695"/>
                    </a:lnTo>
                    <a:cubicBezTo>
                      <a:pt x="51" y="884"/>
                      <a:pt x="134" y="1068"/>
                      <a:pt x="185" y="1257"/>
                    </a:cubicBezTo>
                    <a:lnTo>
                      <a:pt x="5935" y="1257"/>
                    </a:lnTo>
                    <a:lnTo>
                      <a:pt x="5935" y="1094"/>
                    </a:lnTo>
                    <a:lnTo>
                      <a:pt x="3314" y="0"/>
                    </a:lnTo>
                  </a:path>
                </a:pathLst>
              </a:custGeom>
              <a:solidFill>
                <a:srgbClr val="b6b8ba">
                  <a:alpha val="49000"/>
                </a:srgbClr>
              </a:solidFill>
              <a:ln w="9525">
                <a:noFill/>
                <a:round/>
              </a:ln>
            </p:spPr>
            <p:txBody>
              <a:bodyPr anchor="ctr"/>
              <a:p>
                <a:pPr algn="ctr">
                  <a:defRPr lang="ko-KR" altLang="en-US"/>
                </a:pPr>
                <a:endParaRPr lang="en-US" altLang="ko-KR"/>
              </a:p>
            </p:txBody>
          </p:sp>
          <p:sp>
            <p:nvSpPr>
              <p:cNvPr id="13" name=""/>
              <p:cNvSpPr/>
              <p:nvPr/>
            </p:nvSpPr>
            <p:spPr>
              <a:xfrm>
                <a:off x="-1" y="0"/>
                <a:ext cx="1281830" cy="3138040"/>
              </a:xfrm>
              <a:custGeom>
                <a:avLst/>
                <a:gdLst/>
                <a:cxnLst>
                  <a:cxn ang="0">
                    <a:pos x="372" y="0"/>
                  </a:cxn>
                  <a:cxn ang="0">
                    <a:pos x="1" y="0"/>
                  </a:cxn>
                  <a:cxn ang="0">
                    <a:pos x="0" y="2121"/>
                  </a:cxn>
                  <a:cxn ang="0">
                    <a:pos x="1078" y="2609"/>
                  </a:cxn>
                  <a:cxn ang="0">
                    <a:pos x="372" y="0"/>
                  </a:cxn>
                </a:cxnLst>
                <a:rect l="0" t="0" r="r" b="b"/>
                <a:pathLst>
                  <a:path w="1078" h="2609">
                    <a:moveTo>
                      <a:pt x="372" y="0"/>
                    </a:moveTo>
                    <a:lnTo>
                      <a:pt x="1" y="0"/>
                    </a:lnTo>
                    <a:lnTo>
                      <a:pt x="0" y="2121"/>
                    </a:lnTo>
                    <a:lnTo>
                      <a:pt x="1078" y="2609"/>
                    </a:lnTo>
                    <a:lnTo>
                      <a:pt x="372" y="0"/>
                    </a:lnTo>
                  </a:path>
                </a:pathLst>
              </a:custGeom>
              <a:solidFill>
                <a:schemeClr val="accent1">
                  <a:lumMod val="60000"/>
                  <a:lumOff val="40000"/>
                </a:schemeClr>
              </a:solidFill>
              <a:ln w="9525">
                <a:noFill/>
                <a:round/>
              </a:ln>
            </p:spPr>
            <p:txBody>
              <a:bodyPr anchor="ctr"/>
              <a:p>
                <a:pPr algn="ctr">
                  <a:defRPr lang="ko-KR" altLang="en-US"/>
                </a:pPr>
                <a:endParaRPr lang="en-US" altLang="ko-KR"/>
              </a:p>
            </p:txBody>
          </p:sp>
          <p:sp>
            <p:nvSpPr>
              <p:cNvPr id="14" name=""/>
              <p:cNvSpPr/>
              <p:nvPr/>
            </p:nvSpPr>
            <p:spPr>
              <a:xfrm>
                <a:off x="0" y="3143248"/>
                <a:ext cx="2088010" cy="3477128"/>
              </a:xfrm>
              <a:custGeom>
                <a:avLst/>
                <a:gdLst>
                  <a:gd name="connsiteX0" fmla="*/ 1074 w 1779"/>
                  <a:gd name="connsiteY0" fmla="*/ 0 h 2893"/>
                  <a:gd name="connsiteX1" fmla="*/ 0 w 1779"/>
                  <a:gd name="connsiteY1" fmla="*/ 2893 h 2893"/>
                  <a:gd name="connsiteX2" fmla="*/ 1779 w 1779"/>
                  <a:gd name="connsiteY2" fmla="*/ 2604 h 2893"/>
                  <a:gd name="connsiteX3" fmla="*/ 1074 w 1779"/>
                  <a:gd name="connsiteY3" fmla="*/ 0 h 2893"/>
                  <a:gd name="connsiteX0" fmla="*/ 1074 w 1755"/>
                  <a:gd name="connsiteY0" fmla="*/ 0 h 2893"/>
                  <a:gd name="connsiteX1" fmla="*/ 0 w 1755"/>
                  <a:gd name="connsiteY1" fmla="*/ 2893 h 2893"/>
                  <a:gd name="connsiteX2" fmla="*/ 1755 w 1755"/>
                  <a:gd name="connsiteY2" fmla="*/ 2525 h 2893"/>
                  <a:gd name="connsiteX3" fmla="*/ 1074 w 1755"/>
                  <a:gd name="connsiteY3" fmla="*/ 0 h 2893"/>
                </a:gdLst>
                <a:cxnLst>
                  <a:cxn ang="0">
                    <a:pos x="connsiteX0" y="connsiteY0"/>
                  </a:cxn>
                  <a:cxn ang="0">
                    <a:pos x="connsiteX1" y="connsiteY1"/>
                  </a:cxn>
                  <a:cxn ang="0">
                    <a:pos x="connsiteX2" y="connsiteY2"/>
                  </a:cxn>
                  <a:cxn ang="0">
                    <a:pos x="connsiteX3" y="connsiteY3"/>
                  </a:cxn>
                </a:cxnLst>
                <a:rect l="l" t="t" r="r" b="b"/>
                <a:pathLst>
                  <a:path w="1755" h="2893">
                    <a:moveTo>
                      <a:pt x="1074" y="0"/>
                    </a:moveTo>
                    <a:lnTo>
                      <a:pt x="0" y="2893"/>
                    </a:lnTo>
                    <a:lnTo>
                      <a:pt x="1755" y="2525"/>
                    </a:lnTo>
                    <a:lnTo>
                      <a:pt x="1074" y="0"/>
                    </a:lnTo>
                  </a:path>
                </a:pathLst>
              </a:custGeom>
              <a:solidFill>
                <a:schemeClr val="accent5">
                  <a:alpha val="71000"/>
                </a:schemeClr>
              </a:solidFill>
              <a:ln w="9525">
                <a:noFill/>
                <a:round/>
              </a:ln>
            </p:spPr>
            <p:txBody>
              <a:bodyPr anchor="ctr"/>
              <a:p>
                <a:pPr algn="ctr">
                  <a:defRPr lang="ko-KR" altLang="en-US"/>
                </a:pPr>
                <a:endParaRPr lang="en-US" altLang="ko-KR"/>
              </a:p>
            </p:txBody>
          </p:sp>
          <p:sp>
            <p:nvSpPr>
              <p:cNvPr id="15" name=""/>
              <p:cNvSpPr/>
              <p:nvPr/>
            </p:nvSpPr>
            <p:spPr>
              <a:xfrm>
                <a:off x="1" y="2551106"/>
                <a:ext cx="1285398" cy="4121532"/>
              </a:xfrm>
              <a:custGeom>
                <a:avLst/>
                <a:gdLst>
                  <a:gd name="connsiteX0" fmla="*/ 0 w 1081"/>
                  <a:gd name="connsiteY0" fmla="*/ 0 h 3427"/>
                  <a:gd name="connsiteX1" fmla="*/ 0 w 1081"/>
                  <a:gd name="connsiteY1" fmla="*/ 3427 h 3427"/>
                  <a:gd name="connsiteX2" fmla="*/ 1081 w 1081"/>
                  <a:gd name="connsiteY2" fmla="*/ 490 h 3427"/>
                  <a:gd name="connsiteX3" fmla="*/ 0 w 1081"/>
                  <a:gd name="connsiteY3" fmla="*/ 0 h 3427"/>
                </a:gdLst>
                <a:cxnLst>
                  <a:cxn ang="0">
                    <a:pos x="connsiteX0" y="connsiteY0"/>
                  </a:cxn>
                  <a:cxn ang="0">
                    <a:pos x="connsiteX1" y="connsiteY1"/>
                  </a:cxn>
                  <a:cxn ang="0">
                    <a:pos x="connsiteX2" y="connsiteY2"/>
                  </a:cxn>
                  <a:cxn ang="0">
                    <a:pos x="connsiteX3" y="connsiteY3"/>
                  </a:cxn>
                </a:cxnLst>
                <a:rect l="l" t="t" r="r" b="b"/>
                <a:pathLst>
                  <a:path w="1081" h="3427">
                    <a:moveTo>
                      <a:pt x="0" y="0"/>
                    </a:moveTo>
                    <a:lnTo>
                      <a:pt x="0" y="3427"/>
                    </a:lnTo>
                    <a:lnTo>
                      <a:pt x="1081" y="490"/>
                    </a:lnTo>
                    <a:lnTo>
                      <a:pt x="0" y="0"/>
                    </a:lnTo>
                  </a:path>
                </a:pathLst>
              </a:custGeom>
              <a:solidFill>
                <a:schemeClr val="accent1">
                  <a:lumMod val="40000"/>
                  <a:lumOff val="60000"/>
                </a:schemeClr>
              </a:solidFill>
              <a:ln w="9525">
                <a:noFill/>
                <a:round/>
              </a:ln>
            </p:spPr>
            <p:txBody>
              <a:bodyPr anchor="ctr"/>
              <a:p>
                <a:pPr algn="ctr">
                  <a:defRPr lang="ko-KR" altLang="en-US"/>
                </a:pPr>
                <a:endParaRPr lang="en-US" altLang="ko-KR"/>
              </a:p>
            </p:txBody>
          </p:sp>
        </p:grpSp>
      </p:grpSp>
      <p:sp>
        <p:nvSpPr>
          <p:cNvPr id="2" name=""/>
          <p:cNvSpPr>
            <a:spLocks noGrp="1"/>
          </p:cNvSpPr>
          <p:nvPr>
            <p:ph type="title" idx="0"/>
          </p:nvPr>
        </p:nvSpPr>
        <p:spPr>
          <a:xfrm>
            <a:off x="2542695" y="1121212"/>
            <a:ext cx="7837714" cy="1143000"/>
          </a:xfrm>
        </p:spPr>
        <p:txBody>
          <a:bodyPr/>
          <a:lstStyle>
            <a:lvl1pPr algn="l">
              <a:defRPr sz="4000"/>
            </a:lvl1pPr>
          </a:lstStyle>
          <a:p>
            <a:pPr lvl="0">
              <a:defRPr lang="ko-KR" altLang="en-US"/>
            </a:pPr>
            <a:r>
              <a:rPr lang="ko-KR" altLang="en-US"/>
              <a:t>마스터 제목 스타일 편집</a:t>
            </a:r>
            <a:endParaRPr lang="ko-KR" altLang="en-US"/>
          </a:p>
        </p:txBody>
      </p:sp>
      <p:sp>
        <p:nvSpPr>
          <p:cNvPr id="18" name=""/>
          <p:cNvSpPr>
            <a:spLocks noGrp="1"/>
          </p:cNvSpPr>
          <p:nvPr>
            <p:ph type="body" sz="quarter" idx="14"/>
          </p:nvPr>
        </p:nvSpPr>
        <p:spPr>
          <a:xfrm>
            <a:off x="2542710" y="2286007"/>
            <a:ext cx="7839569" cy="3429009"/>
          </a:xfrm>
        </p:spPr>
        <p:txBody>
          <a:bodyPr/>
          <a:lstStyle>
            <a:lvl1pPr>
              <a:lnSpc>
                <a:spcPct val="150000"/>
              </a:lnSpc>
              <a:defRPr>
                <a:solidFill>
                  <a:schemeClr val="bg2">
                    <a:lumMod val="50000"/>
                  </a:schemeClr>
                </a:solidFill>
              </a:defRPr>
            </a:lvl1pPr>
          </a:lstStyle>
          <a:p>
            <a:pPr lvl="0">
              <a:defRPr lang="ko-KR" altLang="en-US"/>
            </a:pPr>
            <a:r>
              <a:rPr lang="ko-KR" altLang="en-US"/>
              <a:t>첫째 목차</a:t>
            </a:r>
            <a:endParaRPr lang="ko-KR" altLang="en-US"/>
          </a:p>
          <a:p>
            <a:pPr lvl="0">
              <a:defRPr lang="ko-KR" altLang="en-US"/>
            </a:pPr>
            <a:r>
              <a:rPr lang="ko-KR" altLang="en-US"/>
              <a:t>둘째 목차</a:t>
            </a:r>
            <a:endParaRPr lang="ko-KR" altLang="en-US"/>
          </a:p>
          <a:p>
            <a:pPr lvl="0">
              <a:defRPr lang="ko-KR" altLang="en-US"/>
            </a:pPr>
            <a:r>
              <a:rPr lang="ko-KR" altLang="en-US"/>
              <a:t>셋째 목차</a:t>
            </a:r>
            <a:endParaRPr lang="ko-KR" altLang="en-US"/>
          </a:p>
          <a:p>
            <a:pPr lvl="0">
              <a:defRPr lang="ko-KR" altLang="en-US"/>
            </a:pPr>
            <a:r>
              <a:rPr lang="ko-KR" altLang="en-US"/>
              <a:t>넷째 목차</a:t>
            </a:r>
            <a:endParaRPr lang="ko-KR" altLang="en-US"/>
          </a:p>
          <a:p>
            <a:pPr lvl="0">
              <a:defRPr lang="ko-KR" altLang="en-US"/>
            </a:pPr>
            <a:r>
              <a:rPr lang="ko-KR" altLang="en-US"/>
              <a:t>다섯째 목차</a:t>
            </a:r>
            <a:endParaRPr lang="ko-KR" altLang="en-US"/>
          </a:p>
        </p:txBody>
      </p:sp>
      <p:sp>
        <p:nvSpPr>
          <p:cNvPr id="4" name=""/>
          <p:cNvSpPr>
            <a:spLocks noGrp="1"/>
          </p:cNvSpPr>
          <p:nvPr>
            <p:ph type="dt" sz="half" idx="10"/>
          </p:nvPr>
        </p:nvSpPr>
        <p:spPr/>
        <p:txBody>
          <a:bodyPr/>
          <a:lstStyle/>
          <a:p>
            <a:pPr>
              <a:defRPr lang="ko-KR" altLang="en-US"/>
            </a:pPr>
            <a:fld id="{5FDD8E82-9EDF-4A21-8052-950E349A4E6B}" type="datetime1">
              <a:rPr lang="ko-KR" altLang="en-US"/>
              <a:pPr>
                <a:defRPr lang="ko-KR" altLang="en-US"/>
              </a:pPr>
              <a:t>2015-07-13</a:t>
            </a:fld>
            <a:endParaRPr lang="en-US" altLang="en-US"/>
          </a:p>
        </p:txBody>
      </p:sp>
      <p:sp>
        <p:nvSpPr>
          <p:cNvPr id="5" name=""/>
          <p:cNvSpPr>
            <a:spLocks noGrp="1"/>
          </p:cNvSpPr>
          <p:nvPr>
            <p:ph type="ftr" sz="quarter" idx="11"/>
          </p:nvPr>
        </p:nvSpPr>
        <p:spPr/>
        <p:txBody>
          <a:bodyPr/>
          <a:lstStyle/>
          <a:p>
            <a:pPr>
              <a:defRPr lang="ko-KR" altLang="en-US"/>
            </a:pPr>
            <a:r>
              <a:rPr lang="ko-KR" altLang="en-US"/>
              <a:t/>
            </a:r>
            <a:endParaRPr lang="ko-KR" altLang="en-US"/>
          </a:p>
        </p:txBody>
      </p:sp>
      <p:sp>
        <p:nvSpPr>
          <p:cNvPr id="6" name=""/>
          <p:cNvSpPr>
            <a:spLocks noGrp="1"/>
          </p:cNvSpPr>
          <p:nvPr>
            <p:ph type="sldNum" sz="quarter" idx="12"/>
          </p:nvPr>
        </p:nvSpPr>
        <p:spPr/>
        <p:txBody>
          <a:bodyPr/>
          <a:lstStyle/>
          <a:p>
            <a:pPr>
              <a:defRPr lang="ko-KR" altLang="en-US"/>
            </a:pPr>
            <a:fld id="{DF28FB93-0A08-4E7D-8E63-9EFA29F1E093}" type="slidenum">
              <a:rPr lang="en-US" altLang="en-US"/>
              <a:pPr>
                <a:defRPr lang="ko-KR" altLang="en-US"/>
              </a:pPr>
              <a:t>‹#›</a:t>
            </a:fld>
            <a:endParaRPr lang="en-US"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12.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Sp="0" showMasterPhAnim="1" matchingName="세로 제목 및 본문" type="vertTitleAndTx" preserve="1">
  <p:cSld name="세로 제목 및 본문">
    <p:spTree>
      <p:nvGrpSpPr>
        <p:cNvPr id="1" name=""/>
        <p:cNvGrpSpPr/>
        <p:nvPr/>
      </p:nvGrpSpPr>
      <p:grpSpPr>
        <a:xfrm>
          <a:off x="0" y="0"/>
          <a:ext cx="0" cy="0"/>
          <a:chOff x="0" y="0"/>
          <a:chExt cx="0" cy="0"/>
        </a:xfrm>
      </p:grpSpPr>
      <p:grpSp>
        <p:nvGrpSpPr>
          <p:cNvPr id="7" name=""/>
          <p:cNvGrpSpPr/>
          <p:nvPr/>
        </p:nvGrpSpPr>
        <p:grpSpPr>
          <a:xfrm rot="10800000" flipH="1">
            <a:off x="10430936" y="4214817"/>
            <a:ext cx="1780898" cy="2672210"/>
            <a:chOff x="7830097" y="-3175"/>
            <a:chExt cx="1335674" cy="3646465"/>
          </a:xfrm>
        </p:grpSpPr>
        <p:sp>
          <p:nvSpPr>
            <p:cNvPr id="8" name=""/>
            <p:cNvSpPr/>
            <p:nvPr/>
          </p:nvSpPr>
          <p:spPr>
            <a:xfrm>
              <a:off x="7858910" y="-3175"/>
              <a:ext cx="1290865" cy="2960833"/>
            </a:xfrm>
            <a:custGeom>
              <a:avLst/>
              <a:gdLst>
                <a:gd name="connsiteX0" fmla="*/ 2623457 w 2623457"/>
                <a:gd name="connsiteY0" fmla="*/ 6063342 h 6063342"/>
                <a:gd name="connsiteX1" fmla="*/ 0 w 2623457"/>
                <a:gd name="connsiteY1" fmla="*/ 0 h 6063342"/>
                <a:gd name="connsiteX2" fmla="*/ 174172 w 2623457"/>
                <a:gd name="connsiteY2" fmla="*/ 0 h 6063342"/>
                <a:gd name="connsiteX3" fmla="*/ 1556657 w 2623457"/>
                <a:gd name="connsiteY3" fmla="*/ 1545771 h 6063342"/>
                <a:gd name="connsiteX4" fmla="*/ 2623457 w 2623457"/>
                <a:gd name="connsiteY4" fmla="*/ 6063342 h 6063342"/>
                <a:gd name="connsiteX0" fmla="*/ 2623457 w 2623457"/>
                <a:gd name="connsiteY0" fmla="*/ 6063342 h 6063342"/>
                <a:gd name="connsiteX1" fmla="*/ 0 w 2623457"/>
                <a:gd name="connsiteY1" fmla="*/ 0 h 6063342"/>
                <a:gd name="connsiteX2" fmla="*/ 174172 w 2623457"/>
                <a:gd name="connsiteY2" fmla="*/ 0 h 6063342"/>
                <a:gd name="connsiteX3" fmla="*/ 1556657 w 2623457"/>
                <a:gd name="connsiteY3" fmla="*/ 1545771 h 6063342"/>
                <a:gd name="connsiteX4" fmla="*/ 2623457 w 2623457"/>
                <a:gd name="connsiteY4" fmla="*/ 6063342 h 6063342"/>
                <a:gd name="connsiteX0" fmla="*/ 2623457 w 2623457"/>
                <a:gd name="connsiteY0" fmla="*/ 6063342 h 6063342"/>
                <a:gd name="connsiteX1" fmla="*/ 0 w 2623457"/>
                <a:gd name="connsiteY1" fmla="*/ 0 h 6063342"/>
                <a:gd name="connsiteX2" fmla="*/ 3062 w 2623457"/>
                <a:gd name="connsiteY2" fmla="*/ 0 h 6063342"/>
                <a:gd name="connsiteX3" fmla="*/ 174172 w 2623457"/>
                <a:gd name="connsiteY3" fmla="*/ 0 h 6063342"/>
                <a:gd name="connsiteX4" fmla="*/ 1556657 w 2623457"/>
                <a:gd name="connsiteY4" fmla="*/ 1545771 h 6063342"/>
                <a:gd name="connsiteX5" fmla="*/ 2623457 w 2623457"/>
                <a:gd name="connsiteY5" fmla="*/ 6063342 h 6063342"/>
                <a:gd name="connsiteX0" fmla="*/ 2623457 w 2623457"/>
                <a:gd name="connsiteY0" fmla="*/ 6063342 h 6063342"/>
                <a:gd name="connsiteX1" fmla="*/ 0 w 2623457"/>
                <a:gd name="connsiteY1" fmla="*/ 0 h 6063342"/>
                <a:gd name="connsiteX2" fmla="*/ 174172 w 2623457"/>
                <a:gd name="connsiteY2" fmla="*/ 0 h 6063342"/>
                <a:gd name="connsiteX3" fmla="*/ 1556657 w 2623457"/>
                <a:gd name="connsiteY3" fmla="*/ 1545771 h 6063342"/>
                <a:gd name="connsiteX4" fmla="*/ 2623457 w 2623457"/>
                <a:gd name="connsiteY4" fmla="*/ 6063342 h 6063342"/>
                <a:gd name="connsiteX0" fmla="*/ 2623457 w 2623457"/>
                <a:gd name="connsiteY0" fmla="*/ 6063342 h 6063342"/>
                <a:gd name="connsiteX1" fmla="*/ 0 w 2623457"/>
                <a:gd name="connsiteY1" fmla="*/ 0 h 6063342"/>
                <a:gd name="connsiteX2" fmla="*/ 174172 w 2623457"/>
                <a:gd name="connsiteY2" fmla="*/ 0 h 6063342"/>
                <a:gd name="connsiteX3" fmla="*/ 1556657 w 2623457"/>
                <a:gd name="connsiteY3" fmla="*/ 1545771 h 6063342"/>
                <a:gd name="connsiteX4" fmla="*/ 2623457 w 2623457"/>
                <a:gd name="connsiteY4" fmla="*/ 6063342 h 6063342"/>
                <a:gd name="connsiteX0" fmla="*/ 2623457 w 2623457"/>
                <a:gd name="connsiteY0" fmla="*/ 6063342 h 6063342"/>
                <a:gd name="connsiteX1" fmla="*/ 0 w 2623457"/>
                <a:gd name="connsiteY1" fmla="*/ 0 h 6063342"/>
                <a:gd name="connsiteX2" fmla="*/ 174172 w 2623457"/>
                <a:gd name="connsiteY2" fmla="*/ 0 h 6063342"/>
                <a:gd name="connsiteX3" fmla="*/ 1556657 w 2623457"/>
                <a:gd name="connsiteY3" fmla="*/ 1545771 h 6063342"/>
                <a:gd name="connsiteX4" fmla="*/ 2623457 w 2623457"/>
                <a:gd name="connsiteY4" fmla="*/ 6063342 h 6063342"/>
                <a:gd name="connsiteX0" fmla="*/ 2623457 w 2623457"/>
                <a:gd name="connsiteY0" fmla="*/ 6076108 h 6076108"/>
                <a:gd name="connsiteX1" fmla="*/ 0 w 2623457"/>
                <a:gd name="connsiteY1" fmla="*/ 12766 h 6076108"/>
                <a:gd name="connsiteX2" fmla="*/ 183682 w 2623457"/>
                <a:gd name="connsiteY2" fmla="*/ 0 h 6076108"/>
                <a:gd name="connsiteX3" fmla="*/ 1556657 w 2623457"/>
                <a:gd name="connsiteY3" fmla="*/ 1558537 h 6076108"/>
                <a:gd name="connsiteX4" fmla="*/ 2623457 w 2623457"/>
                <a:gd name="connsiteY4" fmla="*/ 6076108 h 6076108"/>
                <a:gd name="connsiteX0" fmla="*/ 2623457 w 2623457"/>
                <a:gd name="connsiteY0" fmla="*/ 6085682 h 6085682"/>
                <a:gd name="connsiteX1" fmla="*/ 0 w 2623457"/>
                <a:gd name="connsiteY1" fmla="*/ 22340 h 6085682"/>
                <a:gd name="connsiteX2" fmla="*/ 667 w 2623457"/>
                <a:gd name="connsiteY2" fmla="*/ 0 h 6085682"/>
                <a:gd name="connsiteX3" fmla="*/ 183682 w 2623457"/>
                <a:gd name="connsiteY3" fmla="*/ 9574 h 6085682"/>
                <a:gd name="connsiteX4" fmla="*/ 1556657 w 2623457"/>
                <a:gd name="connsiteY4" fmla="*/ 1568111 h 6085682"/>
                <a:gd name="connsiteX5" fmla="*/ 2623457 w 2623457"/>
                <a:gd name="connsiteY5" fmla="*/ 6085682 h 6085682"/>
                <a:gd name="connsiteX0" fmla="*/ 3030086 w 3030086"/>
                <a:gd name="connsiteY0" fmla="*/ 7076027 h 7076027"/>
                <a:gd name="connsiteX1" fmla="*/ 406629 w 3030086"/>
                <a:gd name="connsiteY1" fmla="*/ 1012685 h 7076027"/>
                <a:gd name="connsiteX2" fmla="*/ 590311 w 3030086"/>
                <a:gd name="connsiteY2" fmla="*/ 999919 h 7076027"/>
                <a:gd name="connsiteX3" fmla="*/ 1963286 w 3030086"/>
                <a:gd name="connsiteY3" fmla="*/ 2558456 h 7076027"/>
                <a:gd name="connsiteX4" fmla="*/ 3030086 w 3030086"/>
                <a:gd name="connsiteY4" fmla="*/ 7076027 h 7076027"/>
                <a:gd name="connsiteX0" fmla="*/ 2623457 w 2623457"/>
                <a:gd name="connsiteY0" fmla="*/ 6076108 h 6076108"/>
                <a:gd name="connsiteX1" fmla="*/ 0 w 2623457"/>
                <a:gd name="connsiteY1" fmla="*/ 12766 h 6076108"/>
                <a:gd name="connsiteX2" fmla="*/ 183682 w 2623457"/>
                <a:gd name="connsiteY2" fmla="*/ 0 h 6076108"/>
                <a:gd name="connsiteX3" fmla="*/ 1556657 w 2623457"/>
                <a:gd name="connsiteY3" fmla="*/ 1558537 h 6076108"/>
                <a:gd name="connsiteX4" fmla="*/ 2623457 w 2623457"/>
                <a:gd name="connsiteY4" fmla="*/ 6076108 h 6076108"/>
                <a:gd name="connsiteX0" fmla="*/ 2623457 w 2623457"/>
                <a:gd name="connsiteY0" fmla="*/ 6076108 h 6076108"/>
                <a:gd name="connsiteX1" fmla="*/ 0 w 2623457"/>
                <a:gd name="connsiteY1" fmla="*/ 12766 h 6076108"/>
                <a:gd name="connsiteX2" fmla="*/ 183682 w 2623457"/>
                <a:gd name="connsiteY2" fmla="*/ 0 h 6076108"/>
                <a:gd name="connsiteX3" fmla="*/ 1556657 w 2623457"/>
                <a:gd name="connsiteY3" fmla="*/ 1558537 h 6076108"/>
                <a:gd name="connsiteX4" fmla="*/ 2623457 w 2623457"/>
                <a:gd name="connsiteY4" fmla="*/ 6076108 h 6076108"/>
                <a:gd name="connsiteX0" fmla="*/ 2630614 w 2630614"/>
                <a:gd name="connsiteY0" fmla="*/ 6076108 h 6076108"/>
                <a:gd name="connsiteX1" fmla="*/ 0 w 2630614"/>
                <a:gd name="connsiteY1" fmla="*/ 5585 h 6076108"/>
                <a:gd name="connsiteX2" fmla="*/ 190839 w 2630614"/>
                <a:gd name="connsiteY2" fmla="*/ 0 h 6076108"/>
                <a:gd name="connsiteX3" fmla="*/ 1563814 w 2630614"/>
                <a:gd name="connsiteY3" fmla="*/ 1558537 h 6076108"/>
                <a:gd name="connsiteX4" fmla="*/ 2630614 w 2630614"/>
                <a:gd name="connsiteY4" fmla="*/ 6076108 h 6076108"/>
                <a:gd name="connsiteX0" fmla="*/ 2635390 w 2635390"/>
                <a:gd name="connsiteY0" fmla="*/ 6076108 h 6076108"/>
                <a:gd name="connsiteX1" fmla="*/ 0 w 2635390"/>
                <a:gd name="connsiteY1" fmla="*/ 797 h 6076108"/>
                <a:gd name="connsiteX2" fmla="*/ 195615 w 2635390"/>
                <a:gd name="connsiteY2" fmla="*/ 0 h 6076108"/>
                <a:gd name="connsiteX3" fmla="*/ 1568590 w 2635390"/>
                <a:gd name="connsiteY3" fmla="*/ 1558537 h 6076108"/>
                <a:gd name="connsiteX4" fmla="*/ 2635390 w 2635390"/>
                <a:gd name="connsiteY4" fmla="*/ 6076108 h 6076108"/>
              </a:gdLst>
              <a:cxnLst>
                <a:cxn ang="0">
                  <a:pos x="connsiteX0" y="connsiteY0"/>
                </a:cxn>
                <a:cxn ang="0">
                  <a:pos x="connsiteX1" y="connsiteY1"/>
                </a:cxn>
                <a:cxn ang="0">
                  <a:pos x="connsiteX2" y="connsiteY2"/>
                </a:cxn>
                <a:cxn ang="0">
                  <a:pos x="connsiteX3" y="connsiteY3"/>
                </a:cxn>
                <a:cxn ang="0">
                  <a:pos x="connsiteX4" y="connsiteY4"/>
                </a:cxn>
              </a:cxnLst>
              <a:rect l="l" t="t" r="r" b="b"/>
              <a:pathLst>
                <a:path w="2635390" h="6076108">
                  <a:moveTo>
                    <a:pt x="2635390" y="6076108"/>
                  </a:moveTo>
                  <a:lnTo>
                    <a:pt x="0" y="797"/>
                  </a:lnTo>
                  <a:lnTo>
                    <a:pt x="195615" y="0"/>
                  </a:lnTo>
                  <a:lnTo>
                    <a:pt x="1568590" y="1558537"/>
                  </a:lnTo>
                  <a:lnTo>
                    <a:pt x="2635390" y="6076108"/>
                  </a:lnTo>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sp>
          <p:nvSpPr>
            <p:cNvPr id="9" name=""/>
            <p:cNvSpPr/>
            <p:nvPr/>
          </p:nvSpPr>
          <p:spPr>
            <a:xfrm>
              <a:off x="8617016" y="737400"/>
              <a:ext cx="543423" cy="2244786"/>
            </a:xfrm>
            <a:custGeom>
              <a:avLst/>
              <a:gdLst>
                <a:gd name="connsiteX0" fmla="*/ 0 w 1088572"/>
                <a:gd name="connsiteY0" fmla="*/ 0 h 4582886"/>
                <a:gd name="connsiteX1" fmla="*/ 1088572 w 1088572"/>
                <a:gd name="connsiteY1" fmla="*/ 1186543 h 4582886"/>
                <a:gd name="connsiteX2" fmla="*/ 1088572 w 1088572"/>
                <a:gd name="connsiteY2" fmla="*/ 4582886 h 4582886"/>
                <a:gd name="connsiteX3" fmla="*/ 0 w 1088572"/>
                <a:gd name="connsiteY3" fmla="*/ 0 h 4582886"/>
              </a:gdLst>
              <a:cxnLst>
                <a:cxn ang="0">
                  <a:pos x="connsiteX0" y="connsiteY0"/>
                </a:cxn>
                <a:cxn ang="0">
                  <a:pos x="connsiteX1" y="connsiteY1"/>
                </a:cxn>
                <a:cxn ang="0">
                  <a:pos x="connsiteX2" y="connsiteY2"/>
                </a:cxn>
                <a:cxn ang="0">
                  <a:pos x="connsiteX3" y="connsiteY3"/>
                </a:cxn>
              </a:cxnLst>
              <a:rect l="l" t="t" r="r" b="b"/>
              <a:pathLst>
                <a:path w="1088572" h="4582886">
                  <a:moveTo>
                    <a:pt x="0" y="0"/>
                  </a:moveTo>
                  <a:lnTo>
                    <a:pt x="1088572" y="1186543"/>
                  </a:lnTo>
                  <a:lnTo>
                    <a:pt x="1088572" y="4582886"/>
                  </a:lnTo>
                  <a:lnTo>
                    <a:pt x="0" y="0"/>
                  </a:lnTo>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sp>
          <p:nvSpPr>
            <p:cNvPr id="10" name=""/>
            <p:cNvSpPr/>
            <p:nvPr/>
          </p:nvSpPr>
          <p:spPr>
            <a:xfrm>
              <a:off x="7956911" y="-1619"/>
              <a:ext cx="671047" cy="757711"/>
            </a:xfrm>
            <a:custGeom>
              <a:avLst/>
              <a:gdLst>
                <a:gd name="connsiteX0" fmla="*/ 1371600 w 1371600"/>
                <a:gd name="connsiteY0" fmla="*/ 1491343 h 1491343"/>
                <a:gd name="connsiteX1" fmla="*/ 1023257 w 1371600"/>
                <a:gd name="connsiteY1" fmla="*/ 0 h 1491343"/>
                <a:gd name="connsiteX2" fmla="*/ 0 w 1371600"/>
                <a:gd name="connsiteY2" fmla="*/ 0 h 1491343"/>
                <a:gd name="connsiteX3" fmla="*/ 1371600 w 1371600"/>
                <a:gd name="connsiteY3" fmla="*/ 1491343 h 1491343"/>
                <a:gd name="connsiteX0" fmla="*/ 1371600 w 1371600"/>
                <a:gd name="connsiteY0" fmla="*/ 1491343 h 1491343"/>
                <a:gd name="connsiteX1" fmla="*/ 1023257 w 1371600"/>
                <a:gd name="connsiteY1" fmla="*/ 0 h 1491343"/>
                <a:gd name="connsiteX2" fmla="*/ 0 w 1371600"/>
                <a:gd name="connsiteY2" fmla="*/ 0 h 1491343"/>
                <a:gd name="connsiteX3" fmla="*/ 1371600 w 1371600"/>
                <a:gd name="connsiteY3" fmla="*/ 1491343 h 1491343"/>
                <a:gd name="connsiteX0" fmla="*/ 1369988 w 1369988"/>
                <a:gd name="connsiteY0" fmla="*/ 1546919 h 1546919"/>
                <a:gd name="connsiteX1" fmla="*/ 1023257 w 1369988"/>
                <a:gd name="connsiteY1" fmla="*/ 0 h 1546919"/>
                <a:gd name="connsiteX2" fmla="*/ 0 w 1369988"/>
                <a:gd name="connsiteY2" fmla="*/ 0 h 1546919"/>
                <a:gd name="connsiteX3" fmla="*/ 1369988 w 1369988"/>
                <a:gd name="connsiteY3" fmla="*/ 1546919 h 1546919"/>
              </a:gdLst>
              <a:cxnLst>
                <a:cxn ang="0">
                  <a:pos x="connsiteX0" y="connsiteY0"/>
                </a:cxn>
                <a:cxn ang="0">
                  <a:pos x="connsiteX1" y="connsiteY1"/>
                </a:cxn>
                <a:cxn ang="0">
                  <a:pos x="connsiteX2" y="connsiteY2"/>
                </a:cxn>
                <a:cxn ang="0">
                  <a:pos x="connsiteX3" y="connsiteY3"/>
                </a:cxn>
              </a:cxnLst>
              <a:rect l="l" t="t" r="r" b="b"/>
              <a:pathLst>
                <a:path w="1369988" h="1546919">
                  <a:moveTo>
                    <a:pt x="1369988" y="1546919"/>
                  </a:moveTo>
                  <a:lnTo>
                    <a:pt x="1023257" y="0"/>
                  </a:lnTo>
                  <a:lnTo>
                    <a:pt x="0" y="0"/>
                  </a:lnTo>
                  <a:lnTo>
                    <a:pt x="1369988" y="1546919"/>
                  </a:lnTo>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sp>
          <p:nvSpPr>
            <p:cNvPr id="11" name=""/>
            <p:cNvSpPr/>
            <p:nvPr/>
          </p:nvSpPr>
          <p:spPr>
            <a:xfrm>
              <a:off x="8455711" y="-1619"/>
              <a:ext cx="710060" cy="1329898"/>
            </a:xfrm>
            <a:custGeom>
              <a:avLst/>
              <a:gdLst>
                <a:gd name="connsiteX0" fmla="*/ 0 w 1436914"/>
                <a:gd name="connsiteY0" fmla="*/ 0 h 2721429"/>
                <a:gd name="connsiteX1" fmla="*/ 326572 w 1436914"/>
                <a:gd name="connsiteY1" fmla="*/ 1534886 h 2721429"/>
                <a:gd name="connsiteX2" fmla="*/ 1436914 w 1436914"/>
                <a:gd name="connsiteY2" fmla="*/ 2721429 h 2721429"/>
                <a:gd name="connsiteX3" fmla="*/ 1415143 w 1436914"/>
                <a:gd name="connsiteY3" fmla="*/ 10886 h 2721429"/>
                <a:gd name="connsiteX4" fmla="*/ 0 w 1436914"/>
                <a:gd name="connsiteY4" fmla="*/ 0 h 2721429"/>
                <a:gd name="connsiteX0" fmla="*/ 0 w 1436914"/>
                <a:gd name="connsiteY0" fmla="*/ 0 h 2721429"/>
                <a:gd name="connsiteX1" fmla="*/ 326572 w 1436914"/>
                <a:gd name="connsiteY1" fmla="*/ 1534886 h 2721429"/>
                <a:gd name="connsiteX2" fmla="*/ 1436914 w 1436914"/>
                <a:gd name="connsiteY2" fmla="*/ 2721429 h 2721429"/>
                <a:gd name="connsiteX3" fmla="*/ 1415143 w 1436914"/>
                <a:gd name="connsiteY3" fmla="*/ 10886 h 2721429"/>
                <a:gd name="connsiteX4" fmla="*/ 1408793 w 1436914"/>
                <a:gd name="connsiteY4" fmla="*/ 6350 h 2721429"/>
                <a:gd name="connsiteX5" fmla="*/ 0 w 1436914"/>
                <a:gd name="connsiteY5" fmla="*/ 0 h 2721429"/>
                <a:gd name="connsiteX0" fmla="*/ 0 w 1436914"/>
                <a:gd name="connsiteY0" fmla="*/ 0 h 2721429"/>
                <a:gd name="connsiteX1" fmla="*/ 326572 w 1436914"/>
                <a:gd name="connsiteY1" fmla="*/ 1534886 h 2721429"/>
                <a:gd name="connsiteX2" fmla="*/ 1436914 w 1436914"/>
                <a:gd name="connsiteY2" fmla="*/ 2721429 h 2721429"/>
                <a:gd name="connsiteX3" fmla="*/ 1415143 w 1436914"/>
                <a:gd name="connsiteY3" fmla="*/ 10886 h 2721429"/>
                <a:gd name="connsiteX4" fmla="*/ 1408793 w 1436914"/>
                <a:gd name="connsiteY4" fmla="*/ 6350 h 2721429"/>
                <a:gd name="connsiteX5" fmla="*/ 0 w 1436914"/>
                <a:gd name="connsiteY5" fmla="*/ 0 h 2721429"/>
                <a:gd name="connsiteX0" fmla="*/ 0 w 1436914"/>
                <a:gd name="connsiteY0" fmla="*/ 0 h 2721429"/>
                <a:gd name="connsiteX1" fmla="*/ 326572 w 1436914"/>
                <a:gd name="connsiteY1" fmla="*/ 1534886 h 2721429"/>
                <a:gd name="connsiteX2" fmla="*/ 1436914 w 1436914"/>
                <a:gd name="connsiteY2" fmla="*/ 2721429 h 2721429"/>
                <a:gd name="connsiteX3" fmla="*/ 1415143 w 1436914"/>
                <a:gd name="connsiteY3" fmla="*/ 10886 h 2721429"/>
                <a:gd name="connsiteX4" fmla="*/ 1408793 w 1436914"/>
                <a:gd name="connsiteY4" fmla="*/ 6350 h 2721429"/>
                <a:gd name="connsiteX5" fmla="*/ 0 w 1436914"/>
                <a:gd name="connsiteY5" fmla="*/ 0 h 2721429"/>
                <a:gd name="connsiteX0" fmla="*/ 0 w 1436914"/>
                <a:gd name="connsiteY0" fmla="*/ 0 h 2721429"/>
                <a:gd name="connsiteX1" fmla="*/ 326572 w 1436914"/>
                <a:gd name="connsiteY1" fmla="*/ 1534886 h 2721429"/>
                <a:gd name="connsiteX2" fmla="*/ 1436914 w 1436914"/>
                <a:gd name="connsiteY2" fmla="*/ 2721429 h 2721429"/>
                <a:gd name="connsiteX3" fmla="*/ 1415143 w 1436914"/>
                <a:gd name="connsiteY3" fmla="*/ 10886 h 2721429"/>
                <a:gd name="connsiteX4" fmla="*/ 1408793 w 1436914"/>
                <a:gd name="connsiteY4" fmla="*/ 6350 h 2721429"/>
                <a:gd name="connsiteX5" fmla="*/ 0 w 1436914"/>
                <a:gd name="connsiteY5" fmla="*/ 0 h 2721429"/>
                <a:gd name="connsiteX0" fmla="*/ 0 w 1449636"/>
                <a:gd name="connsiteY0" fmla="*/ 0 h 2715079"/>
                <a:gd name="connsiteX1" fmla="*/ 339294 w 1449636"/>
                <a:gd name="connsiteY1" fmla="*/ 1528536 h 2715079"/>
                <a:gd name="connsiteX2" fmla="*/ 1449636 w 1449636"/>
                <a:gd name="connsiteY2" fmla="*/ 2715079 h 2715079"/>
                <a:gd name="connsiteX3" fmla="*/ 1427865 w 1449636"/>
                <a:gd name="connsiteY3" fmla="*/ 4536 h 2715079"/>
                <a:gd name="connsiteX4" fmla="*/ 1421515 w 1449636"/>
                <a:gd name="connsiteY4" fmla="*/ 0 h 2715079"/>
                <a:gd name="connsiteX5" fmla="*/ 0 w 1449636"/>
                <a:gd name="connsiteY5" fmla="*/ 0 h 271507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49636" h="2715079">
                  <a:moveTo>
                    <a:pt x="0" y="0"/>
                  </a:moveTo>
                  <a:lnTo>
                    <a:pt x="339294" y="1528536"/>
                  </a:lnTo>
                  <a:lnTo>
                    <a:pt x="1449636" y="2715079"/>
                  </a:lnTo>
                  <a:lnTo>
                    <a:pt x="1427865" y="4536"/>
                  </a:lnTo>
                  <a:lnTo>
                    <a:pt x="1421515" y="0"/>
                  </a:lnTo>
                  <a:lnTo>
                    <a:pt x="0" y="0"/>
                  </a:lnTo>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sp>
          <p:nvSpPr>
            <p:cNvPr id="12" name=""/>
            <p:cNvSpPr/>
            <p:nvPr/>
          </p:nvSpPr>
          <p:spPr>
            <a:xfrm>
              <a:off x="7830097" y="-1619"/>
              <a:ext cx="1325010" cy="3644909"/>
            </a:xfrm>
            <a:custGeom>
              <a:avLst/>
              <a:gdLst>
                <a:gd name="connsiteX0" fmla="*/ 2705100 w 2705100"/>
                <a:gd name="connsiteY0" fmla="*/ 6086475 h 6867525"/>
                <a:gd name="connsiteX1" fmla="*/ 57150 w 2705100"/>
                <a:gd name="connsiteY1" fmla="*/ 0 h 6867525"/>
                <a:gd name="connsiteX2" fmla="*/ 0 w 2705100"/>
                <a:gd name="connsiteY2" fmla="*/ 9525 h 6867525"/>
                <a:gd name="connsiteX3" fmla="*/ 2295525 w 2705100"/>
                <a:gd name="connsiteY3" fmla="*/ 6858000 h 6867525"/>
                <a:gd name="connsiteX4" fmla="*/ 2695575 w 2705100"/>
                <a:gd name="connsiteY4" fmla="*/ 6867525 h 6867525"/>
                <a:gd name="connsiteX5" fmla="*/ 2705100 w 2705100"/>
                <a:gd name="connsiteY5" fmla="*/ 6086475 h 6867525"/>
                <a:gd name="connsiteX0" fmla="*/ 2705100 w 2705100"/>
                <a:gd name="connsiteY0" fmla="*/ 6086475 h 6867525"/>
                <a:gd name="connsiteX1" fmla="*/ 57150 w 2705100"/>
                <a:gd name="connsiteY1" fmla="*/ 0 h 6867525"/>
                <a:gd name="connsiteX2" fmla="*/ 0 w 2705100"/>
                <a:gd name="connsiteY2" fmla="*/ 9525 h 6867525"/>
                <a:gd name="connsiteX3" fmla="*/ 2295525 w 2705100"/>
                <a:gd name="connsiteY3" fmla="*/ 6858000 h 6867525"/>
                <a:gd name="connsiteX4" fmla="*/ 2695575 w 2705100"/>
                <a:gd name="connsiteY4" fmla="*/ 6867525 h 6867525"/>
                <a:gd name="connsiteX5" fmla="*/ 2705100 w 2705100"/>
                <a:gd name="connsiteY5" fmla="*/ 6086475 h 6867525"/>
                <a:gd name="connsiteX0" fmla="*/ 2705100 w 2705100"/>
                <a:gd name="connsiteY0" fmla="*/ 6086475 h 6867525"/>
                <a:gd name="connsiteX1" fmla="*/ 57150 w 2705100"/>
                <a:gd name="connsiteY1" fmla="*/ 0 h 6867525"/>
                <a:gd name="connsiteX2" fmla="*/ 49993 w 2705100"/>
                <a:gd name="connsiteY2" fmla="*/ 9525 h 6867525"/>
                <a:gd name="connsiteX3" fmla="*/ 0 w 2705100"/>
                <a:gd name="connsiteY3" fmla="*/ 9525 h 6867525"/>
                <a:gd name="connsiteX4" fmla="*/ 2295525 w 2705100"/>
                <a:gd name="connsiteY4" fmla="*/ 6858000 h 6867525"/>
                <a:gd name="connsiteX5" fmla="*/ 2695575 w 2705100"/>
                <a:gd name="connsiteY5" fmla="*/ 6867525 h 6867525"/>
                <a:gd name="connsiteX6" fmla="*/ 2705100 w 2705100"/>
                <a:gd name="connsiteY6" fmla="*/ 6086475 h 6867525"/>
                <a:gd name="connsiteX0" fmla="*/ 2705100 w 2705100"/>
                <a:gd name="connsiteY0" fmla="*/ 6086475 h 6867525"/>
                <a:gd name="connsiteX1" fmla="*/ 57150 w 2705100"/>
                <a:gd name="connsiteY1" fmla="*/ 0 h 6867525"/>
                <a:gd name="connsiteX2" fmla="*/ 0 w 2705100"/>
                <a:gd name="connsiteY2" fmla="*/ 9525 h 6867525"/>
                <a:gd name="connsiteX3" fmla="*/ 2295525 w 2705100"/>
                <a:gd name="connsiteY3" fmla="*/ 6858000 h 6867525"/>
                <a:gd name="connsiteX4" fmla="*/ 2695575 w 2705100"/>
                <a:gd name="connsiteY4" fmla="*/ 6867525 h 6867525"/>
                <a:gd name="connsiteX5" fmla="*/ 2705100 w 2705100"/>
                <a:gd name="connsiteY5" fmla="*/ 6086475 h 6867525"/>
                <a:gd name="connsiteX0" fmla="*/ 2705100 w 2705100"/>
                <a:gd name="connsiteY0" fmla="*/ 6086475 h 6867525"/>
                <a:gd name="connsiteX1" fmla="*/ 57150 w 2705100"/>
                <a:gd name="connsiteY1" fmla="*/ 0 h 6867525"/>
                <a:gd name="connsiteX2" fmla="*/ 0 w 2705100"/>
                <a:gd name="connsiteY2" fmla="*/ 9525 h 6867525"/>
                <a:gd name="connsiteX3" fmla="*/ 2295525 w 2705100"/>
                <a:gd name="connsiteY3" fmla="*/ 6858000 h 6867525"/>
                <a:gd name="connsiteX4" fmla="*/ 2695575 w 2705100"/>
                <a:gd name="connsiteY4" fmla="*/ 6867525 h 6867525"/>
                <a:gd name="connsiteX5" fmla="*/ 2705100 w 2705100"/>
                <a:gd name="connsiteY5" fmla="*/ 6086475 h 6867525"/>
                <a:gd name="connsiteX0" fmla="*/ 2705100 w 2705100"/>
                <a:gd name="connsiteY0" fmla="*/ 6076950 h 6858000"/>
                <a:gd name="connsiteX1" fmla="*/ 64280 w 2705100"/>
                <a:gd name="connsiteY1" fmla="*/ 0 h 6858000"/>
                <a:gd name="connsiteX2" fmla="*/ 0 w 2705100"/>
                <a:gd name="connsiteY2" fmla="*/ 0 h 6858000"/>
                <a:gd name="connsiteX3" fmla="*/ 2295525 w 2705100"/>
                <a:gd name="connsiteY3" fmla="*/ 6848475 h 6858000"/>
                <a:gd name="connsiteX4" fmla="*/ 2695575 w 2705100"/>
                <a:gd name="connsiteY4" fmla="*/ 6858000 h 6858000"/>
                <a:gd name="connsiteX5" fmla="*/ 2705100 w 2705100"/>
                <a:gd name="connsiteY5" fmla="*/ 6076950 h 6858000"/>
                <a:gd name="connsiteX0" fmla="*/ 2705100 w 2705100"/>
                <a:gd name="connsiteY0" fmla="*/ 6076950 h 6858000"/>
                <a:gd name="connsiteX1" fmla="*/ 64280 w 2705100"/>
                <a:gd name="connsiteY1" fmla="*/ 0 h 6858000"/>
                <a:gd name="connsiteX2" fmla="*/ 0 w 2705100"/>
                <a:gd name="connsiteY2" fmla="*/ 0 h 6858000"/>
                <a:gd name="connsiteX3" fmla="*/ 2695575 w 2705100"/>
                <a:gd name="connsiteY3" fmla="*/ 6858000 h 6858000"/>
                <a:gd name="connsiteX4" fmla="*/ 2705100 w 2705100"/>
                <a:gd name="connsiteY4" fmla="*/ 6076950 h 6858000"/>
                <a:gd name="connsiteX0" fmla="*/ 2705100 w 2705100"/>
                <a:gd name="connsiteY0" fmla="*/ 6076950 h 7441333"/>
                <a:gd name="connsiteX1" fmla="*/ 64280 w 2705100"/>
                <a:gd name="connsiteY1" fmla="*/ 0 h 7441333"/>
                <a:gd name="connsiteX2" fmla="*/ 0 w 2705100"/>
                <a:gd name="connsiteY2" fmla="*/ 0 h 7441333"/>
                <a:gd name="connsiteX3" fmla="*/ 2695576 w 2705100"/>
                <a:gd name="connsiteY3" fmla="*/ 7441333 h 7441333"/>
                <a:gd name="connsiteX4" fmla="*/ 2705100 w 2705100"/>
                <a:gd name="connsiteY4" fmla="*/ 6076950 h 7441333"/>
                <a:gd name="connsiteX0" fmla="*/ 2705100 w 2705100"/>
                <a:gd name="connsiteY0" fmla="*/ 6076950 h 7441333"/>
                <a:gd name="connsiteX1" fmla="*/ 64280 w 2705100"/>
                <a:gd name="connsiteY1" fmla="*/ 0 h 7441333"/>
                <a:gd name="connsiteX2" fmla="*/ 0 w 2705100"/>
                <a:gd name="connsiteY2" fmla="*/ 0 h 7441333"/>
                <a:gd name="connsiteX3" fmla="*/ 2695576 w 2705100"/>
                <a:gd name="connsiteY3" fmla="*/ 7441333 h 7441333"/>
                <a:gd name="connsiteX4" fmla="*/ 2705100 w 2705100"/>
                <a:gd name="connsiteY4" fmla="*/ 6076950 h 7441333"/>
              </a:gdLst>
              <a:cxnLst>
                <a:cxn ang="0">
                  <a:pos x="connsiteX0" y="connsiteY0"/>
                </a:cxn>
                <a:cxn ang="0">
                  <a:pos x="connsiteX1" y="connsiteY1"/>
                </a:cxn>
                <a:cxn ang="0">
                  <a:pos x="connsiteX2" y="connsiteY2"/>
                </a:cxn>
                <a:cxn ang="0">
                  <a:pos x="connsiteX3" y="connsiteY3"/>
                </a:cxn>
                <a:cxn ang="0">
                  <a:pos x="connsiteX4" y="connsiteY4"/>
                </a:cxn>
              </a:cxnLst>
              <a:rect l="l" t="t" r="r" b="b"/>
              <a:pathLst>
                <a:path w="2705100" h="7441333">
                  <a:moveTo>
                    <a:pt x="2705100" y="6076950"/>
                  </a:moveTo>
                  <a:lnTo>
                    <a:pt x="64280" y="0"/>
                  </a:lnTo>
                  <a:lnTo>
                    <a:pt x="0" y="0"/>
                  </a:lnTo>
                  <a:lnTo>
                    <a:pt x="2695576" y="7441333"/>
                  </a:lnTo>
                  <a:cubicBezTo>
                    <a:pt x="2698751" y="6986539"/>
                    <a:pt x="2701925" y="6531744"/>
                    <a:pt x="2705100" y="6076950"/>
                  </a:cubicBezTo>
                </a:path>
              </a:pathLst>
            </a:custGeom>
            <a:solidFill>
              <a:schemeClr val="accent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grpSp>
      <p:sp>
        <p:nvSpPr>
          <p:cNvPr id="2" name=""/>
          <p:cNvSpPr>
            <a:spLocks noGrp="1"/>
          </p:cNvSpPr>
          <p:nvPr>
            <p:ph type="title" orient="vert" idx="0"/>
          </p:nvPr>
        </p:nvSpPr>
        <p:spPr>
          <a:xfrm>
            <a:off x="9563098" y="274638"/>
            <a:ext cx="2019299" cy="5851525"/>
          </a:xfrm>
        </p:spPr>
        <p:txBody>
          <a:bodyPr vert="eaVert"/>
          <a:lstStyle/>
          <a:p>
            <a:pPr lvl="0">
              <a:defRPr lang="ko-KR" altLang="en-US"/>
            </a:pPr>
            <a:r>
              <a:rPr lang="ko-KR" altLang="en-US"/>
              <a:t>마스터 제목 스타일 편집</a:t>
            </a:r>
            <a:endParaRPr lang="ko-KR" altLang="en-US"/>
          </a:p>
        </p:txBody>
      </p:sp>
      <p:sp>
        <p:nvSpPr>
          <p:cNvPr id="3" name=""/>
          <p:cNvSpPr>
            <a:spLocks noGrp="1"/>
          </p:cNvSpPr>
          <p:nvPr>
            <p:ph type="body" orient="vert" idx="1"/>
          </p:nvPr>
        </p:nvSpPr>
        <p:spPr>
          <a:xfrm>
            <a:off x="609599" y="274638"/>
            <a:ext cx="8712199" cy="5851525"/>
          </a:xfrm>
        </p:spPr>
        <p:txBody>
          <a:bodyPr vert="eaVert"/>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4" name=""/>
          <p:cNvSpPr>
            <a:spLocks noGrp="1"/>
          </p:cNvSpPr>
          <p:nvPr>
            <p:ph type="dt" sz="half" idx="10"/>
          </p:nvPr>
        </p:nvSpPr>
        <p:spPr/>
        <p:txBody>
          <a:bodyPr/>
          <a:lstStyle/>
          <a:p>
            <a:pPr>
              <a:defRPr lang="ko-KR" altLang="en-US"/>
            </a:pPr>
            <a:fld id="{16753771-9475-4309-9B2C-4F43EB0294C6}" type="datetime1">
              <a:rPr lang="ko-KR" altLang="en-US"/>
              <a:pPr>
                <a:defRPr lang="ko-KR" altLang="en-US"/>
              </a:pPr>
              <a:t>2015-07-13</a:t>
            </a:fld>
            <a:endParaRPr lang="en-US" altLang="en-US"/>
          </a:p>
        </p:txBody>
      </p:sp>
      <p:sp>
        <p:nvSpPr>
          <p:cNvPr id="5" name=""/>
          <p:cNvSpPr>
            <a:spLocks noGrp="1"/>
          </p:cNvSpPr>
          <p:nvPr>
            <p:ph type="ftr" sz="quarter" idx="11"/>
          </p:nvPr>
        </p:nvSpPr>
        <p:spPr/>
        <p:txBody>
          <a:bodyPr/>
          <a:lstStyle/>
          <a:p>
            <a:pPr>
              <a:defRPr lang="ko-KR" altLang="en-US"/>
            </a:pPr>
            <a:r>
              <a:rPr lang="ko-KR" altLang="en-US"/>
              <a:t/>
            </a:r>
            <a:endParaRPr lang="ko-KR" altLang="en-US"/>
          </a:p>
        </p:txBody>
      </p:sp>
      <p:sp>
        <p:nvSpPr>
          <p:cNvPr id="6" name=""/>
          <p:cNvSpPr>
            <a:spLocks noGrp="1"/>
          </p:cNvSpPr>
          <p:nvPr>
            <p:ph type="sldNum" sz="quarter" idx="12"/>
          </p:nvPr>
        </p:nvSpPr>
        <p:spPr/>
        <p:txBody>
          <a:bodyPr/>
          <a:lstStyle/>
          <a:p>
            <a:pPr>
              <a:defRPr lang="ko-KR" altLang="en-US"/>
            </a:pPr>
            <a:fld id="{DF28FB93-0A08-4E7D-8E63-9EFA29F1E093}" type="slidenum">
              <a:rPr lang="en-US" altLang="en-US"/>
              <a:pPr>
                <a:defRPr lang="ko-KR" altLang="en-US"/>
              </a:pPr>
              <a:t>‹#›</a:t>
            </a:fld>
            <a:endParaRPr lang="en-US"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2.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내용" type="obj" preserve="1">
  <p:cSld name="제목 및 내용">
    <p:spTree>
      <p:nvGrpSpPr>
        <p:cNvPr id="1" name=""/>
        <p:cNvGrpSpPr/>
        <p:nvPr/>
      </p:nvGrpSpPr>
      <p:grpSpPr>
        <a:xfrm>
          <a:off x="0" y="0"/>
          <a:ext cx="0" cy="0"/>
          <a:chOff x="0" y="0"/>
          <a:chExt cx="0" cy="0"/>
        </a:xfrm>
      </p:grpSpPr>
      <p:sp>
        <p:nvSpPr>
          <p:cNvPr id="2" name=""/>
          <p:cNvSpPr>
            <a:spLocks noGrp="1"/>
          </p:cNvSpPr>
          <p:nvPr>
            <p:ph type="title" idx="0"/>
          </p:nvPr>
        </p:nvSpPr>
        <p:spPr/>
        <p:txBody>
          <a:bodyPr/>
          <a:lstStyle/>
          <a:p>
            <a:pPr lvl="0">
              <a:defRPr lang="ko-KR" altLang="en-US"/>
            </a:pPr>
            <a:r>
              <a:rPr lang="ko-KR" altLang="en-US"/>
              <a:t>마스터 제목 스타일 편집</a:t>
            </a:r>
            <a:endParaRPr lang="ko-KR" altLang="en-US"/>
          </a:p>
        </p:txBody>
      </p:sp>
      <p:sp>
        <p:nvSpPr>
          <p:cNvPr id="3" name=""/>
          <p:cNvSpPr>
            <a:spLocks noGrp="1"/>
          </p:cNvSpPr>
          <p:nvPr>
            <p:ph idx="1"/>
          </p:nvPr>
        </p:nvSpPr>
        <p:spPr/>
        <p:txBody>
          <a:body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4" name=""/>
          <p:cNvSpPr>
            <a:spLocks noGrp="1"/>
          </p:cNvSpPr>
          <p:nvPr>
            <p:ph type="dt" sz="half" idx="10"/>
          </p:nvPr>
        </p:nvSpPr>
        <p:spPr/>
        <p:txBody>
          <a:bodyPr/>
          <a:lstStyle/>
          <a:p>
            <a:pPr>
              <a:defRPr lang="ko-KR" altLang="en-US"/>
            </a:pPr>
            <a:fld id="{EA2121F7-E20F-43B2-B3C6-C7E51EA698C5}" type="datetime1">
              <a:rPr lang="ko-KR" altLang="en-US"/>
              <a:pPr>
                <a:defRPr lang="ko-KR" altLang="en-US"/>
              </a:pPr>
              <a:t>2015-07-13</a:t>
            </a:fld>
            <a:endParaRPr lang="ko-KR" altLang="en-US"/>
          </a:p>
        </p:txBody>
      </p:sp>
      <p:sp>
        <p:nvSpPr>
          <p:cNvPr id="5" name=""/>
          <p:cNvSpPr>
            <a:spLocks noGrp="1"/>
          </p:cNvSpPr>
          <p:nvPr>
            <p:ph type="ftr" sz="quarter" idx="11"/>
          </p:nvPr>
        </p:nvSpPr>
        <p:spPr/>
        <p:txBody>
          <a:bodyPr/>
          <a:lstStyle/>
          <a:p>
            <a:pPr>
              <a:defRPr lang="ko-KR" altLang="en-US"/>
            </a:pPr>
            <a:r>
              <a:rPr lang="ko-KR" altLang="en-US"/>
              <a:t/>
            </a:r>
            <a:endParaRPr lang="ko-KR" altLang="en-US"/>
          </a:p>
        </p:txBody>
      </p:sp>
      <p:sp>
        <p:nvSpPr>
          <p:cNvPr id="6" name=""/>
          <p:cNvSpPr>
            <a:spLocks noGrp="1"/>
          </p:cNvSpPr>
          <p:nvPr>
            <p:ph type="sldNum" sz="quarter" idx="12"/>
          </p:nvPr>
        </p:nvSpPr>
        <p:spPr/>
        <p:txBody>
          <a:bodyPr/>
          <a:lstStyle/>
          <a:p>
            <a:pPr>
              <a:defRPr lang="ko-KR" altLang="en-US"/>
            </a:pPr>
            <a:fld id="{AD22CD3B-FDDF-4998-970C-76E6E0BEC65F}" type="slidenum">
              <a:rPr lang="ko-KR" altLang="en-US"/>
              <a:pPr>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3.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빈 화면" type="blank" preserve="1">
  <p:cSld name="빈 화면">
    <p:spTree>
      <p:nvGrpSpPr>
        <p:cNvPr id="1" name=""/>
        <p:cNvGrpSpPr/>
        <p:nvPr/>
      </p:nvGrpSpPr>
      <p:grpSpPr>
        <a:xfrm>
          <a:off x="0" y="0"/>
          <a:ext cx="0" cy="0"/>
          <a:chOff x="0" y="0"/>
          <a:chExt cx="0" cy="0"/>
        </a:xfrm>
      </p:grpSpPr>
      <p:sp>
        <p:nvSpPr>
          <p:cNvPr id="2" name=""/>
          <p:cNvSpPr>
            <a:spLocks noGrp="1"/>
          </p:cNvSpPr>
          <p:nvPr>
            <p:ph type="dt" sz="half" idx="10"/>
          </p:nvPr>
        </p:nvSpPr>
        <p:spPr/>
        <p:txBody>
          <a:bodyPr/>
          <a:lstStyle/>
          <a:p>
            <a:pPr>
              <a:defRPr lang="ko-KR" altLang="en-US"/>
            </a:pPr>
            <a:fld id="{5DAC1609-63DC-4238-90D7-BDA4CCE7E5D2}" type="datetime1">
              <a:rPr lang="ko-KR" altLang="en-US"/>
              <a:pPr>
                <a:defRPr lang="ko-KR" altLang="en-US"/>
              </a:pPr>
              <a:t>2015-07-13</a:t>
            </a:fld>
            <a:endParaRPr lang="ko-KR" altLang="en-US"/>
          </a:p>
        </p:txBody>
      </p:sp>
      <p:sp>
        <p:nvSpPr>
          <p:cNvPr id="3" name=""/>
          <p:cNvSpPr>
            <a:spLocks noGrp="1"/>
          </p:cNvSpPr>
          <p:nvPr>
            <p:ph type="ftr" sz="quarter" idx="11"/>
          </p:nvPr>
        </p:nvSpPr>
        <p:spPr/>
        <p:txBody>
          <a:bodyPr/>
          <a:lstStyle/>
          <a:p>
            <a:pPr>
              <a:defRPr lang="ko-KR" altLang="en-US"/>
            </a:pPr>
            <a:r>
              <a:rPr lang="ko-KR" altLang="en-US"/>
              <a:t/>
            </a:r>
            <a:endParaRPr lang="ko-KR" altLang="en-US"/>
          </a:p>
        </p:txBody>
      </p:sp>
      <p:sp>
        <p:nvSpPr>
          <p:cNvPr id="4" name=""/>
          <p:cNvSpPr>
            <a:spLocks noGrp="1"/>
          </p:cNvSpPr>
          <p:nvPr>
            <p:ph type="sldNum" sz="quarter" idx="12"/>
          </p:nvPr>
        </p:nvSpPr>
        <p:spPr/>
        <p:txBody>
          <a:bodyPr/>
          <a:lstStyle/>
          <a:p>
            <a:pPr>
              <a:defRPr lang="ko-KR" altLang="en-US"/>
            </a:pPr>
            <a:fld id="{AD22CD3B-FDDF-4998-970C-76E6E0BEC65F}" type="slidenum">
              <a:rPr lang="ko-KR" altLang="en-US"/>
              <a:pPr>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4.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Sp="0" showMasterPhAnim="1" matchingName="구역 머리글" type="secHead" preserve="1">
  <p:cSld name="구역 머리글">
    <p:spTree>
      <p:nvGrpSpPr>
        <p:cNvPr id="1" name=""/>
        <p:cNvGrpSpPr/>
        <p:nvPr/>
      </p:nvGrpSpPr>
      <p:grpSpPr>
        <a:xfrm>
          <a:off x="0" y="0"/>
          <a:ext cx="0" cy="0"/>
          <a:chOff x="0" y="0"/>
          <a:chExt cx="0" cy="0"/>
        </a:xfrm>
      </p:grpSpPr>
      <p:grpSp>
        <p:nvGrpSpPr>
          <p:cNvPr id="7" name=""/>
          <p:cNvGrpSpPr/>
          <p:nvPr/>
        </p:nvGrpSpPr>
        <p:grpSpPr>
          <a:xfrm rot="0">
            <a:off x="-73151" y="3141915"/>
            <a:ext cx="12305046" cy="3716088"/>
            <a:chOff x="-28573" y="3141915"/>
            <a:chExt cx="9202494" cy="3716088"/>
          </a:xfrm>
        </p:grpSpPr>
        <p:sp>
          <p:nvSpPr>
            <p:cNvPr id="8" name=""/>
            <p:cNvSpPr/>
            <p:nvPr/>
          </p:nvSpPr>
          <p:spPr>
            <a:xfrm rot="10800000" flipH="1">
              <a:off x="13414" y="5642418"/>
              <a:ext cx="3665145" cy="1074154"/>
            </a:xfrm>
            <a:custGeom>
              <a:avLst/>
              <a:gdLst>
                <a:gd name="connsiteX0" fmla="*/ 0 w 2715"/>
                <a:gd name="connsiteY0" fmla="*/ 0 h 1458"/>
                <a:gd name="connsiteX1" fmla="*/ 0 w 2715"/>
                <a:gd name="connsiteY1" fmla="*/ 1458 h 1458"/>
                <a:gd name="connsiteX2" fmla="*/ 2715 w 2715"/>
                <a:gd name="connsiteY2" fmla="*/ 909 h 1458"/>
                <a:gd name="connsiteX3" fmla="*/ 0 w 2715"/>
                <a:gd name="connsiteY3" fmla="*/ 0 h 1458"/>
              </a:gdLst>
              <a:cxnLst>
                <a:cxn ang="0">
                  <a:pos x="connsiteX0" y="connsiteY0"/>
                </a:cxn>
                <a:cxn ang="0">
                  <a:pos x="connsiteX1" y="connsiteY1"/>
                </a:cxn>
                <a:cxn ang="0">
                  <a:pos x="connsiteX2" y="connsiteY2"/>
                </a:cxn>
                <a:cxn ang="0">
                  <a:pos x="connsiteX3" y="connsiteY3"/>
                </a:cxn>
              </a:cxnLst>
              <a:rect l="l" t="t" r="r" b="b"/>
              <a:pathLst>
                <a:path w="2715" h="1458">
                  <a:moveTo>
                    <a:pt x="0" y="0"/>
                  </a:moveTo>
                  <a:lnTo>
                    <a:pt x="0" y="1458"/>
                  </a:lnTo>
                  <a:lnTo>
                    <a:pt x="2715" y="909"/>
                  </a:lnTo>
                  <a:lnTo>
                    <a:pt x="0" y="0"/>
                  </a:lnTo>
                </a:path>
              </a:pathLst>
            </a:custGeom>
            <a:solidFill>
              <a:schemeClr val="accent3">
                <a:lumMod val="40000"/>
                <a:lumOff val="60000"/>
                <a:alpha val="39000"/>
              </a:schemeClr>
            </a:solidFill>
            <a:ln w="9525">
              <a:noFill/>
              <a:round/>
            </a:ln>
          </p:spPr>
          <p:txBody>
            <a:bodyPr anchor="ctr"/>
            <a:p>
              <a:pPr algn="ctr">
                <a:defRPr lang="ko-KR" altLang="en-US"/>
              </a:pPr>
              <a:endParaRPr lang="en-US" altLang="ko-KR"/>
            </a:p>
          </p:txBody>
        </p:sp>
        <p:sp>
          <p:nvSpPr>
            <p:cNvPr id="9" name=""/>
            <p:cNvSpPr/>
            <p:nvPr/>
          </p:nvSpPr>
          <p:spPr>
            <a:xfrm rot="10800000" flipH="1">
              <a:off x="8017" y="6050481"/>
              <a:ext cx="9154154" cy="807522"/>
            </a:xfrm>
            <a:custGeom>
              <a:avLst/>
              <a:gdLst>
                <a:gd name="connsiteX0" fmla="*/ 6774 w 6774"/>
                <a:gd name="connsiteY0" fmla="*/ 0 h 1097"/>
                <a:gd name="connsiteX1" fmla="*/ 0 w 6774"/>
                <a:gd name="connsiteY1" fmla="*/ 0 h 1097"/>
                <a:gd name="connsiteX2" fmla="*/ 0 w 6774"/>
                <a:gd name="connsiteY2" fmla="*/ 194 h 1097"/>
                <a:gd name="connsiteX3" fmla="*/ 2700 w 6774"/>
                <a:gd name="connsiteY3" fmla="*/ 1097 h 1097"/>
                <a:gd name="connsiteX4" fmla="*/ 6774 w 6774"/>
                <a:gd name="connsiteY4" fmla="*/ 282 h 1097"/>
                <a:gd name="connsiteX5" fmla="*/ 6774 w 6774"/>
                <a:gd name="connsiteY5" fmla="*/ 0 h 109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74" h="1097">
                  <a:moveTo>
                    <a:pt x="6774" y="0"/>
                  </a:moveTo>
                  <a:lnTo>
                    <a:pt x="0" y="0"/>
                  </a:lnTo>
                  <a:lnTo>
                    <a:pt x="0" y="194"/>
                  </a:lnTo>
                  <a:lnTo>
                    <a:pt x="2700" y="1097"/>
                  </a:lnTo>
                  <a:lnTo>
                    <a:pt x="6774" y="282"/>
                  </a:lnTo>
                  <a:lnTo>
                    <a:pt x="6774" y="0"/>
                  </a:lnTo>
                </a:path>
              </a:pathLst>
            </a:custGeom>
            <a:solidFill>
              <a:schemeClr val="accent3">
                <a:alpha val="75000"/>
              </a:schemeClr>
            </a:solidFill>
            <a:ln w="9525">
              <a:noFill/>
              <a:round/>
            </a:ln>
          </p:spPr>
          <p:txBody>
            <a:bodyPr anchor="ctr"/>
            <a:p>
              <a:pPr algn="ctr">
                <a:defRPr lang="ko-KR" altLang="en-US"/>
              </a:pPr>
              <a:endParaRPr lang="en-US" altLang="ko-KR"/>
            </a:p>
          </p:txBody>
        </p:sp>
        <p:sp>
          <p:nvSpPr>
            <p:cNvPr id="10" name=""/>
            <p:cNvSpPr/>
            <p:nvPr/>
          </p:nvSpPr>
          <p:spPr>
            <a:xfrm rot="10800000">
              <a:off x="3672466" y="5238365"/>
              <a:ext cx="5490588" cy="1410652"/>
            </a:xfrm>
            <a:custGeom>
              <a:avLst/>
              <a:gdLst>
                <a:gd name="connsiteX0" fmla="*/ 5486400 w 5486400"/>
                <a:gd name="connsiteY0" fmla="*/ 1085850 h 2571750"/>
                <a:gd name="connsiteX1" fmla="*/ 0 w 5486400"/>
                <a:gd name="connsiteY1" fmla="*/ 0 h 2571750"/>
                <a:gd name="connsiteX2" fmla="*/ 0 w 5486400"/>
                <a:gd name="connsiteY2" fmla="*/ 95250 h 2571750"/>
                <a:gd name="connsiteX3" fmla="*/ 923925 w 5486400"/>
                <a:gd name="connsiteY3" fmla="*/ 2571750 h 2571750"/>
                <a:gd name="connsiteX4" fmla="*/ 5486400 w 5486400"/>
                <a:gd name="connsiteY4" fmla="*/ 1085850 h 2571750"/>
              </a:gdLst>
              <a:cxnLst>
                <a:cxn ang="0">
                  <a:pos x="connsiteX0" y="connsiteY0"/>
                </a:cxn>
                <a:cxn ang="0">
                  <a:pos x="connsiteX1" y="connsiteY1"/>
                </a:cxn>
                <a:cxn ang="0">
                  <a:pos x="connsiteX2" y="connsiteY2"/>
                </a:cxn>
                <a:cxn ang="0">
                  <a:pos x="connsiteX3" y="connsiteY3"/>
                </a:cxn>
                <a:cxn ang="0">
                  <a:pos x="connsiteX4" y="connsiteY4"/>
                </a:cxn>
              </a:cxnLst>
              <a:rect l="l" t="t" r="r" b="b"/>
              <a:pathLst>
                <a:path w="5486400" h="2571750">
                  <a:moveTo>
                    <a:pt x="5486400" y="1085850"/>
                  </a:moveTo>
                  <a:lnTo>
                    <a:pt x="0" y="0"/>
                  </a:lnTo>
                  <a:lnTo>
                    <a:pt x="0" y="95250"/>
                  </a:lnTo>
                  <a:lnTo>
                    <a:pt x="923925" y="2571750"/>
                  </a:lnTo>
                  <a:lnTo>
                    <a:pt x="5486400" y="1085850"/>
                  </a:lnTo>
                </a:path>
              </a:pathLst>
            </a:custGeom>
            <a:solidFill>
              <a:schemeClr val="accent1">
                <a:lumMod val="60000"/>
                <a:lumOff val="40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sp>
          <p:nvSpPr>
            <p:cNvPr id="11" name=""/>
            <p:cNvSpPr/>
            <p:nvPr/>
          </p:nvSpPr>
          <p:spPr>
            <a:xfrm rot="10800000">
              <a:off x="8223873" y="5072085"/>
              <a:ext cx="931774" cy="1548196"/>
            </a:xfrm>
            <a:custGeom>
              <a:avLst/>
              <a:gdLst>
                <a:gd name="connsiteX0" fmla="*/ 0 w 571472"/>
                <a:gd name="connsiteY0" fmla="*/ 3000396 h 3000396"/>
                <a:gd name="connsiteX1" fmla="*/ 0 w 571472"/>
                <a:gd name="connsiteY1" fmla="*/ 0 h 3000396"/>
                <a:gd name="connsiteX2" fmla="*/ 571472 w 571472"/>
                <a:gd name="connsiteY2" fmla="*/ 3000396 h 3000396"/>
                <a:gd name="connsiteX3" fmla="*/ 0 w 571472"/>
                <a:gd name="connsiteY3" fmla="*/ 3000396 h 3000396"/>
                <a:gd name="connsiteX0" fmla="*/ 0 w 928630"/>
                <a:gd name="connsiteY0" fmla="*/ 3000396 h 3000396"/>
                <a:gd name="connsiteX1" fmla="*/ 0 w 928630"/>
                <a:gd name="connsiteY1" fmla="*/ 0 h 3000396"/>
                <a:gd name="connsiteX2" fmla="*/ 928630 w 928630"/>
                <a:gd name="connsiteY2" fmla="*/ 2500306 h 3000396"/>
                <a:gd name="connsiteX3" fmla="*/ 0 w 928630"/>
                <a:gd name="connsiteY3" fmla="*/ 3000396 h 3000396"/>
                <a:gd name="connsiteX0" fmla="*/ 9525 w 938155"/>
                <a:gd name="connsiteY0" fmla="*/ 3067050 h 3067050"/>
                <a:gd name="connsiteX1" fmla="*/ 0 w 938155"/>
                <a:gd name="connsiteY1" fmla="*/ 0 h 3067050"/>
                <a:gd name="connsiteX2" fmla="*/ 938155 w 938155"/>
                <a:gd name="connsiteY2" fmla="*/ 2566960 h 3067050"/>
                <a:gd name="connsiteX3" fmla="*/ 9525 w 938155"/>
                <a:gd name="connsiteY3" fmla="*/ 3067050 h 3067050"/>
                <a:gd name="connsiteX0" fmla="*/ 9525 w 928656"/>
                <a:gd name="connsiteY0" fmla="*/ 3067050 h 3067050"/>
                <a:gd name="connsiteX1" fmla="*/ 0 w 928656"/>
                <a:gd name="connsiteY1" fmla="*/ 0 h 3067050"/>
                <a:gd name="connsiteX2" fmla="*/ 928656 w 928656"/>
                <a:gd name="connsiteY2" fmla="*/ 2509813 h 3067050"/>
                <a:gd name="connsiteX3" fmla="*/ 9525 w 928656"/>
                <a:gd name="connsiteY3" fmla="*/ 3067050 h 3067050"/>
                <a:gd name="connsiteX0" fmla="*/ 9525 w 928656"/>
                <a:gd name="connsiteY0" fmla="*/ 2709836 h 2709836"/>
                <a:gd name="connsiteX1" fmla="*/ 0 w 928656"/>
                <a:gd name="connsiteY1" fmla="*/ 0 h 2709836"/>
                <a:gd name="connsiteX2" fmla="*/ 928656 w 928656"/>
                <a:gd name="connsiteY2" fmla="*/ 2509813 h 2709836"/>
                <a:gd name="connsiteX3" fmla="*/ 9525 w 928656"/>
                <a:gd name="connsiteY3" fmla="*/ 2709836 h 2709836"/>
                <a:gd name="connsiteX0" fmla="*/ 9525 w 928656"/>
                <a:gd name="connsiteY0" fmla="*/ 2781250 h 2781250"/>
                <a:gd name="connsiteX1" fmla="*/ 0 w 928656"/>
                <a:gd name="connsiteY1" fmla="*/ 0 h 2781250"/>
                <a:gd name="connsiteX2" fmla="*/ 928656 w 928656"/>
                <a:gd name="connsiteY2" fmla="*/ 2509813 h 2781250"/>
                <a:gd name="connsiteX3" fmla="*/ 9525 w 928656"/>
                <a:gd name="connsiteY3" fmla="*/ 2781250 h 2781250"/>
                <a:gd name="connsiteX0" fmla="*/ 9525 w 928656"/>
                <a:gd name="connsiteY0" fmla="*/ 2924102 h 2924102"/>
                <a:gd name="connsiteX1" fmla="*/ 0 w 928656"/>
                <a:gd name="connsiteY1" fmla="*/ 0 h 2924102"/>
                <a:gd name="connsiteX2" fmla="*/ 928656 w 928656"/>
                <a:gd name="connsiteY2" fmla="*/ 2509813 h 2924102"/>
                <a:gd name="connsiteX3" fmla="*/ 9525 w 928656"/>
                <a:gd name="connsiteY3" fmla="*/ 2924102 h 2924102"/>
                <a:gd name="connsiteX0" fmla="*/ 9525 w 931063"/>
                <a:gd name="connsiteY0" fmla="*/ 2924102 h 2924102"/>
                <a:gd name="connsiteX1" fmla="*/ 0 w 931063"/>
                <a:gd name="connsiteY1" fmla="*/ 0 h 2924102"/>
                <a:gd name="connsiteX2" fmla="*/ 931063 w 931063"/>
                <a:gd name="connsiteY2" fmla="*/ 2521723 h 2924102"/>
                <a:gd name="connsiteX3" fmla="*/ 9525 w 931063"/>
                <a:gd name="connsiteY3" fmla="*/ 2924102 h 2924102"/>
                <a:gd name="connsiteX0" fmla="*/ 0 w 931063"/>
                <a:gd name="connsiteY0" fmla="*/ 2805040 h 2805040"/>
                <a:gd name="connsiteX1" fmla="*/ 0 w 931063"/>
                <a:gd name="connsiteY1" fmla="*/ 0 h 2805040"/>
                <a:gd name="connsiteX2" fmla="*/ 931063 w 931063"/>
                <a:gd name="connsiteY2" fmla="*/ 2521723 h 2805040"/>
                <a:gd name="connsiteX3" fmla="*/ 0 w 931063"/>
                <a:gd name="connsiteY3" fmla="*/ 2805040 h 2805040"/>
                <a:gd name="connsiteX0" fmla="*/ 6350 w 931063"/>
                <a:gd name="connsiteY0" fmla="*/ 2822504 h 2822504"/>
                <a:gd name="connsiteX1" fmla="*/ 0 w 931063"/>
                <a:gd name="connsiteY1" fmla="*/ 0 h 2822504"/>
                <a:gd name="connsiteX2" fmla="*/ 931063 w 931063"/>
                <a:gd name="connsiteY2" fmla="*/ 2521723 h 2822504"/>
                <a:gd name="connsiteX3" fmla="*/ 6350 w 931063"/>
                <a:gd name="connsiteY3" fmla="*/ 2822504 h 2822504"/>
              </a:gdLst>
              <a:cxnLst>
                <a:cxn ang="0">
                  <a:pos x="connsiteX0" y="connsiteY0"/>
                </a:cxn>
                <a:cxn ang="0">
                  <a:pos x="connsiteX1" y="connsiteY1"/>
                </a:cxn>
                <a:cxn ang="0">
                  <a:pos x="connsiteX2" y="connsiteY2"/>
                </a:cxn>
                <a:cxn ang="0">
                  <a:pos x="connsiteX3" y="connsiteY3"/>
                </a:cxn>
              </a:cxnLst>
              <a:rect l="l" t="t" r="r" b="b"/>
              <a:pathLst>
                <a:path w="931063" h="2822504">
                  <a:moveTo>
                    <a:pt x="6350" y="2822504"/>
                  </a:moveTo>
                  <a:cubicBezTo>
                    <a:pt x="4233" y="1881669"/>
                    <a:pt x="2117" y="940835"/>
                    <a:pt x="0" y="0"/>
                  </a:cubicBezTo>
                  <a:lnTo>
                    <a:pt x="931063" y="2521723"/>
                  </a:lnTo>
                  <a:lnTo>
                    <a:pt x="6350" y="2822504"/>
                  </a:lnTo>
                </a:path>
              </a:pathLst>
            </a:custGeom>
            <a:solidFill>
              <a:schemeClr val="accent1">
                <a:alpha val="74000"/>
              </a:schemeClr>
            </a:solidFill>
            <a:ln w="9525">
              <a:noFill/>
              <a:round/>
            </a:ln>
          </p:spPr>
          <p:txBody>
            <a:bodyPr anchor="ctr"/>
            <a:p>
              <a:pPr algn="ctr">
                <a:defRPr lang="ko-KR" altLang="en-US"/>
              </a:pPr>
              <a:endParaRPr lang="en-US" altLang="ko-KR"/>
            </a:p>
          </p:txBody>
        </p:sp>
        <p:sp>
          <p:nvSpPr>
            <p:cNvPr id="12" name=""/>
            <p:cNvSpPr/>
            <p:nvPr/>
          </p:nvSpPr>
          <p:spPr>
            <a:xfrm rot="16200000">
              <a:off x="2776226" y="337116"/>
              <a:ext cx="3592895" cy="9202494"/>
            </a:xfrm>
            <a:custGeom>
              <a:avLst/>
              <a:gdLst>
                <a:gd name="connsiteX0" fmla="*/ 0 w 500066"/>
                <a:gd name="connsiteY0" fmla="*/ 6858000 h 6858000"/>
                <a:gd name="connsiteX1" fmla="*/ 250033 w 500066"/>
                <a:gd name="connsiteY1" fmla="*/ 0 h 6858000"/>
                <a:gd name="connsiteX2" fmla="*/ 500066 w 500066"/>
                <a:gd name="connsiteY2" fmla="*/ 6858000 h 6858000"/>
                <a:gd name="connsiteX3" fmla="*/ 0 w 500066"/>
                <a:gd name="connsiteY3" fmla="*/ 6858000 h 6858000"/>
                <a:gd name="connsiteX0" fmla="*/ 1638757 w 2138823"/>
                <a:gd name="connsiteY0" fmla="*/ 6876288 h 6876288"/>
                <a:gd name="connsiteX1" fmla="*/ 0 w 2138823"/>
                <a:gd name="connsiteY1" fmla="*/ 0 h 6876288"/>
                <a:gd name="connsiteX2" fmla="*/ 2138823 w 2138823"/>
                <a:gd name="connsiteY2" fmla="*/ 6876288 h 6876288"/>
                <a:gd name="connsiteX3" fmla="*/ 1638757 w 2138823"/>
                <a:gd name="connsiteY3" fmla="*/ 6876288 h 6876288"/>
                <a:gd name="connsiteX0" fmla="*/ 1662729 w 2162795"/>
                <a:gd name="connsiteY0" fmla="*/ 6885432 h 6885432"/>
                <a:gd name="connsiteX1" fmla="*/ 0 w 2162795"/>
                <a:gd name="connsiteY1" fmla="*/ 0 h 6885432"/>
                <a:gd name="connsiteX2" fmla="*/ 2162795 w 2162795"/>
                <a:gd name="connsiteY2" fmla="*/ 6885432 h 6885432"/>
                <a:gd name="connsiteX3" fmla="*/ 1662729 w 2162795"/>
                <a:gd name="connsiteY3" fmla="*/ 6885432 h 6885432"/>
                <a:gd name="connsiteX0" fmla="*/ 1662729 w 3592895"/>
                <a:gd name="connsiteY0" fmla="*/ 6885432 h 6899132"/>
                <a:gd name="connsiteX1" fmla="*/ 0 w 3592895"/>
                <a:gd name="connsiteY1" fmla="*/ 0 h 6899132"/>
                <a:gd name="connsiteX2" fmla="*/ 3592895 w 3592895"/>
                <a:gd name="connsiteY2" fmla="*/ 6899132 h 6899132"/>
                <a:gd name="connsiteX3" fmla="*/ 1662729 w 3592895"/>
                <a:gd name="connsiteY3" fmla="*/ 6885432 h 6899132"/>
              </a:gdLst>
              <a:cxnLst>
                <a:cxn ang="0">
                  <a:pos x="connsiteX0" y="connsiteY0"/>
                </a:cxn>
                <a:cxn ang="0">
                  <a:pos x="connsiteX1" y="connsiteY1"/>
                </a:cxn>
                <a:cxn ang="0">
                  <a:pos x="connsiteX2" y="connsiteY2"/>
                </a:cxn>
                <a:cxn ang="0">
                  <a:pos x="connsiteX3" y="connsiteY3"/>
                </a:cxn>
              </a:cxnLst>
              <a:rect l="l" t="t" r="r" b="b"/>
              <a:pathLst>
                <a:path w="3592895" h="6899132">
                  <a:moveTo>
                    <a:pt x="1662729" y="6885432"/>
                  </a:moveTo>
                  <a:lnTo>
                    <a:pt x="0" y="0"/>
                  </a:lnTo>
                  <a:lnTo>
                    <a:pt x="3592895" y="6899132"/>
                  </a:lnTo>
                  <a:lnTo>
                    <a:pt x="1662729" y="6885432"/>
                  </a:lnTo>
                </a:path>
              </a:pathLst>
            </a:custGeom>
            <a:solidFill>
              <a:schemeClr val="accent3">
                <a:alpha val="1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grpSp>
      <p:sp>
        <p:nvSpPr>
          <p:cNvPr id="2" name=""/>
          <p:cNvSpPr>
            <a:spLocks noGrp="1"/>
          </p:cNvSpPr>
          <p:nvPr>
            <p:ph type="title" idx="0"/>
          </p:nvPr>
        </p:nvSpPr>
        <p:spPr>
          <a:xfrm>
            <a:off x="761962" y="2357419"/>
            <a:ext cx="10363199" cy="928705"/>
          </a:xfrm>
        </p:spPr>
        <p:txBody>
          <a:bodyPr anchor="t"/>
          <a:lstStyle>
            <a:lvl1pPr algn="l">
              <a:defRPr sz="5400" b="0" cap="all"/>
            </a:lvl1pPr>
          </a:lstStyle>
          <a:p>
            <a:pPr lvl="0">
              <a:defRPr lang="ko-KR" altLang="en-US"/>
            </a:pPr>
            <a:r>
              <a:rPr lang="ko-KR" altLang="en-US"/>
              <a:t>마스터 제목 스타일 편집</a:t>
            </a:r>
            <a:endParaRPr lang="ko-KR" altLang="en-US"/>
          </a:p>
        </p:txBody>
      </p:sp>
      <p:sp>
        <p:nvSpPr>
          <p:cNvPr id="3" name=""/>
          <p:cNvSpPr>
            <a:spLocks noGrp="1"/>
          </p:cNvSpPr>
          <p:nvPr>
            <p:ph type="body" idx="1"/>
          </p:nvPr>
        </p:nvSpPr>
        <p:spPr>
          <a:xfrm>
            <a:off x="761962" y="1807030"/>
            <a:ext cx="10363199" cy="550390"/>
          </a:xfrm>
        </p:spPr>
        <p:txBody>
          <a:bodyPr anchor="b">
            <a:noAutofit/>
          </a:bodyPr>
          <a:lstStyle>
            <a:lvl1pPr marL="0" indent="0">
              <a:buNone/>
              <a:defRPr sz="24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lang="ko-KR" altLang="en-US"/>
            </a:pPr>
            <a:r>
              <a:rPr lang="ko-KR" altLang="en-US"/>
              <a:t>마스터 텍스트 스타일을 편집합니다</a:t>
            </a:r>
            <a:endParaRPr lang="ko-KR" altLang="en-US"/>
          </a:p>
        </p:txBody>
      </p:sp>
      <p:sp>
        <p:nvSpPr>
          <p:cNvPr id="4" name=""/>
          <p:cNvSpPr>
            <a:spLocks noGrp="1"/>
          </p:cNvSpPr>
          <p:nvPr>
            <p:ph type="dt" sz="half" idx="10"/>
          </p:nvPr>
        </p:nvSpPr>
        <p:spPr/>
        <p:txBody>
          <a:bodyPr/>
          <a:lstStyle/>
          <a:p>
            <a:pPr>
              <a:defRPr lang="ko-KR" altLang="en-US"/>
            </a:pPr>
            <a:fld id="{21794FCA-B30B-4B0B-A06E-872BCCC939B8}" type="datetime1">
              <a:rPr lang="ko-KR" altLang="en-US"/>
              <a:pPr>
                <a:defRPr lang="ko-KR" altLang="en-US"/>
              </a:pPr>
              <a:t>2015-07-13</a:t>
            </a:fld>
            <a:endParaRPr lang="en-US" altLang="en-US"/>
          </a:p>
        </p:txBody>
      </p:sp>
      <p:sp>
        <p:nvSpPr>
          <p:cNvPr id="5" name=""/>
          <p:cNvSpPr>
            <a:spLocks noGrp="1"/>
          </p:cNvSpPr>
          <p:nvPr>
            <p:ph type="ftr" sz="quarter" idx="11"/>
          </p:nvPr>
        </p:nvSpPr>
        <p:spPr/>
        <p:txBody>
          <a:bodyPr/>
          <a:lstStyle/>
          <a:p>
            <a:pPr>
              <a:defRPr lang="ko-KR" altLang="en-US"/>
            </a:pPr>
            <a:r>
              <a:rPr lang="ko-KR" altLang="en-US"/>
              <a:t/>
            </a:r>
            <a:endParaRPr lang="ko-KR" altLang="en-US"/>
          </a:p>
        </p:txBody>
      </p:sp>
      <p:sp>
        <p:nvSpPr>
          <p:cNvPr id="6" name=""/>
          <p:cNvSpPr>
            <a:spLocks noGrp="1"/>
          </p:cNvSpPr>
          <p:nvPr>
            <p:ph type="sldNum" sz="quarter" idx="12"/>
          </p:nvPr>
        </p:nvSpPr>
        <p:spPr/>
        <p:txBody>
          <a:bodyPr/>
          <a:lstStyle/>
          <a:p>
            <a:pPr>
              <a:defRPr lang="ko-KR" altLang="en-US"/>
            </a:pPr>
            <a:fld id="{DF28FB93-0A08-4E7D-8E63-9EFA29F1E093}" type="slidenum">
              <a:rPr lang="en-US" altLang="en-US"/>
              <a:pPr>
                <a:defRPr lang="ko-KR" altLang="en-US"/>
              </a:pPr>
              <a:t>‹#›</a:t>
            </a:fld>
            <a:endParaRPr lang="en-US"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5.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내용 2개" type="twoObj" preserve="1">
  <p:cSld name="제목 및 내용 2개">
    <p:spTree>
      <p:nvGrpSpPr>
        <p:cNvPr id="1" name=""/>
        <p:cNvGrpSpPr/>
        <p:nvPr/>
      </p:nvGrpSpPr>
      <p:grpSpPr>
        <a:xfrm>
          <a:off x="0" y="0"/>
          <a:ext cx="0" cy="0"/>
          <a:chOff x="0" y="0"/>
          <a:chExt cx="0" cy="0"/>
        </a:xfrm>
      </p:grpSpPr>
      <p:sp>
        <p:nvSpPr>
          <p:cNvPr id="2" name=""/>
          <p:cNvSpPr>
            <a:spLocks noGrp="1"/>
          </p:cNvSpPr>
          <p:nvPr>
            <p:ph type="title" idx="0"/>
          </p:nvPr>
        </p:nvSpPr>
        <p:spPr/>
        <p:txBody>
          <a:bodyPr/>
          <a:lstStyle/>
          <a:p>
            <a:pPr lvl="0">
              <a:defRPr lang="ko-KR" altLang="en-US"/>
            </a:pPr>
            <a:r>
              <a:rPr lang="ko-KR" altLang="en-US"/>
              <a:t>마스터 제목 스타일 편집</a:t>
            </a:r>
            <a:endParaRPr lang="ko-KR" altLang="en-US"/>
          </a:p>
        </p:txBody>
      </p:sp>
      <p:sp>
        <p:nvSpPr>
          <p:cNvPr id="3" name=""/>
          <p:cNvSpPr>
            <a:spLocks noGrp="1"/>
          </p:cNvSpPr>
          <p:nvPr>
            <p:ph sz="half" idx="1"/>
          </p:nvPr>
        </p:nvSpPr>
        <p:spPr>
          <a:xfrm>
            <a:off x="609599" y="1600200"/>
            <a:ext cx="5384799" cy="4525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4" name=""/>
          <p:cNvSpPr>
            <a:spLocks noGrp="1"/>
          </p:cNvSpPr>
          <p:nvPr>
            <p:ph sz="half" idx="2"/>
          </p:nvPr>
        </p:nvSpPr>
        <p:spPr>
          <a:xfrm>
            <a:off x="6197599" y="1600200"/>
            <a:ext cx="5384799" cy="4525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5" name=""/>
          <p:cNvSpPr>
            <a:spLocks noGrp="1"/>
          </p:cNvSpPr>
          <p:nvPr>
            <p:ph type="dt" sz="half" idx="10"/>
          </p:nvPr>
        </p:nvSpPr>
        <p:spPr/>
        <p:txBody>
          <a:bodyPr/>
          <a:lstStyle/>
          <a:p>
            <a:pPr>
              <a:defRPr lang="ko-KR" altLang="en-US"/>
            </a:pPr>
            <a:fld id="{82B4FBC9-0152-4321-B5AE-8A4D40C68623}" type="datetime1">
              <a:rPr lang="ko-KR" altLang="en-US"/>
              <a:pPr>
                <a:defRPr lang="ko-KR" altLang="en-US"/>
              </a:pPr>
              <a:t>2015-07-13</a:t>
            </a:fld>
            <a:endParaRPr lang="ko-KR" altLang="en-US"/>
          </a:p>
        </p:txBody>
      </p:sp>
      <p:sp>
        <p:nvSpPr>
          <p:cNvPr id="6" name=""/>
          <p:cNvSpPr>
            <a:spLocks noGrp="1"/>
          </p:cNvSpPr>
          <p:nvPr>
            <p:ph type="ftr" sz="quarter" idx="11"/>
          </p:nvPr>
        </p:nvSpPr>
        <p:spPr/>
        <p:txBody>
          <a:bodyPr/>
          <a:lstStyle/>
          <a:p>
            <a:pPr>
              <a:defRPr lang="ko-KR" altLang="en-US"/>
            </a:pPr>
            <a:r>
              <a:rPr lang="ko-KR" altLang="en-US"/>
              <a:t/>
            </a:r>
            <a:endParaRPr lang="ko-KR" altLang="en-US"/>
          </a:p>
        </p:txBody>
      </p:sp>
      <p:sp>
        <p:nvSpPr>
          <p:cNvPr id="7" name=""/>
          <p:cNvSpPr>
            <a:spLocks noGrp="1"/>
          </p:cNvSpPr>
          <p:nvPr>
            <p:ph type="sldNum" sz="quarter" idx="12"/>
          </p:nvPr>
        </p:nvSpPr>
        <p:spPr/>
        <p:txBody>
          <a:bodyPr/>
          <a:lstStyle/>
          <a:p>
            <a:pPr>
              <a:defRPr lang="ko-KR" altLang="en-US"/>
            </a:pPr>
            <a:fld id="{AD22CD3B-FDDF-4998-970C-76E6E0BEC65F}" type="slidenum">
              <a:rPr lang="ko-KR" altLang="en-US"/>
              <a:pPr>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6.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만" type="titleOnly" preserve="1">
  <p:cSld name="제목만">
    <p:spTree>
      <p:nvGrpSpPr>
        <p:cNvPr id="1" name=""/>
        <p:cNvGrpSpPr/>
        <p:nvPr/>
      </p:nvGrpSpPr>
      <p:grpSpPr>
        <a:xfrm>
          <a:off x="0" y="0"/>
          <a:ext cx="0" cy="0"/>
          <a:chOff x="0" y="0"/>
          <a:chExt cx="0" cy="0"/>
        </a:xfrm>
      </p:grpSpPr>
      <p:sp>
        <p:nvSpPr>
          <p:cNvPr id="3" name=""/>
          <p:cNvSpPr>
            <a:spLocks noGrp="1"/>
          </p:cNvSpPr>
          <p:nvPr>
            <p:ph type="dt" sz="half" idx="10"/>
          </p:nvPr>
        </p:nvSpPr>
        <p:spPr/>
        <p:txBody>
          <a:bodyPr/>
          <a:lstStyle/>
          <a:p>
            <a:pPr>
              <a:defRPr lang="ko-KR" altLang="en-US"/>
            </a:pPr>
            <a:fld id="{F5271060-A817-4E00-9021-886881503EBB}" type="datetime1">
              <a:rPr lang="ko-KR" altLang="en-US"/>
              <a:pPr>
                <a:defRPr lang="ko-KR" altLang="en-US"/>
              </a:pPr>
              <a:t>2015-07-13</a:t>
            </a:fld>
            <a:endParaRPr lang="ko-KR" altLang="en-US"/>
          </a:p>
        </p:txBody>
      </p:sp>
      <p:sp>
        <p:nvSpPr>
          <p:cNvPr id="4" name=""/>
          <p:cNvSpPr>
            <a:spLocks noGrp="1"/>
          </p:cNvSpPr>
          <p:nvPr>
            <p:ph type="ftr" sz="quarter" idx="11"/>
          </p:nvPr>
        </p:nvSpPr>
        <p:spPr/>
        <p:txBody>
          <a:bodyPr/>
          <a:lstStyle/>
          <a:p>
            <a:pPr>
              <a:defRPr lang="ko-KR" altLang="en-US"/>
            </a:pPr>
            <a:r>
              <a:rPr lang="ko-KR" altLang="en-US"/>
              <a:t/>
            </a:r>
            <a:endParaRPr lang="ko-KR" altLang="en-US"/>
          </a:p>
        </p:txBody>
      </p:sp>
      <p:sp>
        <p:nvSpPr>
          <p:cNvPr id="5" name=""/>
          <p:cNvSpPr>
            <a:spLocks noGrp="1"/>
          </p:cNvSpPr>
          <p:nvPr>
            <p:ph type="sldNum" sz="quarter" idx="12"/>
          </p:nvPr>
        </p:nvSpPr>
        <p:spPr/>
        <p:txBody>
          <a:bodyPr/>
          <a:lstStyle/>
          <a:p>
            <a:pPr>
              <a:defRPr lang="ko-KR" altLang="en-US"/>
            </a:pPr>
            <a:fld id="{AD22CD3B-FDDF-4998-970C-76E6E0BEC65F}" type="slidenum">
              <a:rPr lang="ko-KR" altLang="en-US"/>
              <a:pPr>
                <a:defRPr lang="ko-KR" altLang="en-US"/>
              </a:pPr>
              <a:t>‹#›</a:t>
            </a:fld>
            <a:endParaRPr lang="ko-KR" altLang="en-US"/>
          </a:p>
        </p:txBody>
      </p:sp>
      <p:sp>
        <p:nvSpPr>
          <p:cNvPr id="6" name=""/>
          <p:cNvSpPr>
            <a:spLocks noGrp="1"/>
          </p:cNvSpPr>
          <p:nvPr>
            <p:ph type="title" idx="0"/>
          </p:nvPr>
        </p:nvSpPr>
        <p:spPr>
          <a:xfrm>
            <a:off x="431799" y="123802"/>
            <a:ext cx="11302999" cy="939784"/>
          </a:xfrm>
          <a:prstGeom prst="rect">
            <a:avLst/>
          </a:prstGeom>
        </p:spPr>
        <p:txBody>
          <a:bodyPr vert="horz" lIns="91440" tIns="45720" rIns="91440" bIns="45720" anchor="ctr"/>
          <a:lstStyle/>
          <a:p>
            <a:pPr lvl="0">
              <a:defRPr lang="ko-KR" altLang="en-US"/>
            </a:pPr>
            <a:r>
              <a:rPr lang="ko-KR" altLang="en-US"/>
              <a:t>마스터 제목 스타일 편집</a:t>
            </a:r>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7.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표" type="tbl" preserve="1">
  <p:cSld name="제목 및 표">
    <p:spTree>
      <p:nvGrpSpPr>
        <p:cNvPr id="1" name=""/>
        <p:cNvGrpSpPr/>
        <p:nvPr/>
      </p:nvGrpSpPr>
      <p:grpSpPr>
        <a:xfrm>
          <a:off x="0" y="0"/>
          <a:ext cx="0" cy="0"/>
          <a:chOff x="0" y="0"/>
          <a:chExt cx="0" cy="0"/>
        </a:xfrm>
      </p:grpSpPr>
      <p:sp>
        <p:nvSpPr>
          <p:cNvPr id="2" name=""/>
          <p:cNvSpPr>
            <a:spLocks noGrp="1"/>
          </p:cNvSpPr>
          <p:nvPr>
            <p:ph type="title" idx="0"/>
          </p:nvPr>
        </p:nvSpPr>
        <p:spPr/>
        <p:txBody>
          <a:bodyPr/>
          <a:lstStyle>
            <a:lvl1pPr>
              <a:defRPr/>
            </a:lvl1pPr>
          </a:lstStyle>
          <a:p>
            <a:pPr lvl="0">
              <a:defRPr lang="ko-KR" altLang="en-US"/>
            </a:pPr>
            <a:r>
              <a:rPr lang="ko-KR" altLang="en-US"/>
              <a:t>마스터 제목 스타일 편집</a:t>
            </a:r>
            <a:endParaRPr lang="ko-KR" altLang="en-US"/>
          </a:p>
        </p:txBody>
      </p:sp>
      <p:sp>
        <p:nvSpPr>
          <p:cNvPr id="3" name=""/>
          <p:cNvSpPr>
            <a:spLocks noGrp="1" noTextEdit="1"/>
          </p:cNvSpPr>
          <p:nvPr>
            <p:ph type="tbl" sz="quarter" idx="13"/>
          </p:nvPr>
        </p:nvSpPr>
        <p:spPr>
          <a:xfrm>
            <a:off x="608037" y="1214422"/>
            <a:ext cx="10972799" cy="4953841"/>
          </a:xfrm>
        </p:spPr>
        <p:txBody>
          <a:bodyPr/>
          <a:lstStyle>
            <a:lvl1pPr>
              <a:buNone/>
              <a:defRPr/>
            </a:lvl1pPr>
          </a:lstStyle>
          <a:p>
            <a:pPr lvl="0">
              <a:defRPr lang="ko-KR" altLang="en-US"/>
            </a:pPr>
            <a:r>
              <a:rPr lang="ko-KR" altLang="en-US"/>
              <a:t>표를 추가하려면 아이콘을 클릭하십시오</a:t>
            </a:r>
            <a:endParaRPr lang="ko-KR" altLang="en-US"/>
          </a:p>
        </p:txBody>
      </p:sp>
      <p:sp>
        <p:nvSpPr>
          <p:cNvPr id="7" name=""/>
          <p:cNvSpPr>
            <a:spLocks noGrp="1"/>
          </p:cNvSpPr>
          <p:nvPr>
            <p:ph type="dt" sz="half" idx="2"/>
          </p:nvPr>
        </p:nvSpPr>
        <p:spPr>
          <a:xfrm>
            <a:off x="431799" y="6356350"/>
            <a:ext cx="2844799" cy="365125"/>
          </a:xfrm>
          <a:prstGeom prst="rect">
            <a:avLst/>
          </a:prstGeom>
        </p:spPr>
        <p:txBody>
          <a:bodyPr/>
          <a:lstStyle>
            <a:lvl1pPr>
              <a:defRPr>
                <a:solidFill>
                  <a:schemeClr val="bg2">
                    <a:lumMod val="25000"/>
                  </a:schemeClr>
                </a:solidFill>
              </a:defRPr>
            </a:lvl1pPr>
          </a:lstStyle>
          <a:p>
            <a:pPr>
              <a:defRPr lang="ko-KR" altLang="en-US"/>
            </a:pPr>
            <a:fld id="{47ABBE4F-A180-451B-976B-207E95DDA7FB}" type="datetime1">
              <a:rPr lang="ko-KR" altLang="en-US"/>
              <a:pPr>
                <a:defRPr lang="ko-KR" altLang="en-US"/>
              </a:pPr>
              <a:t>2015-07-13</a:t>
            </a:fld>
            <a:endParaRPr lang="ko-KR" altLang="en-US"/>
          </a:p>
        </p:txBody>
      </p:sp>
      <p:sp>
        <p:nvSpPr>
          <p:cNvPr id="8" name=""/>
          <p:cNvSpPr>
            <a:spLocks noGrp="1"/>
          </p:cNvSpPr>
          <p:nvPr>
            <p:ph type="ftr" sz="quarter" idx="3"/>
          </p:nvPr>
        </p:nvSpPr>
        <p:spPr>
          <a:xfrm>
            <a:off x="4165599" y="6356350"/>
            <a:ext cx="3860799" cy="365125"/>
          </a:xfrm>
          <a:prstGeom prst="rect">
            <a:avLst/>
          </a:prstGeom>
        </p:spPr>
        <p:txBody>
          <a:bodyPr/>
          <a:lstStyle>
            <a:lvl1pPr>
              <a:defRPr>
                <a:solidFill>
                  <a:schemeClr val="bg2">
                    <a:lumMod val="25000"/>
                  </a:schemeClr>
                </a:solidFill>
              </a:defRPr>
            </a:lvl1pPr>
          </a:lstStyle>
          <a:p>
            <a:pPr>
              <a:defRPr lang="ko-KR" altLang="en-US"/>
            </a:pPr>
            <a:r>
              <a:rPr lang="ko-KR" altLang="en-US"/>
              <a:t/>
            </a:r>
            <a:endParaRPr lang="ko-KR" altLang="en-US"/>
          </a:p>
        </p:txBody>
      </p:sp>
      <p:sp>
        <p:nvSpPr>
          <p:cNvPr id="9" name=""/>
          <p:cNvSpPr>
            <a:spLocks noGrp="1"/>
          </p:cNvSpPr>
          <p:nvPr>
            <p:ph type="sldNum" sz="quarter" idx="4"/>
          </p:nvPr>
        </p:nvSpPr>
        <p:spPr>
          <a:xfrm>
            <a:off x="8889999" y="6356350"/>
            <a:ext cx="2844799" cy="365125"/>
          </a:xfrm>
          <a:prstGeom prst="rect">
            <a:avLst/>
          </a:prstGeom>
        </p:spPr>
        <p:txBody>
          <a:bodyPr/>
          <a:lstStyle>
            <a:lvl1pPr>
              <a:defRPr>
                <a:solidFill>
                  <a:schemeClr val="bg2">
                    <a:lumMod val="25000"/>
                  </a:schemeClr>
                </a:solidFill>
              </a:defRPr>
            </a:lvl1pPr>
          </a:lstStyle>
          <a:p>
            <a:pPr>
              <a:defRPr lang="ko-KR" altLang="en-US"/>
            </a:pPr>
            <a:fld id="{AD22CD3B-FDDF-4998-970C-76E6E0BEC65F}" type="slidenum">
              <a:rPr lang="ko-KR" altLang="en-US"/>
              <a:pPr>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8.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내용 4개" type="fourObj" preserve="1">
  <p:cSld name="제목 및 내용 4개">
    <p:spTree>
      <p:nvGrpSpPr>
        <p:cNvPr id="1" name=""/>
        <p:cNvGrpSpPr/>
        <p:nvPr/>
      </p:nvGrpSpPr>
      <p:grpSpPr>
        <a:xfrm>
          <a:off x="0" y="0"/>
          <a:ext cx="0" cy="0"/>
          <a:chOff x="0" y="0"/>
          <a:chExt cx="0" cy="0"/>
        </a:xfrm>
      </p:grpSpPr>
      <p:sp>
        <p:nvSpPr>
          <p:cNvPr id="2" name=""/>
          <p:cNvSpPr>
            <a:spLocks noGrp="1"/>
          </p:cNvSpPr>
          <p:nvPr>
            <p:ph type="title" idx="0"/>
          </p:nvPr>
        </p:nvSpPr>
        <p:spPr/>
        <p:txBody>
          <a:bodyPr/>
          <a:lstStyle/>
          <a:p>
            <a:pPr lvl="0">
              <a:defRPr lang="ko-KR" altLang="en-US"/>
            </a:pPr>
            <a:r>
              <a:rPr lang="ko-KR" altLang="en-US"/>
              <a:t>마스터 제목 스타일 편집</a:t>
            </a:r>
            <a:endParaRPr lang="ko-KR" altLang="en-US"/>
          </a:p>
        </p:txBody>
      </p:sp>
      <p:sp>
        <p:nvSpPr>
          <p:cNvPr id="3" name=""/>
          <p:cNvSpPr>
            <a:spLocks noGrp="1"/>
          </p:cNvSpPr>
          <p:nvPr>
            <p:ph sz="quarter" idx="1"/>
          </p:nvPr>
        </p:nvSpPr>
        <p:spPr>
          <a:xfrm>
            <a:off x="609599" y="1277872"/>
            <a:ext cx="5384799" cy="233887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4" name=""/>
          <p:cNvSpPr>
            <a:spLocks noGrp="1"/>
          </p:cNvSpPr>
          <p:nvPr>
            <p:ph sz="quarter" idx="2"/>
          </p:nvPr>
        </p:nvSpPr>
        <p:spPr>
          <a:xfrm>
            <a:off x="6197599" y="1277872"/>
            <a:ext cx="5384799" cy="233887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5" name=""/>
          <p:cNvSpPr>
            <a:spLocks noGrp="1"/>
          </p:cNvSpPr>
          <p:nvPr>
            <p:ph sz="quarter" idx="3"/>
          </p:nvPr>
        </p:nvSpPr>
        <p:spPr>
          <a:xfrm>
            <a:off x="608037" y="3786190"/>
            <a:ext cx="5384799" cy="233887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6" name=""/>
          <p:cNvSpPr>
            <a:spLocks noGrp="1"/>
          </p:cNvSpPr>
          <p:nvPr>
            <p:ph sz="quarter" idx="4"/>
          </p:nvPr>
        </p:nvSpPr>
        <p:spPr>
          <a:xfrm>
            <a:off x="6196037" y="3786190"/>
            <a:ext cx="5384799" cy="233887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10" name=""/>
          <p:cNvSpPr>
            <a:spLocks noGrp="1"/>
          </p:cNvSpPr>
          <p:nvPr>
            <p:ph type="dt" sz="half" idx="10"/>
          </p:nvPr>
        </p:nvSpPr>
        <p:spPr>
          <a:xfrm>
            <a:off x="431799" y="6356350"/>
            <a:ext cx="2844799" cy="365125"/>
          </a:xfrm>
          <a:prstGeom prst="rect">
            <a:avLst/>
          </a:prstGeom>
        </p:spPr>
        <p:txBody>
          <a:bodyPr/>
          <a:lstStyle>
            <a:lvl1pPr>
              <a:defRPr>
                <a:solidFill>
                  <a:schemeClr val="bg2">
                    <a:lumMod val="25000"/>
                  </a:schemeClr>
                </a:solidFill>
              </a:defRPr>
            </a:lvl1pPr>
          </a:lstStyle>
          <a:p>
            <a:pPr>
              <a:defRPr lang="ko-KR" altLang="en-US"/>
            </a:pPr>
            <a:fld id="{F0DB8ECF-E18C-4D8D-A7A0-FA2FABCA5290}" type="datetime1">
              <a:rPr lang="ko-KR" altLang="en-US"/>
              <a:pPr>
                <a:defRPr lang="ko-KR" altLang="en-US"/>
              </a:pPr>
              <a:t>2015-07-13</a:t>
            </a:fld>
            <a:endParaRPr lang="ko-KR" altLang="en-US"/>
          </a:p>
        </p:txBody>
      </p:sp>
      <p:sp>
        <p:nvSpPr>
          <p:cNvPr id="11" name=""/>
          <p:cNvSpPr>
            <a:spLocks noGrp="1"/>
          </p:cNvSpPr>
          <p:nvPr>
            <p:ph type="ftr" sz="quarter" idx="11"/>
          </p:nvPr>
        </p:nvSpPr>
        <p:spPr>
          <a:xfrm>
            <a:off x="4165599" y="6356350"/>
            <a:ext cx="3860799" cy="365125"/>
          </a:xfrm>
          <a:prstGeom prst="rect">
            <a:avLst/>
          </a:prstGeom>
        </p:spPr>
        <p:txBody>
          <a:bodyPr/>
          <a:lstStyle>
            <a:lvl1pPr>
              <a:defRPr>
                <a:solidFill>
                  <a:schemeClr val="bg2">
                    <a:lumMod val="25000"/>
                  </a:schemeClr>
                </a:solidFill>
              </a:defRPr>
            </a:lvl1pPr>
          </a:lstStyle>
          <a:p>
            <a:pPr>
              <a:defRPr lang="ko-KR" altLang="en-US"/>
            </a:pPr>
            <a:r>
              <a:rPr lang="ko-KR" altLang="en-US"/>
              <a:t/>
            </a:r>
            <a:endParaRPr lang="ko-KR" altLang="en-US"/>
          </a:p>
        </p:txBody>
      </p:sp>
      <p:sp>
        <p:nvSpPr>
          <p:cNvPr id="12" name=""/>
          <p:cNvSpPr>
            <a:spLocks noGrp="1"/>
          </p:cNvSpPr>
          <p:nvPr>
            <p:ph type="sldNum" sz="quarter" idx="12"/>
          </p:nvPr>
        </p:nvSpPr>
        <p:spPr>
          <a:xfrm>
            <a:off x="8889999" y="6356350"/>
            <a:ext cx="2844799" cy="365125"/>
          </a:xfrm>
          <a:prstGeom prst="rect">
            <a:avLst/>
          </a:prstGeom>
        </p:spPr>
        <p:txBody>
          <a:bodyPr/>
          <a:lstStyle>
            <a:lvl1pPr>
              <a:defRPr>
                <a:solidFill>
                  <a:schemeClr val="bg2">
                    <a:lumMod val="25000"/>
                  </a:schemeClr>
                </a:solidFill>
              </a:defRPr>
            </a:lvl1pPr>
          </a:lstStyle>
          <a:p>
            <a:pPr>
              <a:defRPr lang="ko-KR" altLang="en-US"/>
            </a:pPr>
            <a:fld id="{AD22CD3B-FDDF-4998-970C-76E6E0BEC65F}" type="slidenum">
              <a:rPr lang="ko-KR" altLang="en-US"/>
              <a:pPr>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9.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Sp="0" showMasterPhAnim="1" matchingName="그림 및 설명" type="picTx" preserve="1">
  <p:cSld name="그림 및 설명">
    <p:spTree>
      <p:nvGrpSpPr>
        <p:cNvPr id="1" name=""/>
        <p:cNvGrpSpPr/>
        <p:nvPr/>
      </p:nvGrpSpPr>
      <p:grpSpPr>
        <a:xfrm>
          <a:off x="0" y="0"/>
          <a:ext cx="0" cy="0"/>
          <a:chOff x="0" y="0"/>
          <a:chExt cx="0" cy="0"/>
        </a:xfrm>
      </p:grpSpPr>
      <p:sp>
        <p:nvSpPr>
          <p:cNvPr id="20" name=""/>
          <p:cNvSpPr/>
          <p:nvPr/>
        </p:nvSpPr>
        <p:spPr>
          <a:xfrm rot="5400000">
            <a:off x="-3300803" y="3300663"/>
            <a:ext cx="6887028" cy="285709"/>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ko-KR" altLang="en-US"/>
            </a:pPr>
            <a:endParaRPr lang="en-US" altLang="ko-KR"/>
          </a:p>
        </p:txBody>
      </p:sp>
      <p:grpSp>
        <p:nvGrpSpPr>
          <p:cNvPr id="21" name=""/>
          <p:cNvGrpSpPr/>
          <p:nvPr/>
        </p:nvGrpSpPr>
        <p:grpSpPr>
          <a:xfrm rot="0" flipH="1">
            <a:off x="-2" y="0"/>
            <a:ext cx="12192001" cy="6858001"/>
            <a:chOff x="-1" y="0"/>
            <a:chExt cx="9144001" cy="6858001"/>
          </a:xfrm>
        </p:grpSpPr>
        <p:sp>
          <p:nvSpPr>
            <p:cNvPr id="22" name=""/>
            <p:cNvSpPr/>
            <p:nvPr/>
          </p:nvSpPr>
          <p:spPr>
            <a:xfrm>
              <a:off x="0" y="6184705"/>
              <a:ext cx="2309196" cy="673295"/>
            </a:xfrm>
            <a:custGeom>
              <a:avLst/>
              <a:gdLst>
                <a:gd name="connsiteX0" fmla="*/ 1754 w 1942"/>
                <a:gd name="connsiteY0" fmla="*/ 0 h 560"/>
                <a:gd name="connsiteX1" fmla="*/ 0 w 1942"/>
                <a:gd name="connsiteY1" fmla="*/ 367 h 560"/>
                <a:gd name="connsiteX2" fmla="*/ 0 w 1942"/>
                <a:gd name="connsiteY2" fmla="*/ 560 h 560"/>
                <a:gd name="connsiteX3" fmla="*/ 1942 w 1942"/>
                <a:gd name="connsiteY3" fmla="*/ 560 h 560"/>
                <a:gd name="connsiteX4" fmla="*/ 1754 w 1942"/>
                <a:gd name="connsiteY4" fmla="*/ 0 h 560"/>
              </a:gdLst>
              <a:cxnLst>
                <a:cxn ang="0">
                  <a:pos x="connsiteX0" y="connsiteY0"/>
                </a:cxn>
                <a:cxn ang="0">
                  <a:pos x="connsiteX1" y="connsiteY1"/>
                </a:cxn>
                <a:cxn ang="0">
                  <a:pos x="connsiteX2" y="connsiteY2"/>
                </a:cxn>
                <a:cxn ang="0">
                  <a:pos x="connsiteX3" y="connsiteY3"/>
                </a:cxn>
                <a:cxn ang="0">
                  <a:pos x="connsiteX4" y="connsiteY4"/>
                </a:cxn>
              </a:cxnLst>
              <a:rect l="l" t="t" r="r" b="b"/>
              <a:pathLst>
                <a:path w="1942" h="560">
                  <a:moveTo>
                    <a:pt x="1754" y="0"/>
                  </a:moveTo>
                  <a:lnTo>
                    <a:pt x="0" y="367"/>
                  </a:lnTo>
                  <a:lnTo>
                    <a:pt x="0" y="560"/>
                  </a:lnTo>
                  <a:lnTo>
                    <a:pt x="1942" y="560"/>
                  </a:lnTo>
                  <a:cubicBezTo>
                    <a:pt x="1879" y="373"/>
                    <a:pt x="1817" y="187"/>
                    <a:pt x="1754" y="0"/>
                  </a:cubicBezTo>
                </a:path>
              </a:pathLst>
            </a:custGeom>
            <a:solidFill>
              <a:schemeClr val="accent2">
                <a:lumMod val="50000"/>
                <a:lumOff val="50000"/>
                <a:alpha val="20000"/>
              </a:schemeClr>
            </a:solidFill>
            <a:ln w="9525">
              <a:noFill/>
              <a:round/>
            </a:ln>
          </p:spPr>
          <p:txBody>
            <a:bodyPr anchor="ctr"/>
            <a:p>
              <a:pPr algn="ctr">
                <a:defRPr lang="ko-KR" altLang="en-US"/>
              </a:pPr>
              <a:endParaRPr lang="en-US" altLang="ko-KR"/>
            </a:p>
          </p:txBody>
        </p:sp>
        <p:grpSp>
          <p:nvGrpSpPr>
            <p:cNvPr id="23" name=""/>
            <p:cNvGrpSpPr/>
            <p:nvPr/>
          </p:nvGrpSpPr>
          <p:grpSpPr>
            <a:xfrm rot="0">
              <a:off x="-1" y="0"/>
              <a:ext cx="9144001" cy="6858001"/>
              <a:chOff x="-1" y="0"/>
              <a:chExt cx="9144001" cy="6858001"/>
            </a:xfrm>
          </p:grpSpPr>
          <p:sp>
            <p:nvSpPr>
              <p:cNvPr id="24" name=""/>
              <p:cNvSpPr/>
              <p:nvPr/>
            </p:nvSpPr>
            <p:spPr>
              <a:xfrm>
                <a:off x="428023" y="0"/>
                <a:ext cx="2026194" cy="3135635"/>
              </a:xfrm>
              <a:custGeom>
                <a:avLst/>
                <a:gdLst/>
                <a:cxnLst>
                  <a:cxn ang="0">
                    <a:pos x="1704" y="0"/>
                  </a:cxn>
                  <a:cxn ang="0">
                    <a:pos x="0" y="0"/>
                  </a:cxn>
                  <a:cxn ang="0">
                    <a:pos x="711" y="2609"/>
                  </a:cxn>
                  <a:cxn ang="0">
                    <a:pos x="1704" y="0"/>
                  </a:cxn>
                </a:cxnLst>
                <a:rect l="0" t="0" r="r" b="b"/>
                <a:pathLst>
                  <a:path w="1704" h="2609">
                    <a:moveTo>
                      <a:pt x="1704" y="0"/>
                    </a:moveTo>
                    <a:lnTo>
                      <a:pt x="0" y="0"/>
                    </a:lnTo>
                    <a:lnTo>
                      <a:pt x="711" y="2609"/>
                    </a:lnTo>
                    <a:lnTo>
                      <a:pt x="1704" y="0"/>
                    </a:lnTo>
                  </a:path>
                </a:pathLst>
              </a:custGeom>
              <a:solidFill>
                <a:schemeClr val="accent1">
                  <a:lumMod val="40000"/>
                  <a:lumOff val="60000"/>
                  <a:alpha val="80000"/>
                </a:schemeClr>
              </a:solidFill>
              <a:ln w="9525">
                <a:noFill/>
                <a:round/>
              </a:ln>
            </p:spPr>
            <p:txBody>
              <a:bodyPr anchor="ctr"/>
              <a:p>
                <a:pPr algn="ctr">
                  <a:defRPr lang="ko-KR" altLang="en-US"/>
                </a:pPr>
                <a:endParaRPr lang="en-US" altLang="ko-KR"/>
              </a:p>
            </p:txBody>
          </p:sp>
          <p:sp>
            <p:nvSpPr>
              <p:cNvPr id="25" name=""/>
              <p:cNvSpPr/>
              <p:nvPr/>
            </p:nvSpPr>
            <p:spPr>
              <a:xfrm>
                <a:off x="6028605" y="4696234"/>
                <a:ext cx="3115394" cy="1976604"/>
              </a:xfrm>
              <a:custGeom>
                <a:avLst/>
                <a:gdLst>
                  <a:gd name="connsiteX0" fmla="*/ 2610 w 2610"/>
                  <a:gd name="connsiteY0" fmla="*/ 0 h 1645"/>
                  <a:gd name="connsiteX1" fmla="*/ 0 w 2610"/>
                  <a:gd name="connsiteY1" fmla="*/ 535 h 1645"/>
                  <a:gd name="connsiteX2" fmla="*/ 2610 w 2610"/>
                  <a:gd name="connsiteY2" fmla="*/ 1645 h 1645"/>
                  <a:gd name="connsiteX3" fmla="*/ 2610 w 2610"/>
                  <a:gd name="connsiteY3" fmla="*/ 0 h 1645"/>
                  <a:gd name="connsiteX0" fmla="*/ 2620 w 2620"/>
                  <a:gd name="connsiteY0" fmla="*/ 0 h 1645"/>
                  <a:gd name="connsiteX1" fmla="*/ 0 w 2620"/>
                  <a:gd name="connsiteY1" fmla="*/ 541 h 1645"/>
                  <a:gd name="connsiteX2" fmla="*/ 2620 w 2620"/>
                  <a:gd name="connsiteY2" fmla="*/ 1645 h 1645"/>
                  <a:gd name="connsiteX3" fmla="*/ 2620 w 2620"/>
                  <a:gd name="connsiteY3" fmla="*/ 0 h 1645"/>
                </a:gdLst>
                <a:cxnLst>
                  <a:cxn ang="0">
                    <a:pos x="connsiteX0" y="connsiteY0"/>
                  </a:cxn>
                  <a:cxn ang="0">
                    <a:pos x="connsiteX1" y="connsiteY1"/>
                  </a:cxn>
                  <a:cxn ang="0">
                    <a:pos x="connsiteX2" y="connsiteY2"/>
                  </a:cxn>
                  <a:cxn ang="0">
                    <a:pos x="connsiteX3" y="connsiteY3"/>
                  </a:cxn>
                </a:cxnLst>
                <a:rect l="l" t="t" r="r" b="b"/>
                <a:pathLst>
                  <a:path w="2620" h="1645">
                    <a:moveTo>
                      <a:pt x="2620" y="0"/>
                    </a:moveTo>
                    <a:lnTo>
                      <a:pt x="0" y="541"/>
                    </a:lnTo>
                    <a:lnTo>
                      <a:pt x="2620" y="1645"/>
                    </a:lnTo>
                    <a:lnTo>
                      <a:pt x="2620" y="0"/>
                    </a:lnTo>
                  </a:path>
                </a:pathLst>
              </a:custGeom>
              <a:solidFill>
                <a:schemeClr val="accent2">
                  <a:lumMod val="50000"/>
                  <a:lumOff val="50000"/>
                  <a:alpha val="20000"/>
                </a:schemeClr>
              </a:solidFill>
              <a:ln w="9525">
                <a:noFill/>
                <a:round/>
              </a:ln>
            </p:spPr>
            <p:txBody>
              <a:bodyPr anchor="ctr"/>
              <a:p>
                <a:pPr algn="ctr">
                  <a:defRPr lang="ko-KR" altLang="en-US"/>
                </a:pPr>
                <a:endParaRPr lang="en-US" altLang="ko-KR"/>
              </a:p>
            </p:txBody>
          </p:sp>
          <p:sp>
            <p:nvSpPr>
              <p:cNvPr id="26" name=""/>
              <p:cNvSpPr/>
              <p:nvPr/>
            </p:nvSpPr>
            <p:spPr>
              <a:xfrm>
                <a:off x="2089194" y="5345523"/>
                <a:ext cx="7054806" cy="1512478"/>
              </a:xfrm>
              <a:custGeom>
                <a:avLst/>
                <a:gdLst>
                  <a:gd name="connsiteX0" fmla="*/ 3491 w 5944"/>
                  <a:gd name="connsiteY0" fmla="*/ 0 h 1293"/>
                  <a:gd name="connsiteX1" fmla="*/ 0 w 5944"/>
                  <a:gd name="connsiteY1" fmla="*/ 743 h 1293"/>
                  <a:gd name="connsiteX2" fmla="*/ 194 w 5944"/>
                  <a:gd name="connsiteY2" fmla="*/ 1293 h 1293"/>
                  <a:gd name="connsiteX3" fmla="*/ 5944 w 5944"/>
                  <a:gd name="connsiteY3" fmla="*/ 1293 h 1293"/>
                  <a:gd name="connsiteX4" fmla="*/ 5944 w 5944"/>
                  <a:gd name="connsiteY4" fmla="*/ 1130 h 1293"/>
                  <a:gd name="connsiteX5" fmla="*/ 3491 w 5944"/>
                  <a:gd name="connsiteY5" fmla="*/ 0 h 1293"/>
                  <a:gd name="connsiteX0" fmla="*/ 3347 w 5944"/>
                  <a:gd name="connsiteY0" fmla="*/ 0 h 1264"/>
                  <a:gd name="connsiteX1" fmla="*/ 0 w 5944"/>
                  <a:gd name="connsiteY1" fmla="*/ 714 h 1264"/>
                  <a:gd name="connsiteX2" fmla="*/ 194 w 5944"/>
                  <a:gd name="connsiteY2" fmla="*/ 1264 h 1264"/>
                  <a:gd name="connsiteX3" fmla="*/ 5944 w 5944"/>
                  <a:gd name="connsiteY3" fmla="*/ 1264 h 1264"/>
                  <a:gd name="connsiteX4" fmla="*/ 5944 w 5944"/>
                  <a:gd name="connsiteY4" fmla="*/ 1101 h 1264"/>
                  <a:gd name="connsiteX5" fmla="*/ 3347 w 5944"/>
                  <a:gd name="connsiteY5" fmla="*/ 0 h 1264"/>
                  <a:gd name="connsiteX0" fmla="*/ 3323 w 5944"/>
                  <a:gd name="connsiteY0" fmla="*/ 0 h 1257"/>
                  <a:gd name="connsiteX1" fmla="*/ 0 w 5944"/>
                  <a:gd name="connsiteY1" fmla="*/ 707 h 1257"/>
                  <a:gd name="connsiteX2" fmla="*/ 194 w 5944"/>
                  <a:gd name="connsiteY2" fmla="*/ 1257 h 1257"/>
                  <a:gd name="connsiteX3" fmla="*/ 5944 w 5944"/>
                  <a:gd name="connsiteY3" fmla="*/ 1257 h 1257"/>
                  <a:gd name="connsiteX4" fmla="*/ 5944 w 5944"/>
                  <a:gd name="connsiteY4" fmla="*/ 1094 h 1257"/>
                  <a:gd name="connsiteX5" fmla="*/ 3323 w 5944"/>
                  <a:gd name="connsiteY5" fmla="*/ 0 h 1257"/>
                  <a:gd name="connsiteX0" fmla="*/ 3279 w 5900"/>
                  <a:gd name="connsiteY0" fmla="*/ 0 h 1257"/>
                  <a:gd name="connsiteX1" fmla="*/ 0 w 5900"/>
                  <a:gd name="connsiteY1" fmla="*/ 687 h 1257"/>
                  <a:gd name="connsiteX2" fmla="*/ 150 w 5900"/>
                  <a:gd name="connsiteY2" fmla="*/ 1257 h 1257"/>
                  <a:gd name="connsiteX3" fmla="*/ 5900 w 5900"/>
                  <a:gd name="connsiteY3" fmla="*/ 1257 h 1257"/>
                  <a:gd name="connsiteX4" fmla="*/ 5900 w 5900"/>
                  <a:gd name="connsiteY4" fmla="*/ 1094 h 1257"/>
                  <a:gd name="connsiteX5" fmla="*/ 3279 w 5900"/>
                  <a:gd name="connsiteY5" fmla="*/ 0 h 1257"/>
                  <a:gd name="connsiteX0" fmla="*/ 3314 w 5935"/>
                  <a:gd name="connsiteY0" fmla="*/ 0 h 1257"/>
                  <a:gd name="connsiteX1" fmla="*/ 0 w 5935"/>
                  <a:gd name="connsiteY1" fmla="*/ 695 h 1257"/>
                  <a:gd name="connsiteX2" fmla="*/ 185 w 5935"/>
                  <a:gd name="connsiteY2" fmla="*/ 1257 h 1257"/>
                  <a:gd name="connsiteX3" fmla="*/ 5935 w 5935"/>
                  <a:gd name="connsiteY3" fmla="*/ 1257 h 1257"/>
                  <a:gd name="connsiteX4" fmla="*/ 5935 w 5935"/>
                  <a:gd name="connsiteY4" fmla="*/ 1094 h 1257"/>
                  <a:gd name="connsiteX5" fmla="*/ 3314 w 5935"/>
                  <a:gd name="connsiteY5" fmla="*/ 0 h 125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35" h="1257">
                    <a:moveTo>
                      <a:pt x="3314" y="0"/>
                    </a:moveTo>
                    <a:lnTo>
                      <a:pt x="0" y="695"/>
                    </a:lnTo>
                    <a:cubicBezTo>
                      <a:pt x="51" y="884"/>
                      <a:pt x="134" y="1068"/>
                      <a:pt x="185" y="1257"/>
                    </a:cubicBezTo>
                    <a:lnTo>
                      <a:pt x="5935" y="1257"/>
                    </a:lnTo>
                    <a:lnTo>
                      <a:pt x="5935" y="1094"/>
                    </a:lnTo>
                    <a:lnTo>
                      <a:pt x="3314" y="0"/>
                    </a:lnTo>
                  </a:path>
                </a:pathLst>
              </a:custGeom>
              <a:solidFill>
                <a:schemeClr val="accent2">
                  <a:lumMod val="25000"/>
                  <a:lumOff val="75000"/>
                  <a:alpha val="32000"/>
                </a:schemeClr>
              </a:solidFill>
              <a:ln w="9525">
                <a:noFill/>
                <a:round/>
              </a:ln>
            </p:spPr>
            <p:txBody>
              <a:bodyPr anchor="ctr"/>
              <a:p>
                <a:pPr algn="ctr">
                  <a:defRPr lang="ko-KR" altLang="en-US"/>
                </a:pPr>
                <a:endParaRPr lang="en-US" altLang="ko-KR"/>
              </a:p>
            </p:txBody>
          </p:sp>
          <p:sp>
            <p:nvSpPr>
              <p:cNvPr id="27" name=""/>
              <p:cNvSpPr/>
              <p:nvPr/>
            </p:nvSpPr>
            <p:spPr>
              <a:xfrm>
                <a:off x="-1" y="0"/>
                <a:ext cx="1281830" cy="3138040"/>
              </a:xfrm>
              <a:custGeom>
                <a:avLst/>
                <a:gdLst/>
                <a:cxnLst>
                  <a:cxn ang="0">
                    <a:pos x="372" y="0"/>
                  </a:cxn>
                  <a:cxn ang="0">
                    <a:pos x="1" y="0"/>
                  </a:cxn>
                  <a:cxn ang="0">
                    <a:pos x="0" y="2121"/>
                  </a:cxn>
                  <a:cxn ang="0">
                    <a:pos x="1078" y="2609"/>
                  </a:cxn>
                  <a:cxn ang="0">
                    <a:pos x="372" y="0"/>
                  </a:cxn>
                </a:cxnLst>
                <a:rect l="0" t="0" r="r" b="b"/>
                <a:pathLst>
                  <a:path w="1078" h="2609">
                    <a:moveTo>
                      <a:pt x="372" y="0"/>
                    </a:moveTo>
                    <a:lnTo>
                      <a:pt x="1" y="0"/>
                    </a:lnTo>
                    <a:lnTo>
                      <a:pt x="0" y="2121"/>
                    </a:lnTo>
                    <a:lnTo>
                      <a:pt x="1078" y="2609"/>
                    </a:lnTo>
                    <a:lnTo>
                      <a:pt x="372" y="0"/>
                    </a:lnTo>
                  </a:path>
                </a:pathLst>
              </a:custGeom>
              <a:solidFill>
                <a:schemeClr val="accent1">
                  <a:alpha val="75000"/>
                </a:schemeClr>
              </a:solidFill>
              <a:ln w="9525">
                <a:noFill/>
                <a:round/>
              </a:ln>
            </p:spPr>
            <p:txBody>
              <a:bodyPr anchor="ctr"/>
              <a:p>
                <a:pPr algn="ctr">
                  <a:defRPr lang="ko-KR" altLang="en-US"/>
                </a:pPr>
                <a:endParaRPr lang="en-US" altLang="ko-KR"/>
              </a:p>
            </p:txBody>
          </p:sp>
          <p:sp>
            <p:nvSpPr>
              <p:cNvPr id="28" name=""/>
              <p:cNvSpPr/>
              <p:nvPr/>
            </p:nvSpPr>
            <p:spPr>
              <a:xfrm>
                <a:off x="0" y="3143248"/>
                <a:ext cx="2088010" cy="3477128"/>
              </a:xfrm>
              <a:custGeom>
                <a:avLst/>
                <a:gdLst>
                  <a:gd name="connsiteX0" fmla="*/ 1074 w 1779"/>
                  <a:gd name="connsiteY0" fmla="*/ 0 h 2893"/>
                  <a:gd name="connsiteX1" fmla="*/ 0 w 1779"/>
                  <a:gd name="connsiteY1" fmla="*/ 2893 h 2893"/>
                  <a:gd name="connsiteX2" fmla="*/ 1779 w 1779"/>
                  <a:gd name="connsiteY2" fmla="*/ 2604 h 2893"/>
                  <a:gd name="connsiteX3" fmla="*/ 1074 w 1779"/>
                  <a:gd name="connsiteY3" fmla="*/ 0 h 2893"/>
                  <a:gd name="connsiteX0" fmla="*/ 1074 w 1755"/>
                  <a:gd name="connsiteY0" fmla="*/ 0 h 2893"/>
                  <a:gd name="connsiteX1" fmla="*/ 0 w 1755"/>
                  <a:gd name="connsiteY1" fmla="*/ 2893 h 2893"/>
                  <a:gd name="connsiteX2" fmla="*/ 1755 w 1755"/>
                  <a:gd name="connsiteY2" fmla="*/ 2525 h 2893"/>
                  <a:gd name="connsiteX3" fmla="*/ 1074 w 1755"/>
                  <a:gd name="connsiteY3" fmla="*/ 0 h 2893"/>
                </a:gdLst>
                <a:cxnLst>
                  <a:cxn ang="0">
                    <a:pos x="connsiteX0" y="connsiteY0"/>
                  </a:cxn>
                  <a:cxn ang="0">
                    <a:pos x="connsiteX1" y="connsiteY1"/>
                  </a:cxn>
                  <a:cxn ang="0">
                    <a:pos x="connsiteX2" y="connsiteY2"/>
                  </a:cxn>
                  <a:cxn ang="0">
                    <a:pos x="connsiteX3" y="connsiteY3"/>
                  </a:cxn>
                </a:cxnLst>
                <a:rect l="l" t="t" r="r" b="b"/>
                <a:pathLst>
                  <a:path w="1755" h="2893">
                    <a:moveTo>
                      <a:pt x="1074" y="0"/>
                    </a:moveTo>
                    <a:lnTo>
                      <a:pt x="0" y="2893"/>
                    </a:lnTo>
                    <a:lnTo>
                      <a:pt x="1755" y="2525"/>
                    </a:lnTo>
                    <a:lnTo>
                      <a:pt x="1074" y="0"/>
                    </a:lnTo>
                  </a:path>
                </a:pathLst>
              </a:custGeom>
              <a:solidFill>
                <a:schemeClr val="accent2">
                  <a:lumMod val="50000"/>
                  <a:lumOff val="50000"/>
                  <a:alpha val="25000"/>
                </a:schemeClr>
              </a:solidFill>
              <a:ln w="9525">
                <a:noFill/>
                <a:round/>
              </a:ln>
            </p:spPr>
            <p:txBody>
              <a:bodyPr anchor="ctr"/>
              <a:p>
                <a:pPr algn="ctr">
                  <a:defRPr lang="ko-KR" altLang="en-US"/>
                </a:pPr>
                <a:endParaRPr lang="en-US" altLang="ko-KR"/>
              </a:p>
            </p:txBody>
          </p:sp>
          <p:sp>
            <p:nvSpPr>
              <p:cNvPr id="29" name=""/>
              <p:cNvSpPr/>
              <p:nvPr/>
            </p:nvSpPr>
            <p:spPr>
              <a:xfrm>
                <a:off x="1" y="2551106"/>
                <a:ext cx="1285398" cy="4121532"/>
              </a:xfrm>
              <a:custGeom>
                <a:avLst/>
                <a:gdLst>
                  <a:gd name="connsiteX0" fmla="*/ 0 w 1081"/>
                  <a:gd name="connsiteY0" fmla="*/ 0 h 3427"/>
                  <a:gd name="connsiteX1" fmla="*/ 0 w 1081"/>
                  <a:gd name="connsiteY1" fmla="*/ 3427 h 3427"/>
                  <a:gd name="connsiteX2" fmla="*/ 1081 w 1081"/>
                  <a:gd name="connsiteY2" fmla="*/ 490 h 3427"/>
                  <a:gd name="connsiteX3" fmla="*/ 0 w 1081"/>
                  <a:gd name="connsiteY3" fmla="*/ 0 h 3427"/>
                </a:gdLst>
                <a:cxnLst>
                  <a:cxn ang="0">
                    <a:pos x="connsiteX0" y="connsiteY0"/>
                  </a:cxn>
                  <a:cxn ang="0">
                    <a:pos x="connsiteX1" y="connsiteY1"/>
                  </a:cxn>
                  <a:cxn ang="0">
                    <a:pos x="connsiteX2" y="connsiteY2"/>
                  </a:cxn>
                  <a:cxn ang="0">
                    <a:pos x="connsiteX3" y="connsiteY3"/>
                  </a:cxn>
                </a:cxnLst>
                <a:rect l="l" t="t" r="r" b="b"/>
                <a:pathLst>
                  <a:path w="1081" h="3427">
                    <a:moveTo>
                      <a:pt x="0" y="0"/>
                    </a:moveTo>
                    <a:lnTo>
                      <a:pt x="0" y="3427"/>
                    </a:lnTo>
                    <a:lnTo>
                      <a:pt x="1081" y="490"/>
                    </a:lnTo>
                    <a:lnTo>
                      <a:pt x="0" y="0"/>
                    </a:lnTo>
                  </a:path>
                </a:pathLst>
              </a:custGeom>
              <a:solidFill>
                <a:schemeClr val="accent3">
                  <a:lumMod val="40000"/>
                  <a:lumOff val="60000"/>
                  <a:alpha val="50000"/>
                </a:schemeClr>
              </a:solidFill>
              <a:ln w="9525">
                <a:noFill/>
                <a:round/>
              </a:ln>
            </p:spPr>
            <p:txBody>
              <a:bodyPr anchor="ctr"/>
              <a:p>
                <a:pPr algn="ctr">
                  <a:defRPr lang="ko-KR" altLang="en-US"/>
                </a:pPr>
                <a:endParaRPr lang="en-US" altLang="ko-KR"/>
              </a:p>
            </p:txBody>
          </p:sp>
        </p:grpSp>
      </p:grpSp>
      <p:sp>
        <p:nvSpPr>
          <p:cNvPr id="2" name=""/>
          <p:cNvSpPr>
            <a:spLocks noGrp="1"/>
          </p:cNvSpPr>
          <p:nvPr>
            <p:ph type="title" idx="0"/>
          </p:nvPr>
        </p:nvSpPr>
        <p:spPr>
          <a:xfrm>
            <a:off x="952463" y="4772044"/>
            <a:ext cx="8680109" cy="566738"/>
          </a:xfrm>
        </p:spPr>
        <p:txBody>
          <a:bodyPr anchor="b"/>
          <a:lstStyle>
            <a:lvl1pPr algn="l">
              <a:defRPr sz="2000" b="0"/>
            </a:lvl1pPr>
          </a:lstStyle>
          <a:p>
            <a:pPr lvl="0">
              <a:defRPr lang="ko-KR" altLang="en-US"/>
            </a:pPr>
            <a:r>
              <a:rPr lang="ko-KR" altLang="en-US"/>
              <a:t>마스터 제목 스타일 편집</a:t>
            </a:r>
            <a:endParaRPr lang="ko-KR" altLang="en-US"/>
          </a:p>
        </p:txBody>
      </p:sp>
      <p:sp>
        <p:nvSpPr>
          <p:cNvPr id="3" name=""/>
          <p:cNvSpPr>
            <a:spLocks noGrp="1" noTextEdit="1"/>
          </p:cNvSpPr>
          <p:nvPr>
            <p:ph type="pic" idx="1"/>
          </p:nvPr>
        </p:nvSpPr>
        <p:spPr>
          <a:xfrm>
            <a:off x="952463" y="584219"/>
            <a:ext cx="868010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defRPr lang="ko-KR" altLang="en-US"/>
            </a:pPr>
            <a:r>
              <a:rPr lang="ko-KR" altLang="en-US"/>
              <a:t>그림을 추가하려면 아이콘을 클릭하십시오</a:t>
            </a:r>
            <a:endParaRPr lang="ko-KR" altLang="en-US"/>
          </a:p>
        </p:txBody>
      </p:sp>
      <p:sp>
        <p:nvSpPr>
          <p:cNvPr id="4" name=""/>
          <p:cNvSpPr>
            <a:spLocks noGrp="1"/>
          </p:cNvSpPr>
          <p:nvPr>
            <p:ph type="body" sz="half" idx="2"/>
          </p:nvPr>
        </p:nvSpPr>
        <p:spPr>
          <a:xfrm>
            <a:off x="952463" y="5338782"/>
            <a:ext cx="868010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lang="ko-KR" altLang="en-US"/>
            </a:pPr>
            <a:r>
              <a:rPr lang="ko-KR" altLang="en-US"/>
              <a:t>마스터 텍스트 스타일을 편집합니다</a:t>
            </a:r>
            <a:endParaRPr lang="ko-KR" altLang="en-US"/>
          </a:p>
        </p:txBody>
      </p:sp>
      <p:sp>
        <p:nvSpPr>
          <p:cNvPr id="18" name=""/>
          <p:cNvSpPr>
            <a:spLocks noGrp="1"/>
          </p:cNvSpPr>
          <p:nvPr>
            <p:ph type="dt" sz="half" idx="10"/>
          </p:nvPr>
        </p:nvSpPr>
        <p:spPr>
          <a:xfrm>
            <a:off x="431799" y="6356350"/>
            <a:ext cx="2844799" cy="365125"/>
          </a:xfrm>
          <a:prstGeom prst="rect">
            <a:avLst/>
          </a:prstGeom>
        </p:spPr>
        <p:txBody>
          <a:bodyPr/>
          <a:lstStyle>
            <a:lvl1pPr>
              <a:defRPr>
                <a:solidFill>
                  <a:schemeClr val="bg2">
                    <a:lumMod val="25000"/>
                  </a:schemeClr>
                </a:solidFill>
              </a:defRPr>
            </a:lvl1pPr>
          </a:lstStyle>
          <a:p>
            <a:pPr>
              <a:defRPr lang="ko-KR" altLang="en-US"/>
            </a:pPr>
            <a:fld id="{8C9FE912-2C94-4152-970B-97CA7CEA7709}" type="datetime1">
              <a:rPr lang="ko-KR" altLang="en-US"/>
              <a:pPr>
                <a:defRPr lang="ko-KR" altLang="en-US"/>
              </a:pPr>
              <a:t>2015-07-13</a:t>
            </a:fld>
            <a:endParaRPr lang="ko-KR" altLang="en-US"/>
          </a:p>
        </p:txBody>
      </p:sp>
      <p:sp>
        <p:nvSpPr>
          <p:cNvPr id="19" name=""/>
          <p:cNvSpPr>
            <a:spLocks noGrp="1"/>
          </p:cNvSpPr>
          <p:nvPr>
            <p:ph type="ftr" sz="quarter" idx="3"/>
          </p:nvPr>
        </p:nvSpPr>
        <p:spPr>
          <a:xfrm>
            <a:off x="4165599" y="6356350"/>
            <a:ext cx="3860799" cy="365125"/>
          </a:xfrm>
          <a:prstGeom prst="rect">
            <a:avLst/>
          </a:prstGeom>
        </p:spPr>
        <p:txBody>
          <a:bodyPr/>
          <a:lstStyle>
            <a:lvl1pPr>
              <a:defRPr>
                <a:solidFill>
                  <a:schemeClr val="bg2">
                    <a:lumMod val="25000"/>
                  </a:schemeClr>
                </a:solidFill>
              </a:defRPr>
            </a:lvl1pPr>
          </a:lstStyle>
          <a:p>
            <a:pPr>
              <a:defRPr lang="ko-KR" altLang="en-US"/>
            </a:pPr>
            <a:r>
              <a:rPr lang="ko-KR" altLang="en-US"/>
              <a:t/>
            </a:r>
            <a:endParaRPr lang="ko-KR" altLang="en-US"/>
          </a:p>
        </p:txBody>
      </p:sp>
      <p:sp>
        <p:nvSpPr>
          <p:cNvPr id="30" name=""/>
          <p:cNvSpPr>
            <a:spLocks noGrp="1"/>
          </p:cNvSpPr>
          <p:nvPr>
            <p:ph type="sldNum" sz="quarter" idx="4"/>
          </p:nvPr>
        </p:nvSpPr>
        <p:spPr>
          <a:xfrm>
            <a:off x="8889999" y="6356350"/>
            <a:ext cx="2844799" cy="365125"/>
          </a:xfrm>
          <a:prstGeom prst="rect">
            <a:avLst/>
          </a:prstGeom>
        </p:spPr>
        <p:txBody>
          <a:bodyPr/>
          <a:lstStyle>
            <a:lvl1pPr>
              <a:defRPr>
                <a:solidFill>
                  <a:schemeClr val="bg2">
                    <a:lumMod val="25000"/>
                  </a:schemeClr>
                </a:solidFill>
              </a:defRPr>
            </a:lvl1pPr>
          </a:lstStyle>
          <a:p>
            <a:pPr>
              <a:defRPr lang="ko-KR" altLang="en-US"/>
            </a:pPr>
            <a:fld id="{AD22CD3B-FDDF-4998-970C-76E6E0BEC65F}" type="slidenum">
              <a:rPr lang="ko-KR" altLang="en-US"/>
              <a:pPr>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name="교차">
    <p:bg>
      <p:bgRef idx="1001">
        <a:schemeClr val="bg1"/>
      </p:bgRef>
    </p:bg>
    <p:spTree>
      <p:nvGrpSpPr>
        <p:cNvPr id="1" name=""/>
        <p:cNvGrpSpPr/>
        <p:nvPr/>
      </p:nvGrpSpPr>
      <p:grpSpPr>
        <a:xfrm>
          <a:off x="0" y="0"/>
          <a:ext cx="0" cy="0"/>
          <a:chOff x="0" y="0"/>
          <a:chExt cx="0" cy="0"/>
        </a:xfrm>
      </p:grpSpPr>
      <p:sp>
        <p:nvSpPr>
          <p:cNvPr id="100" name=""/>
          <p:cNvSpPr/>
          <p:nvPr/>
        </p:nvSpPr>
        <p:spPr>
          <a:xfrm>
            <a:off x="1732842" y="3147876"/>
            <a:ext cx="6308395" cy="3037101"/>
          </a:xfrm>
          <a:custGeom>
            <a:avLst/>
            <a:gdLst>
              <a:gd name="connsiteX0" fmla="*/ 0 w 4175"/>
              <a:gd name="connsiteY0" fmla="*/ 0 h 2538"/>
              <a:gd name="connsiteX1" fmla="*/ 12 w 4175"/>
              <a:gd name="connsiteY1" fmla="*/ 44 h 2538"/>
              <a:gd name="connsiteX2" fmla="*/ 685 w 4175"/>
              <a:gd name="connsiteY2" fmla="*/ 2538 h 2538"/>
              <a:gd name="connsiteX3" fmla="*/ 4175 w 4175"/>
              <a:gd name="connsiteY3" fmla="*/ 1923 h 2538"/>
              <a:gd name="connsiteX4" fmla="*/ 25 w 4175"/>
              <a:gd name="connsiteY4" fmla="*/ 11 h 2538"/>
              <a:gd name="connsiteX5" fmla="*/ 0 w 4175"/>
              <a:gd name="connsiteY5" fmla="*/ 0 h 2538"/>
              <a:gd name="connsiteX0" fmla="*/ 0 w 4003"/>
              <a:gd name="connsiteY0" fmla="*/ 0 h 2538"/>
              <a:gd name="connsiteX1" fmla="*/ 12 w 4003"/>
              <a:gd name="connsiteY1" fmla="*/ 44 h 2538"/>
              <a:gd name="connsiteX2" fmla="*/ 685 w 4003"/>
              <a:gd name="connsiteY2" fmla="*/ 2538 h 2538"/>
              <a:gd name="connsiteX3" fmla="*/ 4003 w 4003"/>
              <a:gd name="connsiteY3" fmla="*/ 1844 h 2538"/>
              <a:gd name="connsiteX4" fmla="*/ 25 w 4003"/>
              <a:gd name="connsiteY4" fmla="*/ 11 h 2538"/>
              <a:gd name="connsiteX5" fmla="*/ 0 w 4003"/>
              <a:gd name="connsiteY5" fmla="*/ 0 h 2538"/>
              <a:gd name="connsiteX0" fmla="*/ 0 w 4003"/>
              <a:gd name="connsiteY0" fmla="*/ 0 h 2538"/>
              <a:gd name="connsiteX1" fmla="*/ 685 w 4003"/>
              <a:gd name="connsiteY1" fmla="*/ 2538 h 2538"/>
              <a:gd name="connsiteX2" fmla="*/ 4003 w 4003"/>
              <a:gd name="connsiteY2" fmla="*/ 1844 h 2538"/>
              <a:gd name="connsiteX3" fmla="*/ 25 w 4003"/>
              <a:gd name="connsiteY3" fmla="*/ 11 h 2538"/>
              <a:gd name="connsiteX4" fmla="*/ 0 w 4003"/>
              <a:gd name="connsiteY4" fmla="*/ 0 h 2538"/>
              <a:gd name="connsiteX0" fmla="*/ 0 w 4003"/>
              <a:gd name="connsiteY0" fmla="*/ 0 h 2538"/>
              <a:gd name="connsiteX1" fmla="*/ 685 w 4003"/>
              <a:gd name="connsiteY1" fmla="*/ 2538 h 2538"/>
              <a:gd name="connsiteX2" fmla="*/ 4003 w 4003"/>
              <a:gd name="connsiteY2" fmla="*/ 1844 h 2538"/>
              <a:gd name="connsiteX3" fmla="*/ 25 w 4003"/>
              <a:gd name="connsiteY3" fmla="*/ 11 h 2538"/>
              <a:gd name="connsiteX4" fmla="*/ 0 w 4003"/>
              <a:gd name="connsiteY4" fmla="*/ 0 h 2538"/>
              <a:gd name="connsiteX0" fmla="*/ 553 w 4531"/>
              <a:gd name="connsiteY0" fmla="*/ 0 h 2527"/>
              <a:gd name="connsiteX1" fmla="*/ 1213 w 4531"/>
              <a:gd name="connsiteY1" fmla="*/ 2527 h 2527"/>
              <a:gd name="connsiteX2" fmla="*/ 4531 w 4531"/>
              <a:gd name="connsiteY2" fmla="*/ 1833 h 2527"/>
              <a:gd name="connsiteX3" fmla="*/ 553 w 4531"/>
              <a:gd name="connsiteY3" fmla="*/ 0 h 2527"/>
              <a:gd name="connsiteX0" fmla="*/ 3 w 3981"/>
              <a:gd name="connsiteY0" fmla="*/ 0 h 2527"/>
              <a:gd name="connsiteX1" fmla="*/ 663 w 3981"/>
              <a:gd name="connsiteY1" fmla="*/ 2527 h 2527"/>
              <a:gd name="connsiteX2" fmla="*/ 3981 w 3981"/>
              <a:gd name="connsiteY2" fmla="*/ 1833 h 2527"/>
              <a:gd name="connsiteX3" fmla="*/ 3 w 3981"/>
              <a:gd name="connsiteY3" fmla="*/ 0 h 2527"/>
              <a:gd name="connsiteX0" fmla="*/ 0 w 3978"/>
              <a:gd name="connsiteY0" fmla="*/ 0 h 2527"/>
              <a:gd name="connsiteX1" fmla="*/ 660 w 3978"/>
              <a:gd name="connsiteY1" fmla="*/ 2527 h 2527"/>
              <a:gd name="connsiteX2" fmla="*/ 3978 w 3978"/>
              <a:gd name="connsiteY2" fmla="*/ 1833 h 2527"/>
              <a:gd name="connsiteX3" fmla="*/ 0 w 3978"/>
              <a:gd name="connsiteY3" fmla="*/ 0 h 2527"/>
            </a:gdLst>
            <a:cxnLst>
              <a:cxn ang="0">
                <a:pos x="connsiteX0" y="connsiteY0"/>
              </a:cxn>
              <a:cxn ang="0">
                <a:pos x="connsiteX1" y="connsiteY1"/>
              </a:cxn>
              <a:cxn ang="0">
                <a:pos x="connsiteX2" y="connsiteY2"/>
              </a:cxn>
              <a:cxn ang="0">
                <a:pos x="connsiteX3" y="connsiteY3"/>
              </a:cxn>
            </a:cxnLst>
            <a:rect l="l" t="t" r="r" b="b"/>
            <a:pathLst>
              <a:path w="3978" h="2527">
                <a:moveTo>
                  <a:pt x="0" y="0"/>
                </a:moveTo>
                <a:cubicBezTo>
                  <a:pt x="90" y="449"/>
                  <a:pt x="484" y="1911"/>
                  <a:pt x="660" y="2527"/>
                </a:cubicBezTo>
                <a:lnTo>
                  <a:pt x="3978" y="1833"/>
                </a:lnTo>
                <a:lnTo>
                  <a:pt x="0" y="0"/>
                </a:lnTo>
              </a:path>
            </a:pathLst>
          </a:custGeom>
          <a:solidFill>
            <a:schemeClr val="accent4">
              <a:lumMod val="20000"/>
              <a:lumOff val="80000"/>
              <a:alpha val="26000"/>
            </a:schemeClr>
          </a:solidFill>
          <a:ln w="9525">
            <a:noFill/>
            <a:round/>
          </a:ln>
        </p:spPr>
        <p:txBody>
          <a:bodyPr anchor="ctr"/>
          <a:p>
            <a:pPr algn="ctr">
              <a:defRPr lang="ko-KR" altLang="en-US"/>
            </a:pPr>
            <a:endParaRPr lang="en-US" altLang="ko-KR"/>
          </a:p>
        </p:txBody>
      </p:sp>
      <p:grpSp>
        <p:nvGrpSpPr>
          <p:cNvPr id="107" name=""/>
          <p:cNvGrpSpPr/>
          <p:nvPr/>
        </p:nvGrpSpPr>
        <p:grpSpPr>
          <a:xfrm rot="0">
            <a:off x="-1" y="0"/>
            <a:ext cx="12192001" cy="6858001"/>
            <a:chOff x="-1" y="0"/>
            <a:chExt cx="9144001" cy="6858001"/>
          </a:xfrm>
        </p:grpSpPr>
        <p:sp>
          <p:nvSpPr>
            <p:cNvPr id="102" name=""/>
            <p:cNvSpPr/>
            <p:nvPr/>
          </p:nvSpPr>
          <p:spPr>
            <a:xfrm>
              <a:off x="0" y="6184705"/>
              <a:ext cx="2309196" cy="673295"/>
            </a:xfrm>
            <a:custGeom>
              <a:avLst/>
              <a:gdLst>
                <a:gd name="connsiteX0" fmla="*/ 1754 w 1942"/>
                <a:gd name="connsiteY0" fmla="*/ 0 h 560"/>
                <a:gd name="connsiteX1" fmla="*/ 0 w 1942"/>
                <a:gd name="connsiteY1" fmla="*/ 367 h 560"/>
                <a:gd name="connsiteX2" fmla="*/ 0 w 1942"/>
                <a:gd name="connsiteY2" fmla="*/ 560 h 560"/>
                <a:gd name="connsiteX3" fmla="*/ 1942 w 1942"/>
                <a:gd name="connsiteY3" fmla="*/ 560 h 560"/>
                <a:gd name="connsiteX4" fmla="*/ 1754 w 1942"/>
                <a:gd name="connsiteY4" fmla="*/ 0 h 560"/>
              </a:gdLst>
              <a:cxnLst>
                <a:cxn ang="0">
                  <a:pos x="connsiteX0" y="connsiteY0"/>
                </a:cxn>
                <a:cxn ang="0">
                  <a:pos x="connsiteX1" y="connsiteY1"/>
                </a:cxn>
                <a:cxn ang="0">
                  <a:pos x="connsiteX2" y="connsiteY2"/>
                </a:cxn>
                <a:cxn ang="0">
                  <a:pos x="connsiteX3" y="connsiteY3"/>
                </a:cxn>
                <a:cxn ang="0">
                  <a:pos x="connsiteX4" y="connsiteY4"/>
                </a:cxn>
              </a:cxnLst>
              <a:rect l="l" t="t" r="r" b="b"/>
              <a:pathLst>
                <a:path w="1942" h="560">
                  <a:moveTo>
                    <a:pt x="1754" y="0"/>
                  </a:moveTo>
                  <a:lnTo>
                    <a:pt x="0" y="367"/>
                  </a:lnTo>
                  <a:lnTo>
                    <a:pt x="0" y="560"/>
                  </a:lnTo>
                  <a:lnTo>
                    <a:pt x="1942" y="560"/>
                  </a:lnTo>
                  <a:cubicBezTo>
                    <a:pt x="1879" y="373"/>
                    <a:pt x="1817" y="187"/>
                    <a:pt x="1754" y="0"/>
                  </a:cubicBezTo>
                </a:path>
              </a:pathLst>
            </a:custGeom>
            <a:solidFill>
              <a:srgbClr val="b6b8ba">
                <a:alpha val="15000"/>
              </a:srgbClr>
            </a:solidFill>
            <a:ln w="9525">
              <a:noFill/>
              <a:round/>
            </a:ln>
          </p:spPr>
          <p:txBody>
            <a:bodyPr anchor="ctr"/>
            <a:p>
              <a:pPr algn="ctr">
                <a:defRPr lang="ko-KR" altLang="en-US"/>
              </a:pPr>
              <a:endParaRPr lang="en-US" altLang="ko-KR"/>
            </a:p>
          </p:txBody>
        </p:sp>
        <p:grpSp>
          <p:nvGrpSpPr>
            <p:cNvPr id="106" name=""/>
            <p:cNvGrpSpPr/>
            <p:nvPr/>
          </p:nvGrpSpPr>
          <p:grpSpPr>
            <a:xfrm rot="0">
              <a:off x="-1" y="0"/>
              <a:ext cx="9144001" cy="6858001"/>
              <a:chOff x="-1" y="0"/>
              <a:chExt cx="9144001" cy="6858001"/>
            </a:xfrm>
          </p:grpSpPr>
          <p:sp>
            <p:nvSpPr>
              <p:cNvPr id="98" name=""/>
              <p:cNvSpPr/>
              <p:nvPr/>
            </p:nvSpPr>
            <p:spPr>
              <a:xfrm>
                <a:off x="428023" y="0"/>
                <a:ext cx="2026194" cy="3135635"/>
              </a:xfrm>
              <a:custGeom>
                <a:avLst/>
                <a:gdLst/>
                <a:cxnLst>
                  <a:cxn ang="0">
                    <a:pos x="1704" y="0"/>
                  </a:cxn>
                  <a:cxn ang="0">
                    <a:pos x="0" y="0"/>
                  </a:cxn>
                  <a:cxn ang="0">
                    <a:pos x="711" y="2609"/>
                  </a:cxn>
                  <a:cxn ang="0">
                    <a:pos x="1704" y="0"/>
                  </a:cxn>
                </a:cxnLst>
                <a:rect l="0" t="0" r="r" b="b"/>
                <a:pathLst>
                  <a:path w="1704" h="2609">
                    <a:moveTo>
                      <a:pt x="1704" y="0"/>
                    </a:moveTo>
                    <a:lnTo>
                      <a:pt x="0" y="0"/>
                    </a:lnTo>
                    <a:lnTo>
                      <a:pt x="711" y="2609"/>
                    </a:lnTo>
                    <a:lnTo>
                      <a:pt x="1704" y="0"/>
                    </a:lnTo>
                  </a:path>
                </a:pathLst>
              </a:custGeom>
              <a:solidFill>
                <a:schemeClr val="accent1">
                  <a:lumMod val="20000"/>
                  <a:lumOff val="80000"/>
                  <a:alpha val="31000"/>
                </a:schemeClr>
              </a:solidFill>
              <a:ln w="9525">
                <a:noFill/>
                <a:round/>
              </a:ln>
            </p:spPr>
            <p:txBody>
              <a:bodyPr anchor="ctr"/>
              <a:p>
                <a:pPr algn="ctr">
                  <a:defRPr lang="ko-KR" altLang="en-US"/>
                </a:pPr>
                <a:endParaRPr lang="en-US" altLang="ko-KR"/>
              </a:p>
            </p:txBody>
          </p:sp>
          <p:sp>
            <p:nvSpPr>
              <p:cNvPr id="99" name=""/>
              <p:cNvSpPr/>
              <p:nvPr/>
            </p:nvSpPr>
            <p:spPr>
              <a:xfrm>
                <a:off x="6028605" y="4696234"/>
                <a:ext cx="3115394" cy="1976604"/>
              </a:xfrm>
              <a:custGeom>
                <a:avLst/>
                <a:gdLst>
                  <a:gd name="connsiteX0" fmla="*/ 2610 w 2610"/>
                  <a:gd name="connsiteY0" fmla="*/ 0 h 1645"/>
                  <a:gd name="connsiteX1" fmla="*/ 0 w 2610"/>
                  <a:gd name="connsiteY1" fmla="*/ 535 h 1645"/>
                  <a:gd name="connsiteX2" fmla="*/ 2610 w 2610"/>
                  <a:gd name="connsiteY2" fmla="*/ 1645 h 1645"/>
                  <a:gd name="connsiteX3" fmla="*/ 2610 w 2610"/>
                  <a:gd name="connsiteY3" fmla="*/ 0 h 1645"/>
                  <a:gd name="connsiteX0" fmla="*/ 2620 w 2620"/>
                  <a:gd name="connsiteY0" fmla="*/ 0 h 1645"/>
                  <a:gd name="connsiteX1" fmla="*/ 0 w 2620"/>
                  <a:gd name="connsiteY1" fmla="*/ 541 h 1645"/>
                  <a:gd name="connsiteX2" fmla="*/ 2620 w 2620"/>
                  <a:gd name="connsiteY2" fmla="*/ 1645 h 1645"/>
                  <a:gd name="connsiteX3" fmla="*/ 2620 w 2620"/>
                  <a:gd name="connsiteY3" fmla="*/ 0 h 1645"/>
                </a:gdLst>
                <a:cxnLst>
                  <a:cxn ang="0">
                    <a:pos x="connsiteX0" y="connsiteY0"/>
                  </a:cxn>
                  <a:cxn ang="0">
                    <a:pos x="connsiteX1" y="connsiteY1"/>
                  </a:cxn>
                  <a:cxn ang="0">
                    <a:pos x="connsiteX2" y="connsiteY2"/>
                  </a:cxn>
                  <a:cxn ang="0">
                    <a:pos x="connsiteX3" y="connsiteY3"/>
                  </a:cxn>
                </a:cxnLst>
                <a:rect l="l" t="t" r="r" b="b"/>
                <a:pathLst>
                  <a:path w="2620" h="1645">
                    <a:moveTo>
                      <a:pt x="2620" y="0"/>
                    </a:moveTo>
                    <a:lnTo>
                      <a:pt x="0" y="541"/>
                    </a:lnTo>
                    <a:lnTo>
                      <a:pt x="2620" y="1645"/>
                    </a:lnTo>
                    <a:lnTo>
                      <a:pt x="2620" y="0"/>
                    </a:lnTo>
                  </a:path>
                </a:pathLst>
              </a:custGeom>
              <a:solidFill>
                <a:srgbClr val="c6c8ca">
                  <a:alpha val="17000"/>
                </a:srgbClr>
              </a:solidFill>
              <a:ln w="9525">
                <a:noFill/>
                <a:round/>
              </a:ln>
            </p:spPr>
            <p:txBody>
              <a:bodyPr anchor="ctr"/>
              <a:p>
                <a:pPr algn="ctr">
                  <a:defRPr lang="ko-KR" altLang="en-US"/>
                </a:pPr>
                <a:endParaRPr lang="en-US" altLang="ko-KR"/>
              </a:p>
            </p:txBody>
          </p:sp>
          <p:sp>
            <p:nvSpPr>
              <p:cNvPr id="101" name=""/>
              <p:cNvSpPr/>
              <p:nvPr/>
            </p:nvSpPr>
            <p:spPr>
              <a:xfrm>
                <a:off x="2089194" y="5345523"/>
                <a:ext cx="7054806" cy="1512478"/>
              </a:xfrm>
              <a:custGeom>
                <a:avLst/>
                <a:gdLst>
                  <a:gd name="connsiteX0" fmla="*/ 3491 w 5944"/>
                  <a:gd name="connsiteY0" fmla="*/ 0 h 1293"/>
                  <a:gd name="connsiteX1" fmla="*/ 0 w 5944"/>
                  <a:gd name="connsiteY1" fmla="*/ 743 h 1293"/>
                  <a:gd name="connsiteX2" fmla="*/ 194 w 5944"/>
                  <a:gd name="connsiteY2" fmla="*/ 1293 h 1293"/>
                  <a:gd name="connsiteX3" fmla="*/ 5944 w 5944"/>
                  <a:gd name="connsiteY3" fmla="*/ 1293 h 1293"/>
                  <a:gd name="connsiteX4" fmla="*/ 5944 w 5944"/>
                  <a:gd name="connsiteY4" fmla="*/ 1130 h 1293"/>
                  <a:gd name="connsiteX5" fmla="*/ 3491 w 5944"/>
                  <a:gd name="connsiteY5" fmla="*/ 0 h 1293"/>
                  <a:gd name="connsiteX0" fmla="*/ 3347 w 5944"/>
                  <a:gd name="connsiteY0" fmla="*/ 0 h 1264"/>
                  <a:gd name="connsiteX1" fmla="*/ 0 w 5944"/>
                  <a:gd name="connsiteY1" fmla="*/ 714 h 1264"/>
                  <a:gd name="connsiteX2" fmla="*/ 194 w 5944"/>
                  <a:gd name="connsiteY2" fmla="*/ 1264 h 1264"/>
                  <a:gd name="connsiteX3" fmla="*/ 5944 w 5944"/>
                  <a:gd name="connsiteY3" fmla="*/ 1264 h 1264"/>
                  <a:gd name="connsiteX4" fmla="*/ 5944 w 5944"/>
                  <a:gd name="connsiteY4" fmla="*/ 1101 h 1264"/>
                  <a:gd name="connsiteX5" fmla="*/ 3347 w 5944"/>
                  <a:gd name="connsiteY5" fmla="*/ 0 h 1264"/>
                  <a:gd name="connsiteX0" fmla="*/ 3323 w 5944"/>
                  <a:gd name="connsiteY0" fmla="*/ 0 h 1257"/>
                  <a:gd name="connsiteX1" fmla="*/ 0 w 5944"/>
                  <a:gd name="connsiteY1" fmla="*/ 707 h 1257"/>
                  <a:gd name="connsiteX2" fmla="*/ 194 w 5944"/>
                  <a:gd name="connsiteY2" fmla="*/ 1257 h 1257"/>
                  <a:gd name="connsiteX3" fmla="*/ 5944 w 5944"/>
                  <a:gd name="connsiteY3" fmla="*/ 1257 h 1257"/>
                  <a:gd name="connsiteX4" fmla="*/ 5944 w 5944"/>
                  <a:gd name="connsiteY4" fmla="*/ 1094 h 1257"/>
                  <a:gd name="connsiteX5" fmla="*/ 3323 w 5944"/>
                  <a:gd name="connsiteY5" fmla="*/ 0 h 1257"/>
                  <a:gd name="connsiteX0" fmla="*/ 3279 w 5900"/>
                  <a:gd name="connsiteY0" fmla="*/ 0 h 1257"/>
                  <a:gd name="connsiteX1" fmla="*/ 0 w 5900"/>
                  <a:gd name="connsiteY1" fmla="*/ 687 h 1257"/>
                  <a:gd name="connsiteX2" fmla="*/ 150 w 5900"/>
                  <a:gd name="connsiteY2" fmla="*/ 1257 h 1257"/>
                  <a:gd name="connsiteX3" fmla="*/ 5900 w 5900"/>
                  <a:gd name="connsiteY3" fmla="*/ 1257 h 1257"/>
                  <a:gd name="connsiteX4" fmla="*/ 5900 w 5900"/>
                  <a:gd name="connsiteY4" fmla="*/ 1094 h 1257"/>
                  <a:gd name="connsiteX5" fmla="*/ 3279 w 5900"/>
                  <a:gd name="connsiteY5" fmla="*/ 0 h 1257"/>
                  <a:gd name="connsiteX0" fmla="*/ 3314 w 5935"/>
                  <a:gd name="connsiteY0" fmla="*/ 0 h 1257"/>
                  <a:gd name="connsiteX1" fmla="*/ 0 w 5935"/>
                  <a:gd name="connsiteY1" fmla="*/ 695 h 1257"/>
                  <a:gd name="connsiteX2" fmla="*/ 185 w 5935"/>
                  <a:gd name="connsiteY2" fmla="*/ 1257 h 1257"/>
                  <a:gd name="connsiteX3" fmla="*/ 5935 w 5935"/>
                  <a:gd name="connsiteY3" fmla="*/ 1257 h 1257"/>
                  <a:gd name="connsiteX4" fmla="*/ 5935 w 5935"/>
                  <a:gd name="connsiteY4" fmla="*/ 1094 h 1257"/>
                  <a:gd name="connsiteX5" fmla="*/ 3314 w 5935"/>
                  <a:gd name="connsiteY5" fmla="*/ 0 h 125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35" h="1257">
                    <a:moveTo>
                      <a:pt x="3314" y="0"/>
                    </a:moveTo>
                    <a:lnTo>
                      <a:pt x="0" y="695"/>
                    </a:lnTo>
                    <a:cubicBezTo>
                      <a:pt x="51" y="884"/>
                      <a:pt x="134" y="1068"/>
                      <a:pt x="185" y="1257"/>
                    </a:cubicBezTo>
                    <a:lnTo>
                      <a:pt x="5935" y="1257"/>
                    </a:lnTo>
                    <a:lnTo>
                      <a:pt x="5935" y="1094"/>
                    </a:lnTo>
                    <a:lnTo>
                      <a:pt x="3314" y="0"/>
                    </a:lnTo>
                  </a:path>
                </a:pathLst>
              </a:custGeom>
              <a:solidFill>
                <a:srgbClr val="b6b8ba">
                  <a:alpha val="6000"/>
                </a:srgbClr>
              </a:solidFill>
              <a:ln w="9525">
                <a:noFill/>
                <a:round/>
              </a:ln>
            </p:spPr>
            <p:txBody>
              <a:bodyPr anchor="ctr"/>
              <a:p>
                <a:pPr algn="ctr">
                  <a:defRPr lang="ko-KR" altLang="en-US"/>
                </a:pPr>
                <a:endParaRPr lang="en-US" altLang="ko-KR"/>
              </a:p>
            </p:txBody>
          </p:sp>
          <p:sp>
            <p:nvSpPr>
              <p:cNvPr id="103" name=""/>
              <p:cNvSpPr/>
              <p:nvPr/>
            </p:nvSpPr>
            <p:spPr>
              <a:xfrm>
                <a:off x="-1" y="0"/>
                <a:ext cx="1281830" cy="3138040"/>
              </a:xfrm>
              <a:custGeom>
                <a:avLst/>
                <a:gdLst/>
                <a:cxnLst>
                  <a:cxn ang="0">
                    <a:pos x="372" y="0"/>
                  </a:cxn>
                  <a:cxn ang="0">
                    <a:pos x="1" y="0"/>
                  </a:cxn>
                  <a:cxn ang="0">
                    <a:pos x="0" y="2121"/>
                  </a:cxn>
                  <a:cxn ang="0">
                    <a:pos x="1078" y="2609"/>
                  </a:cxn>
                  <a:cxn ang="0">
                    <a:pos x="372" y="0"/>
                  </a:cxn>
                </a:cxnLst>
                <a:rect l="0" t="0" r="r" b="b"/>
                <a:pathLst>
                  <a:path w="1078" h="2609">
                    <a:moveTo>
                      <a:pt x="372" y="0"/>
                    </a:moveTo>
                    <a:lnTo>
                      <a:pt x="1" y="0"/>
                    </a:lnTo>
                    <a:lnTo>
                      <a:pt x="0" y="2121"/>
                    </a:lnTo>
                    <a:lnTo>
                      <a:pt x="1078" y="2609"/>
                    </a:lnTo>
                    <a:lnTo>
                      <a:pt x="372" y="0"/>
                    </a:lnTo>
                  </a:path>
                </a:pathLst>
              </a:custGeom>
              <a:solidFill>
                <a:schemeClr val="accent1">
                  <a:lumMod val="40000"/>
                  <a:lumOff val="60000"/>
                  <a:alpha val="27000"/>
                </a:schemeClr>
              </a:solidFill>
              <a:ln w="9525">
                <a:noFill/>
                <a:round/>
              </a:ln>
            </p:spPr>
            <p:txBody>
              <a:bodyPr anchor="ctr"/>
              <a:p>
                <a:pPr algn="ctr">
                  <a:defRPr lang="ko-KR" altLang="en-US"/>
                </a:pPr>
                <a:endParaRPr lang="en-US" altLang="ko-KR"/>
              </a:p>
            </p:txBody>
          </p:sp>
          <p:sp>
            <p:nvSpPr>
              <p:cNvPr id="97" name=""/>
              <p:cNvSpPr/>
              <p:nvPr/>
            </p:nvSpPr>
            <p:spPr>
              <a:xfrm>
                <a:off x="1" y="2551106"/>
                <a:ext cx="1285398" cy="4121532"/>
              </a:xfrm>
              <a:custGeom>
                <a:avLst/>
                <a:gdLst>
                  <a:gd name="connsiteX0" fmla="*/ 0 w 1081"/>
                  <a:gd name="connsiteY0" fmla="*/ 0 h 3427"/>
                  <a:gd name="connsiteX1" fmla="*/ 0 w 1081"/>
                  <a:gd name="connsiteY1" fmla="*/ 3427 h 3427"/>
                  <a:gd name="connsiteX2" fmla="*/ 1081 w 1081"/>
                  <a:gd name="connsiteY2" fmla="*/ 490 h 3427"/>
                  <a:gd name="connsiteX3" fmla="*/ 0 w 1081"/>
                  <a:gd name="connsiteY3" fmla="*/ 0 h 3427"/>
                </a:gdLst>
                <a:cxnLst>
                  <a:cxn ang="0">
                    <a:pos x="connsiteX0" y="connsiteY0"/>
                  </a:cxn>
                  <a:cxn ang="0">
                    <a:pos x="connsiteX1" y="connsiteY1"/>
                  </a:cxn>
                  <a:cxn ang="0">
                    <a:pos x="connsiteX2" y="connsiteY2"/>
                  </a:cxn>
                  <a:cxn ang="0">
                    <a:pos x="connsiteX3" y="connsiteY3"/>
                  </a:cxn>
                </a:cxnLst>
                <a:rect l="l" t="t" r="r" b="b"/>
                <a:pathLst>
                  <a:path w="1081" h="3427">
                    <a:moveTo>
                      <a:pt x="0" y="0"/>
                    </a:moveTo>
                    <a:lnTo>
                      <a:pt x="0" y="3427"/>
                    </a:lnTo>
                    <a:lnTo>
                      <a:pt x="1081" y="490"/>
                    </a:lnTo>
                    <a:lnTo>
                      <a:pt x="0" y="0"/>
                    </a:lnTo>
                  </a:path>
                </a:pathLst>
              </a:custGeom>
              <a:solidFill>
                <a:schemeClr val="accent1">
                  <a:lumMod val="40000"/>
                  <a:lumOff val="60000"/>
                  <a:alpha val="8000"/>
                </a:schemeClr>
              </a:solidFill>
              <a:ln w="9525">
                <a:noFill/>
                <a:round/>
              </a:ln>
            </p:spPr>
            <p:txBody>
              <a:bodyPr anchor="ctr"/>
              <a:p>
                <a:pPr algn="ctr">
                  <a:defRPr lang="ko-KR" altLang="en-US"/>
                </a:pPr>
                <a:endParaRPr lang="en-US" altLang="ko-KR"/>
              </a:p>
            </p:txBody>
          </p:sp>
        </p:grpSp>
      </p:grpSp>
      <p:sp>
        <p:nvSpPr>
          <p:cNvPr id="2" name=""/>
          <p:cNvSpPr>
            <a:spLocks noGrp="1"/>
          </p:cNvSpPr>
          <p:nvPr>
            <p:ph type="title" idx="0"/>
          </p:nvPr>
        </p:nvSpPr>
        <p:spPr>
          <a:xfrm>
            <a:off x="431799" y="123802"/>
            <a:ext cx="11302999" cy="939784"/>
          </a:xfrm>
          <a:prstGeom prst="rect">
            <a:avLst/>
          </a:prstGeom>
        </p:spPr>
        <p:txBody>
          <a:bodyPr vert="horz" lIns="91440" tIns="45720" rIns="91440" bIns="45720" anchor="ctr"/>
          <a:lstStyle/>
          <a:p>
            <a:pPr lvl="0">
              <a:defRPr lang="ko-KR" altLang="en-US"/>
            </a:pPr>
            <a:r>
              <a:rPr lang="ko-KR" altLang="en-US"/>
              <a:t>마스터 제목 스타일 편집</a:t>
            </a:r>
            <a:endParaRPr lang="ko-KR" altLang="en-US"/>
          </a:p>
        </p:txBody>
      </p:sp>
      <p:sp>
        <p:nvSpPr>
          <p:cNvPr id="3" name=""/>
          <p:cNvSpPr>
            <a:spLocks noGrp="1"/>
          </p:cNvSpPr>
          <p:nvPr>
            <p:ph type="body" idx="1"/>
          </p:nvPr>
        </p:nvSpPr>
        <p:spPr>
          <a:xfrm>
            <a:off x="431799" y="1308100"/>
            <a:ext cx="11302999" cy="4960939"/>
          </a:xfrm>
          <a:prstGeom prst="rect">
            <a:avLst/>
          </a:prstGeom>
        </p:spPr>
        <p:txBody>
          <a:bodyPr vert="horz" lIns="91440" tIns="45720" rIns="91440" bIns="45720"/>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a:p>
            <a:pPr lvl="8">
              <a:defRPr lang="ko-KR" altLang="en-US"/>
            </a:pPr>
            <a:endParaRPr lang="en-US" altLang="ko-KR"/>
          </a:p>
        </p:txBody>
      </p:sp>
      <p:sp>
        <p:nvSpPr>
          <p:cNvPr id="4" name=""/>
          <p:cNvSpPr>
            <a:spLocks noGrp="1"/>
          </p:cNvSpPr>
          <p:nvPr>
            <p:ph type="dt" sz="half" idx="2"/>
          </p:nvPr>
        </p:nvSpPr>
        <p:spPr>
          <a:xfrm>
            <a:off x="431799" y="6356350"/>
            <a:ext cx="2844799" cy="365125"/>
          </a:xfrm>
          <a:prstGeom prst="rect">
            <a:avLst/>
          </a:prstGeom>
        </p:spPr>
        <p:txBody>
          <a:bodyPr vert="horz" lIns="91440" tIns="45720" rIns="91440" bIns="45720" anchor="ctr"/>
          <a:lstStyle>
            <a:lvl1pPr algn="l">
              <a:defRPr sz="1200">
                <a:solidFill>
                  <a:schemeClr val="bg2">
                    <a:lumMod val="25000"/>
                  </a:schemeClr>
                </a:solidFill>
              </a:defRPr>
            </a:lvl1pPr>
          </a:lstStyle>
          <a:p>
            <a:pPr>
              <a:defRPr lang="ko-KR" altLang="en-US"/>
            </a:pPr>
            <a:fld id="{FD839B8E-F55D-4BF8-852C-25AF74D46B3E}" type="datetime1">
              <a:rPr lang="ko-KR" altLang="en-US"/>
              <a:pPr>
                <a:defRPr lang="ko-KR" altLang="en-US"/>
              </a:pPr>
              <a:t>2015-07-13</a:t>
            </a:fld>
            <a:endParaRPr lang="ko-KR" altLang="en-US"/>
          </a:p>
        </p:txBody>
      </p:sp>
      <p:sp>
        <p:nvSpPr>
          <p:cNvPr id="5" name=""/>
          <p:cNvSpPr>
            <a:spLocks noGrp="1"/>
          </p:cNvSpPr>
          <p:nvPr>
            <p:ph type="ftr" sz="quarter" idx="3"/>
          </p:nvPr>
        </p:nvSpPr>
        <p:spPr>
          <a:xfrm>
            <a:off x="4165599" y="6356350"/>
            <a:ext cx="3860799" cy="365125"/>
          </a:xfrm>
          <a:prstGeom prst="rect">
            <a:avLst/>
          </a:prstGeom>
        </p:spPr>
        <p:txBody>
          <a:bodyPr vert="horz" lIns="91440" tIns="45720" rIns="91440" bIns="45720" anchor="ctr"/>
          <a:lstStyle>
            <a:lvl1pPr algn="ctr">
              <a:defRPr sz="1200">
                <a:solidFill>
                  <a:schemeClr val="bg2">
                    <a:lumMod val="25000"/>
                  </a:schemeClr>
                </a:solidFill>
              </a:defRPr>
            </a:lvl1pPr>
          </a:lstStyle>
          <a:p>
            <a:pPr>
              <a:defRPr lang="ko-KR" altLang="en-US"/>
            </a:pPr>
            <a:r>
              <a:rPr lang="ko-KR" altLang="en-US"/>
              <a:t/>
            </a:r>
            <a:endParaRPr lang="ko-KR" altLang="en-US"/>
          </a:p>
        </p:txBody>
      </p:sp>
      <p:sp>
        <p:nvSpPr>
          <p:cNvPr id="6" name=""/>
          <p:cNvSpPr>
            <a:spLocks noGrp="1"/>
          </p:cNvSpPr>
          <p:nvPr>
            <p:ph type="sldNum" sz="quarter" idx="4"/>
          </p:nvPr>
        </p:nvSpPr>
        <p:spPr>
          <a:xfrm>
            <a:off x="8889999" y="6356350"/>
            <a:ext cx="2844799" cy="365125"/>
          </a:xfrm>
          <a:prstGeom prst="rect">
            <a:avLst/>
          </a:prstGeom>
        </p:spPr>
        <p:txBody>
          <a:bodyPr vert="horz" lIns="91440" tIns="45720" rIns="91440" bIns="45720" anchor="ctr"/>
          <a:lstStyle>
            <a:lvl1pPr algn="r">
              <a:defRPr sz="1200">
                <a:solidFill>
                  <a:schemeClr val="bg2">
                    <a:lumMod val="25000"/>
                  </a:schemeClr>
                </a:solidFill>
              </a:defRPr>
            </a:lvl1pPr>
          </a:lstStyle>
          <a:p>
            <a:pPr>
              <a:defRPr lang="ko-KR" altLang="en-US"/>
            </a:pPr>
            <a:fld id="{AD22CD3B-FDDF-4998-970C-76E6E0BEC65F}" type="slidenum">
              <a:rPr lang="ko-KR" altLang="en-US"/>
              <a:pPr>
                <a:defRPr lang="ko-KR" altLang="en-US"/>
              </a:pPr>
              <a:t>‹#›</a:t>
            </a:fld>
            <a:endParaRPr lang="ko-KR" altLang="en-US"/>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ransition xmlns:mc="http://schemas.openxmlformats.org/markup-compatibility/2006" xmlns:hp="http://schemas.haansoft.com/office/presentation/8.0" mc:Ignorable="hp" hp:hslDur="500"/>
  <p:hf sldNum="0" hdr="0" ftr="0" dt="0"/>
  <p:txStyles>
    <p:titleStyle>
      <a:lvl1pPr algn="l" defTabSz="914400" rtl="0" eaLnBrk="1" latinLnBrk="1" hangingPunct="1">
        <a:spcBef>
          <a:spcPct val="0"/>
        </a:spcBef>
        <a:buNone/>
        <a:defRPr sz="3800" kern="1200">
          <a:solidFill>
            <a:schemeClr val="accent6"/>
          </a:solidFill>
          <a:latin typeface="+mj-lt"/>
          <a:ea typeface="+mj-ea"/>
          <a:cs typeface="+mj-cs"/>
        </a:defRPr>
      </a:lvl1pPr>
    </p:titleStyle>
    <p:bodyStyle>
      <a:lvl1pPr marL="266700" indent="-306700" algn="l" defTabSz="914400" rtl="0" eaLnBrk="1" latinLnBrk="1" hangingPunct="1">
        <a:spcBef>
          <a:spcPct val="20000"/>
        </a:spcBef>
        <a:buClr>
          <a:schemeClr val="bg2">
            <a:lumMod val="25000"/>
          </a:schemeClr>
        </a:buClr>
        <a:buSzPct val="80000"/>
        <a:buFont typeface="Wingdings 3"/>
        <a:buChar char=""/>
        <a:defRPr sz="2400" kern="1200">
          <a:solidFill>
            <a:schemeClr val="bg2">
              <a:lumMod val="25000"/>
            </a:schemeClr>
          </a:solidFill>
          <a:latin typeface="+mn-lt"/>
          <a:ea typeface="+mn-ea"/>
          <a:cs typeface="+mn-cs"/>
        </a:defRPr>
      </a:lvl1pPr>
      <a:lvl2pPr marL="447675" indent="-257175" algn="l" defTabSz="914400" rtl="0" eaLnBrk="1" latinLnBrk="1" hangingPunct="1">
        <a:spcBef>
          <a:spcPct val="20000"/>
        </a:spcBef>
        <a:buClr>
          <a:schemeClr val="bg2">
            <a:lumMod val="50000"/>
          </a:schemeClr>
        </a:buClr>
        <a:buFont typeface="Wingdings"/>
        <a:buChar char="§"/>
        <a:defRPr sz="2000" kern="1200">
          <a:solidFill>
            <a:schemeClr val="bg2">
              <a:lumMod val="50000"/>
            </a:schemeClr>
          </a:solidFill>
          <a:latin typeface="+mn-lt"/>
          <a:ea typeface="+mn-ea"/>
          <a:cs typeface="+mn-cs"/>
        </a:defRPr>
      </a:lvl2pPr>
      <a:lvl3pPr marL="628650" indent="-180975" algn="l" defTabSz="914400" rtl="0" eaLnBrk="1" latinLnBrk="1" hangingPunct="1">
        <a:spcBef>
          <a:spcPct val="20000"/>
        </a:spcBef>
        <a:buClr>
          <a:schemeClr val="bg2">
            <a:lumMod val="50000"/>
          </a:schemeClr>
        </a:buClr>
        <a:buFont typeface="Arial"/>
        <a:buChar char="•"/>
        <a:defRPr sz="1800" kern="1200">
          <a:solidFill>
            <a:schemeClr val="bg2">
              <a:lumMod val="50000"/>
            </a:schemeClr>
          </a:solidFill>
          <a:latin typeface="+mn-lt"/>
          <a:ea typeface="+mn-ea"/>
          <a:cs typeface="+mn-cs"/>
        </a:defRPr>
      </a:lvl3pPr>
      <a:lvl4pPr marL="809625" indent="-180975" algn="l" defTabSz="914400" rtl="0" eaLnBrk="1" latinLnBrk="1" hangingPunct="1">
        <a:spcBef>
          <a:spcPct val="20000"/>
        </a:spcBef>
        <a:buClr>
          <a:schemeClr val="bg2">
            <a:lumMod val="50000"/>
          </a:schemeClr>
        </a:buClr>
        <a:buFont typeface="Arial"/>
        <a:buChar char="–"/>
        <a:defRPr sz="1600" kern="1200">
          <a:solidFill>
            <a:schemeClr val="bg2">
              <a:lumMod val="50000"/>
            </a:schemeClr>
          </a:solidFill>
          <a:latin typeface="+mn-lt"/>
          <a:ea typeface="+mn-ea"/>
          <a:cs typeface="+mn-cs"/>
        </a:defRPr>
      </a:lvl4pPr>
      <a:lvl5pPr marL="990600" indent="-171450" algn="l" defTabSz="914400" rtl="0" eaLnBrk="1" latinLnBrk="1" hangingPunct="1">
        <a:spcBef>
          <a:spcPct val="20000"/>
        </a:spcBef>
        <a:buClr>
          <a:schemeClr val="bg2">
            <a:lumMod val="50000"/>
          </a:schemeClr>
        </a:buClr>
        <a:buFont typeface="Arial"/>
        <a:buChar char="»"/>
        <a:defRPr sz="1600" kern="1200">
          <a:solidFill>
            <a:schemeClr val="bg2">
              <a:lumMod val="50000"/>
            </a:schemeClr>
          </a:solidFill>
          <a:latin typeface="+mn-lt"/>
          <a:ea typeface="+mn-ea"/>
          <a:cs typeface="+mn-cs"/>
        </a:defRPr>
      </a:lvl5pPr>
      <a:lvl6pPr marL="1160463" indent="-173038" algn="l" defTabSz="914400" rtl="0" eaLnBrk="1" latinLnBrk="1" hangingPunct="1">
        <a:spcBef>
          <a:spcPct val="20000"/>
        </a:spcBef>
        <a:buClr>
          <a:schemeClr val="bg2">
            <a:lumMod val="50000"/>
          </a:schemeClr>
        </a:buClr>
        <a:buFont typeface="Lucida Sans Unicode"/>
        <a:buChar char="»"/>
        <a:defRPr sz="1600" kern="1200">
          <a:solidFill>
            <a:schemeClr val="bg2">
              <a:lumMod val="50000"/>
            </a:schemeClr>
          </a:solidFill>
          <a:latin typeface="+mn-lt"/>
          <a:ea typeface="+mn-ea"/>
          <a:cs typeface="+mn-cs"/>
        </a:defRPr>
      </a:lvl6pPr>
      <a:lvl7pPr marL="1349375" indent="-188913" algn="l" defTabSz="914400" rtl="0" eaLnBrk="1" latinLnBrk="1" hangingPunct="1">
        <a:spcBef>
          <a:spcPct val="20000"/>
        </a:spcBef>
        <a:buClr>
          <a:schemeClr val="bg2">
            <a:lumMod val="50000"/>
          </a:schemeClr>
        </a:buClr>
        <a:buFont typeface="Lucida Sans Unicode"/>
        <a:buChar char="»"/>
        <a:tabLst>
          <a:tab pos="1349375" algn="l"/>
        </a:tabLst>
        <a:defRPr sz="1600" kern="1200">
          <a:solidFill>
            <a:schemeClr val="bg2">
              <a:lumMod val="50000"/>
            </a:schemeClr>
          </a:solidFill>
          <a:latin typeface="+mn-lt"/>
          <a:ea typeface="+mn-ea"/>
          <a:cs typeface="+mn-cs"/>
        </a:defRPr>
      </a:lvl7pPr>
      <a:lvl8pPr marL="1524000" indent="-174625" algn="l" defTabSz="914400" rtl="0" eaLnBrk="1" latinLnBrk="1" hangingPunct="1">
        <a:spcBef>
          <a:spcPct val="20000"/>
        </a:spcBef>
        <a:buClr>
          <a:schemeClr val="bg2">
            <a:lumMod val="50000"/>
          </a:schemeClr>
        </a:buClr>
        <a:buFont typeface="Lucida Sans Unicode"/>
        <a:buChar char="»"/>
        <a:defRPr sz="1600" kern="1200">
          <a:solidFill>
            <a:schemeClr val="bg2">
              <a:lumMod val="50000"/>
            </a:schemeClr>
          </a:solidFill>
          <a:latin typeface="+mn-lt"/>
          <a:ea typeface="+mn-ea"/>
          <a:cs typeface="+mn-cs"/>
        </a:defRPr>
      </a:lvl8pPr>
      <a:lvl9pPr marL="1698625" indent="-174625" algn="l" defTabSz="914400" rtl="0" eaLnBrk="1" latinLnBrk="1" hangingPunct="1">
        <a:spcBef>
          <a:spcPct val="20000"/>
        </a:spcBef>
        <a:buClr>
          <a:schemeClr val="bg2">
            <a:lumMod val="50000"/>
          </a:schemeClr>
        </a:buClr>
        <a:buFont typeface="Lucida Sans Unicode"/>
        <a:buChar char="»"/>
        <a:defRPr sz="1600" kern="1200">
          <a:solidFill>
            <a:schemeClr val="bg2">
              <a:lumMod val="50000"/>
            </a:schemeClr>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ww.youtube.com/watch?v=wkg-lY0M10I" TargetMode="External" /><Relationship Id="rId3" Type="http://schemas.openxmlformats.org/officeDocument/2006/relationships/hyperlink" Target="https://www.youtube.com/watch?v=LlZAwWMjWng" TargetMode="Externa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a:spLocks noGrp="1"/>
          </p:cNvSpPr>
          <p:nvPr>
            <p:ph type="ctrTitle" idx="0"/>
          </p:nvPr>
        </p:nvSpPr>
        <p:spPr/>
        <p:txBody>
          <a:bodyPr/>
          <a:p>
            <a:pPr lvl="0">
              <a:defRPr/>
            </a:pPr>
            <a:r>
              <a:rPr lang="ko-KR" altLang="en-US"/>
              <a:t>일본의 긴급지진속보 시스템</a:t>
            </a:r>
            <a:endParaRPr lang="ko-KR" altLang="en-US"/>
          </a:p>
        </p:txBody>
      </p:sp>
      <p:sp>
        <p:nvSpPr>
          <p:cNvPr id="3" name=""/>
          <p:cNvSpPr>
            <a:spLocks noGrp="1"/>
          </p:cNvSpPr>
          <p:nvPr>
            <p:ph type="subTitle" idx="1"/>
          </p:nvPr>
        </p:nvSpPr>
        <p:spPr/>
        <p:txBody>
          <a:bodyPr/>
          <a:p>
            <a:pPr lvl="0">
              <a:defRPr/>
            </a:pPr>
            <a:r>
              <a:rPr lang="ko-KR" altLang="en-US"/>
              <a:t>緊急地震速報 / EEW (Earthquake Early Warning)</a:t>
            </a:r>
            <a:endParaRPr lang="ko-KR" altLang="en-US"/>
          </a:p>
        </p:txBody>
      </p:sp>
    </p:spTree>
    <p:extLst>
      <p:ext uri="{BB962C8B-B14F-4D97-AF65-F5344CB8AC3E}">
        <p14:creationId xmlns:p14="http://schemas.microsoft.com/office/powerpoint/2010/main" val="613524234"/>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a:spLocks noGrp="1"/>
          </p:cNvSpPr>
          <p:nvPr>
            <p:ph type="title" idx="0"/>
          </p:nvPr>
        </p:nvSpPr>
        <p:spPr/>
        <p:txBody>
          <a:bodyPr/>
          <a:p>
            <a:pPr lvl="0">
              <a:defRPr/>
            </a:pPr>
            <a:r>
              <a:rPr lang="ko-KR" altLang="en-US"/>
              <a:t>세계 최초로 상용화한 전국 지진 조기 경보 시스템</a:t>
            </a:r>
            <a:endParaRPr lang="ko-KR" altLang="en-US"/>
          </a:p>
        </p:txBody>
      </p:sp>
      <p:sp>
        <p:nvSpPr>
          <p:cNvPr id="3" name=""/>
          <p:cNvSpPr>
            <a:spLocks noGrp="1"/>
          </p:cNvSpPr>
          <p:nvPr>
            <p:ph idx="1"/>
          </p:nvPr>
        </p:nvSpPr>
        <p:spPr/>
        <p:txBody>
          <a:bodyPr/>
          <a:p>
            <a:pPr lvl="0">
              <a:defRPr/>
            </a:pPr>
            <a:r>
              <a:rPr lang="ko-KR" altLang="en-US" sz="2200"/>
              <a:t>개발 초기시에는 일부 사업자(사철, 원자력 발전소 등)를 대상으로만 운용하였고, 2004년 일부 시험운용을 시작으로 2007년 10월 1일부터 일반용 서비스를 시작했다. 다만, 세계 최초의 지진 경보 시스템(SASMEX)은 1991년 멕시코가 먼저 개발하였는데, 멕시코란 나라가 워낙 크다보니 지진이 전국에 영향을 미치는 정도가 아니라서, 태평양 연안과 멕시코시티 수도권 지역을 중심으로 가동 중에 있다. 멕시코시티의 경우 지진 경보가 울리면 도시 전체에 특유의 경고음이 방송되는 방식이다.</a:t>
            </a:r>
            <a:endParaRPr lang="ko-KR" altLang="en-US" sz="2200"/>
          </a:p>
          <a:p>
            <a:pPr lvl="0">
              <a:defRPr/>
            </a:pPr>
            <a:r>
              <a:rPr lang="ko-KR" altLang="en-US" sz="2200"/>
              <a:t>지진 발생 직후 진원에 가까운 2개 이상의 관측 지점의 지진계에 포착된 지진파 데이터를 분석하여 최대 진도 5약(弱) 이상의 지진으로 분석될 경우 일반용은 진원지 및 진도 4이상 예상 지역, 고급사용자용은 진원지, 예측 규모(매그니튜드), 예상되는 최대 진도, 진도 5약 이상 예상지역 및 각 지역의 지진 도달 예상 시간을 전달한다.</a:t>
            </a:r>
            <a:endParaRPr lang="ko-KR" altLang="en-US" sz="2200"/>
          </a:p>
          <a:p>
            <a:pPr lvl="0">
              <a:defRPr/>
            </a:pPr>
            <a:r>
              <a:rPr lang="ko-KR" altLang="en-US" sz="2200"/>
              <a:t>강한 지진파(S파)가 도달하기 전에 사전 대처가 가능하게 하고, 각 개인과 기관들의 빠른 대응을 가능하게 하여 지진으로 인한 피해의 최소화를 목표로 한다. 대한민국, 멕시코, 캐나다, 미국, 루마니아, 대만, 중국도 비슷한 시스템을 운용중이다. 하지만 여전히 P파를 먼저 검출해 S파 도달, 즉 본격적인 흔들림 이전에 사전 경보를 하는 시스템을 국토 전체에 구축한 국가는 일본과 대만, 대한민국 정도다.</a:t>
            </a:r>
            <a:endParaRPr lang="ko-KR" altLang="en-US" sz="2200"/>
          </a:p>
        </p:txBody>
      </p:sp>
    </p:spTree>
    <p:extLst>
      <p:ext uri="{BB962C8B-B14F-4D97-AF65-F5344CB8AC3E}">
        <p14:creationId xmlns:p14="http://schemas.microsoft.com/office/powerpoint/2010/main" val="3083127404"/>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a:spLocks noGrp="1"/>
          </p:cNvSpPr>
          <p:nvPr>
            <p:ph type="title" idx="0"/>
          </p:nvPr>
        </p:nvSpPr>
        <p:spPr/>
        <p:txBody>
          <a:bodyPr/>
          <a:p>
            <a:pPr lvl="0">
              <a:defRPr/>
            </a:pPr>
            <a:r>
              <a:rPr lang="ko-KR" altLang="en-US"/>
              <a:t>일본 긴급지진속보의 실제 사용 사례</a:t>
            </a:r>
            <a:endParaRPr lang="ko-KR" altLang="en-US"/>
          </a:p>
        </p:txBody>
      </p:sp>
      <p:sp>
        <p:nvSpPr>
          <p:cNvPr id="3" name=""/>
          <p:cNvSpPr>
            <a:spLocks noGrp="1"/>
          </p:cNvSpPr>
          <p:nvPr>
            <p:ph idx="1"/>
          </p:nvPr>
        </p:nvSpPr>
        <p:spPr/>
        <p:txBody>
          <a:bodyPr/>
          <a:p>
            <a:pPr lvl="0">
              <a:defRPr/>
            </a:pPr>
            <a:r>
              <a:rPr lang="ko-KR" altLang="en-US"/>
              <a:t>NHK에서 긴급지진속보를 사용하게 된 것은 일반용 서비스가 시작된 2007년 10월 1일부터였다. 그리고 긴급지진속보의 차임도 이때부터 계속 사용되고 있다. 그래픽은 2000년부터 거의 동일하게 사용되고 있다. 지진 지도나 진행 방식이 지금과 다를 바가 없다. 디자인이 촌스러워보이기도 하지만, 지진이 타국에 비하면 매우 일상적인 일본으로서는 지진의 경각심을 높이고 신속한 대피를 위해서는 일정한 메뉴얼과 디자인이 중요할 것이다.</a:t>
            </a:r>
            <a:endParaRPr lang="ko-KR" altLang="en-US"/>
          </a:p>
          <a:p>
            <a:pPr lvl="0">
              <a:defRPr/>
            </a:pPr>
            <a:r>
              <a:rPr lang="ko-KR" altLang="en-US">
                <a:hlinkClick r:id="rId2" tooltip="https://www.youtube.com/watch?v=wkg-lY0M10I"/>
              </a:rPr>
              <a:t>일본 지진 진도 시스템 모음</a:t>
            </a:r>
            <a:endParaRPr lang="ko-KR" altLang="en-US">
              <a:hlinkClick r:id="rId3" tooltip="https://www.youtube.com/watch?v=LlZAwWMjWng"/>
            </a:endParaRPr>
          </a:p>
          <a:p>
            <a:pPr lvl="0">
              <a:defRPr/>
            </a:pPr>
            <a:r>
              <a:rPr lang="en-US" altLang="ko-KR">
                <a:hlinkClick r:id="rId3" tooltip="https://www.youtube.com/watch?v=LlZAwWMjWng"/>
              </a:rPr>
              <a:t>2011년 3월 11일 동일본 대지진 NHK긴급지진속보</a:t>
            </a:r>
            <a:endParaRPr lang="ko-KR" altLang="en-US"/>
          </a:p>
        </p:txBody>
      </p:sp>
    </p:spTree>
    <p:extLst>
      <p:ext uri="{BB962C8B-B14F-4D97-AF65-F5344CB8AC3E}">
        <p14:creationId xmlns:p14="http://schemas.microsoft.com/office/powerpoint/2010/main" val="1454070501"/>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3" name=""/>
          <p:cNvSpPr>
            <a:spLocks noGrp="1"/>
          </p:cNvSpPr>
          <p:nvPr>
            <p:ph idx="1"/>
          </p:nvPr>
        </p:nvSpPr>
        <p:spPr>
          <a:xfrm>
            <a:off x="444500" y="3030957"/>
            <a:ext cx="11302999" cy="1319026"/>
          </a:xfrm>
        </p:spPr>
        <p:txBody>
          <a:bodyPr/>
          <a:p>
            <a:pPr marL="0" lvl="0" indent="0" algn="ctr">
              <a:buNone/>
              <a:defRPr/>
            </a:pPr>
            <a:r>
              <a:rPr lang="ko-KR" altLang="en-US" sz="7000" b="1"/>
              <a:t>감사합니다</a:t>
            </a:r>
            <a:endParaRPr lang="ko-KR" altLang="en-US" sz="7000" b="1"/>
          </a:p>
        </p:txBody>
      </p:sp>
    </p:spTree>
    <p:extLst>
      <p:ext uri="{BB962C8B-B14F-4D97-AF65-F5344CB8AC3E}">
        <p14:creationId xmlns:p14="http://schemas.microsoft.com/office/powerpoint/2010/main" val="3569197749"/>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theme/theme1.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name="교차">
  <a:themeElements>
    <a:clrScheme name="교차">
      <a:dk1>
        <a:srgbClr val="264c72"/>
      </a:dk1>
      <a:lt1>
        <a:srgbClr val="ffffff"/>
      </a:lt1>
      <a:dk2>
        <a:srgbClr val="347775"/>
      </a:dk2>
      <a:lt2>
        <a:srgbClr val="d7d7d7"/>
      </a:lt2>
      <a:accent1>
        <a:srgbClr val="63a6a4"/>
      </a:accent1>
      <a:accent2>
        <a:srgbClr val="323232"/>
      </a:accent2>
      <a:accent3>
        <a:srgbClr val="9d9c9c"/>
      </a:accent3>
      <a:accent4>
        <a:srgbClr val="c1c0c0"/>
      </a:accent4>
      <a:accent5>
        <a:srgbClr val="e5e4e4"/>
      </a:accent5>
      <a:accent6>
        <a:srgbClr val="716340"/>
      </a:accent6>
      <a:hlink>
        <a:srgbClr val="4a45ff"/>
      </a:hlink>
      <a:folHlink>
        <a:srgbClr val="be27bb"/>
      </a:folHlink>
    </a:clrScheme>
    <a:fontScheme name="교차">
      <a:majorFont>
        <a:latin typeface="Arial"/>
        <a:ea typeface=""/>
        <a:cs typeface=""/>
        <a:font script="Jpan" typeface="MS PGothic"/>
        <a:font script="Hang" typeface="한컴 윤고딕 240"/>
        <a:font script="Hans" typeface="SimSun"/>
        <a:font script="Hant" typeface="新細明體"/>
        <a:font script="Arab" typeface="Times New Roman"/>
        <a:font script="Hebr" typeface="Times New Roman"/>
        <a:font script="Thai" typeface="Angsana New"/>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MS PGothic"/>
        <a:font script="Hang" typeface="한컴 윤고딕 230"/>
        <a:font script="Hans" typeface="SimSun"/>
        <a:font script="Hant" typeface="新細明體"/>
        <a:font script="Arab" typeface="Times New Roman"/>
        <a:font script="Hebr" typeface="Times New Roman"/>
        <a:font script="Thai" typeface="Angsana New"/>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교차">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path path="rect">
            <a:fillToRect l="100000" t="100000" r="100000" b="100000"/>
          </a:path>
        </a:gradFill>
      </a:fillStyleLst>
      <a:lnStyleLst>
        <a:ln w="9525"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reflection blurRad="12700" stA="26000" endPos="28000" dist="38100" dir="5400000" sy="-100000" rotWithShape="0"/>
          </a:effectLst>
        </a:effectStyle>
        <a:effectStyle>
          <a:effectLst>
            <a:outerShdw blurRad="38100" dist="25400" dir="5400000" rotWithShape="0">
              <a:srgbClr val="000000">
                <a:alpha val="75000"/>
              </a:srgbClr>
            </a:outerShdw>
          </a:effectLst>
        </a:effectStyle>
        <a:effectStyle>
          <a:effectLst>
            <a:reflection blurRad="12700" stA="26000" endPos="28000" dist="38100" dir="5400000" sy="-100000" rotWithShape="0"/>
          </a:effectLst>
        </a:effectStyle>
      </a:effectStyleLst>
      <a:bgFillStyleLst>
        <a:solidFill>
          <a:schemeClr val="phClr"/>
        </a:solidFill>
        <a:gradFill rotWithShape="1">
          <a:gsLst>
            <a:gs pos="0">
              <a:schemeClr val="phClr">
                <a:tint val="100000"/>
                <a:shade val="80000"/>
                <a:hueMod val="100000"/>
                <a:satMod val="100000"/>
              </a:schemeClr>
            </a:gs>
            <a:gs pos="100000">
              <a:schemeClr val="phClr">
                <a:shade val="30000"/>
                <a:satMod val="80000"/>
              </a:schemeClr>
            </a:gs>
          </a:gsLst>
          <a:lin ang="5400000" scaled="0"/>
        </a:gradFill>
        <a:gradFill rotWithShape="1">
          <a:gsLst>
            <a:gs pos="0">
              <a:schemeClr val="phClr">
                <a:tint val="100000"/>
                <a:satMod val="100000"/>
              </a:schemeClr>
            </a:gs>
            <a:gs pos="100000">
              <a:schemeClr val="phClr">
                <a:shade val="50000"/>
                <a:satMod val="70000"/>
              </a:schemeClr>
            </a:gs>
          </a:gsLst>
          <a:path path="circle">
            <a:fillToRect l="50000" t="50000" r="50000" b="50000"/>
          </a:path>
        </a:gradFill>
      </a:bgFillStyleLst>
    </a:fmtScheme>
  </a:themeElements>
</a:theme>
</file>

<file path=docProps/app.xml><?xml version="1.0" encoding="utf-8"?>
<ep:Properties xmlns:r="http://schemas.openxmlformats.org/officeDocument/2006/relationships" xmlns:ep="http://schemas.openxmlformats.org/officeDocument/2006/extended-properties" xmlns:vt="http://schemas.openxmlformats.org/officeDocument/2006/docPropsVTypes">
  <ep:Manager/>
  <ep:Company/>
  <ep:Words>242</ep:Words>
  <ep:PresentationFormat/>
  <ep:Paragraphs>11</ep:Paragraphs>
  <ep:Slides>4</ep:Slides>
  <ep:Notes>0</ep:Notes>
  <ep:TotalTime>0</ep:TotalTime>
  <ep:HiddenSlides>0</ep:HiddenSlides>
  <ep:MMClips>0</ep:MMClips>
  <ep:HeadingPairs>
    <vt:vector size="4" baseType="variant">
      <vt:variant>
        <vt:lpstr>테마</vt:lpstr>
      </vt:variant>
      <vt:variant>
        <vt:i4>1</vt:i4>
      </vt:variant>
      <vt:variant>
        <vt:lpstr>슬라이드 제목</vt:lpstr>
      </vt:variant>
      <vt:variant>
        <vt:i4>4</vt:i4>
      </vt:variant>
    </vt:vector>
  </ep:HeadingPairs>
  <ep:TitlesOfParts>
    <vt:vector size="5" baseType="lpstr">
      <vt:lpstr>교차</vt:lpstr>
      <vt:lpstr>일본의 긴급지진속보 시스템</vt:lpstr>
      <vt:lpstr>세계 최초로 상용화한 전국 지진 조기 경보 시스템</vt:lpstr>
      <vt:lpstr>일본 긴급지진속보의 실제 사용 사례</vt:lpstr>
      <vt:lpstr>슬라이드 4</vt:lpstr>
    </vt:vector>
  </ep:TitlesOfParts>
  <ep:HyperlinkBase/>
  <ep:Application>Show</ep:Application>
  <ep:AppVersion>12.0000</ep:AppVersion>
</ep:Properties>
</file>

<file path=docProps/core.xml><?xml version="1.0" encoding="utf-8"?>
<cp:coreProperties xmlns:r="http://schemas.openxmlformats.org/officeDocument/2006/relationships" xmlns:cp="http://schemas.openxmlformats.org/package/2006/metadata/core-properties" xmlns:dc="http://purl.org/dc/elements/1.1/" xmlns:dcterms="http://purl.org/dc/terms/" xmlns:dcmitype="http://purl.org/dc/dcmitype/" xmlns:xsi="http://www.w3.org/2001/XMLSchema-instance">
  <cp:lastModifiedBy>SAMSUNG</cp:lastModifiedBy>
  <dcterms:modified xsi:type="dcterms:W3CDTF">2023-04-26T15:38:44.882</dcterms:modified>
  <cp:revision>8</cp:revision>
  <dc:title>일본의 긴급지진속보 시스템</dc:title>
  <cp:version/>
</cp:coreProperties>
</file>

<file path=docProps/custom.xml><?xml version="1.0" encoding="utf-8"?>
<cfp:Properties xmlns:r="http://schemas.openxmlformats.org/officeDocument/2006/relationships" xmlns:cfp="http://schemas.openxmlformats.org/officeDocument/2006/custom-properties" xmlns:vt="http://schemas.openxmlformats.org/officeDocument/2006/docPropsVTypes"/>
</file>