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06BA3-F6A8-4D8C-ADFB-0DB84690129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262848-BBA4-4444-9321-B75A32C5AEE6}">
      <dgm:prSet/>
      <dgm:spPr/>
      <dgm:t>
        <a:bodyPr/>
        <a:lstStyle/>
        <a:p>
          <a:r>
            <a:rPr lang="en-US" dirty="0"/>
            <a:t>‘</a:t>
          </a:r>
          <a:r>
            <a:rPr lang="ko-KR" dirty="0" err="1"/>
            <a:t>천황제</a:t>
          </a:r>
          <a:r>
            <a:rPr lang="en-US" dirty="0"/>
            <a:t>’</a:t>
          </a:r>
          <a:r>
            <a:rPr lang="ko-KR" dirty="0"/>
            <a:t>란</a:t>
          </a:r>
          <a:r>
            <a:rPr lang="en-US" dirty="0"/>
            <a:t>?</a:t>
          </a:r>
        </a:p>
      </dgm:t>
    </dgm:pt>
    <dgm:pt modelId="{8562429E-9059-474F-BB7A-DF53E5E7CA1A}" type="parTrans" cxnId="{3A7F8645-A485-4330-B6A6-758A9C5363C9}">
      <dgm:prSet/>
      <dgm:spPr/>
      <dgm:t>
        <a:bodyPr/>
        <a:lstStyle/>
        <a:p>
          <a:endParaRPr lang="en-US"/>
        </a:p>
      </dgm:t>
    </dgm:pt>
    <dgm:pt modelId="{5A8DAC4F-F54F-40CA-8B47-3148DD3EB762}" type="sibTrans" cxnId="{3A7F8645-A485-4330-B6A6-758A9C5363C9}">
      <dgm:prSet/>
      <dgm:spPr/>
      <dgm:t>
        <a:bodyPr/>
        <a:lstStyle/>
        <a:p>
          <a:endParaRPr lang="en-US"/>
        </a:p>
      </dgm:t>
    </dgm:pt>
    <dgm:pt modelId="{E044BAC7-8595-45CE-9096-05C4E63F902C}">
      <dgm:prSet/>
      <dgm:spPr/>
      <dgm:t>
        <a:bodyPr/>
        <a:lstStyle/>
        <a:p>
          <a:r>
            <a:rPr lang="ko-KR" dirty="0"/>
            <a:t>천황</a:t>
          </a:r>
          <a:r>
            <a:rPr lang="ko-KR" altLang="en-US" dirty="0"/>
            <a:t>의 역사</a:t>
          </a:r>
          <a:endParaRPr lang="en-US" dirty="0"/>
        </a:p>
      </dgm:t>
    </dgm:pt>
    <dgm:pt modelId="{98353FEC-47C4-4028-99F0-065571150142}" type="parTrans" cxnId="{0D3B00EB-DFA6-4BCC-9002-04D15366ECE0}">
      <dgm:prSet/>
      <dgm:spPr/>
      <dgm:t>
        <a:bodyPr/>
        <a:lstStyle/>
        <a:p>
          <a:endParaRPr lang="en-US"/>
        </a:p>
      </dgm:t>
    </dgm:pt>
    <dgm:pt modelId="{AADDB7E1-1560-4E40-8B4A-B97441D4079F}" type="sibTrans" cxnId="{0D3B00EB-DFA6-4BCC-9002-04D15366ECE0}">
      <dgm:prSet/>
      <dgm:spPr/>
      <dgm:t>
        <a:bodyPr/>
        <a:lstStyle/>
        <a:p>
          <a:endParaRPr lang="en-US"/>
        </a:p>
      </dgm:t>
    </dgm:pt>
    <dgm:pt modelId="{CF9EB3B2-CFEA-4919-8A0F-243E2A0407E8}">
      <dgm:prSet/>
      <dgm:spPr/>
      <dgm:t>
        <a:bodyPr/>
        <a:lstStyle/>
        <a:p>
          <a:r>
            <a:rPr lang="ko-KR" dirty="0"/>
            <a:t>천황의 </a:t>
          </a:r>
          <a:r>
            <a:rPr lang="ko-KR" altLang="en-US" dirty="0"/>
            <a:t>상징적 </a:t>
          </a:r>
          <a:r>
            <a:rPr lang="ko-KR" dirty="0"/>
            <a:t>존재</a:t>
          </a:r>
          <a:endParaRPr lang="en-US" dirty="0"/>
        </a:p>
      </dgm:t>
    </dgm:pt>
    <dgm:pt modelId="{428B6C86-67C7-4F27-87D0-2771C25789A6}" type="parTrans" cxnId="{65EC99FA-88E5-425F-B4DE-16D0CC78AEAB}">
      <dgm:prSet/>
      <dgm:spPr/>
      <dgm:t>
        <a:bodyPr/>
        <a:lstStyle/>
        <a:p>
          <a:endParaRPr lang="en-US"/>
        </a:p>
      </dgm:t>
    </dgm:pt>
    <dgm:pt modelId="{F1CA49C8-9156-4A77-B7C8-2A0841CBC9BE}" type="sibTrans" cxnId="{65EC99FA-88E5-425F-B4DE-16D0CC78AEAB}">
      <dgm:prSet/>
      <dgm:spPr/>
      <dgm:t>
        <a:bodyPr/>
        <a:lstStyle/>
        <a:p>
          <a:endParaRPr lang="en-US"/>
        </a:p>
      </dgm:t>
    </dgm:pt>
    <dgm:pt modelId="{2C691EF0-22EC-491B-BD9A-FF521B6621DC}">
      <dgm:prSet/>
      <dgm:spPr/>
      <dgm:t>
        <a:bodyPr/>
        <a:lstStyle/>
        <a:p>
          <a:endParaRPr lang="en-US" dirty="0"/>
        </a:p>
      </dgm:t>
    </dgm:pt>
    <dgm:pt modelId="{29225F3F-C159-4A8C-B73D-19A2B19F341C}" type="parTrans" cxnId="{DDF2F209-03A8-48EE-A002-F8CA71AB6EFB}">
      <dgm:prSet/>
      <dgm:spPr/>
      <dgm:t>
        <a:bodyPr/>
        <a:lstStyle/>
        <a:p>
          <a:endParaRPr lang="en-US"/>
        </a:p>
      </dgm:t>
    </dgm:pt>
    <dgm:pt modelId="{DA44AE97-4ABD-4EC1-A562-1313BD502F76}" type="sibTrans" cxnId="{DDF2F209-03A8-48EE-A002-F8CA71AB6EFB}">
      <dgm:prSet/>
      <dgm:spPr/>
      <dgm:t>
        <a:bodyPr/>
        <a:lstStyle/>
        <a:p>
          <a:endParaRPr lang="en-US"/>
        </a:p>
      </dgm:t>
    </dgm:pt>
    <dgm:pt modelId="{0A16BC29-86C6-4DEA-A5A4-6E4C3EEDA0F3}">
      <dgm:prSet/>
      <dgm:spPr/>
      <dgm:t>
        <a:bodyPr/>
        <a:lstStyle/>
        <a:p>
          <a:r>
            <a:rPr lang="ko-KR" dirty="0"/>
            <a:t>천황의 일본 헌법</a:t>
          </a:r>
          <a:endParaRPr lang="en-US" dirty="0"/>
        </a:p>
      </dgm:t>
    </dgm:pt>
    <dgm:pt modelId="{8BE4F040-97AF-4E03-8021-47D656424208}" type="parTrans" cxnId="{7ED7A897-DD1B-4A71-A308-D76745BEEBB3}">
      <dgm:prSet/>
      <dgm:spPr/>
      <dgm:t>
        <a:bodyPr/>
        <a:lstStyle/>
        <a:p>
          <a:endParaRPr lang="en-US"/>
        </a:p>
      </dgm:t>
    </dgm:pt>
    <dgm:pt modelId="{8F0A0F10-F7E9-4D42-9009-ADE7E9375EA3}" type="sibTrans" cxnId="{7ED7A897-DD1B-4A71-A308-D76745BEEBB3}">
      <dgm:prSet/>
      <dgm:spPr/>
      <dgm:t>
        <a:bodyPr/>
        <a:lstStyle/>
        <a:p>
          <a:endParaRPr lang="en-US"/>
        </a:p>
      </dgm:t>
    </dgm:pt>
    <dgm:pt modelId="{D4A6E3C4-2ABD-45E4-8174-6781FF5374FE}" type="pres">
      <dgm:prSet presAssocID="{89806BA3-F6A8-4D8C-ADFB-0DB84690129F}" presName="vert0" presStyleCnt="0">
        <dgm:presLayoutVars>
          <dgm:dir/>
          <dgm:animOne val="branch"/>
          <dgm:animLvl val="lvl"/>
        </dgm:presLayoutVars>
      </dgm:prSet>
      <dgm:spPr/>
    </dgm:pt>
    <dgm:pt modelId="{F2301D7F-E46F-4D2E-8D9B-FDDC6529539F}" type="pres">
      <dgm:prSet presAssocID="{E7262848-BBA4-4444-9321-B75A32C5AEE6}" presName="thickLine" presStyleLbl="alignNode1" presStyleIdx="0" presStyleCnt="5"/>
      <dgm:spPr/>
    </dgm:pt>
    <dgm:pt modelId="{2DB31C6B-4865-4357-81E7-30F11F25D22D}" type="pres">
      <dgm:prSet presAssocID="{E7262848-BBA4-4444-9321-B75A32C5AEE6}" presName="horz1" presStyleCnt="0"/>
      <dgm:spPr/>
    </dgm:pt>
    <dgm:pt modelId="{C38BB7C4-8AE5-4C89-855C-F497797B979E}" type="pres">
      <dgm:prSet presAssocID="{E7262848-BBA4-4444-9321-B75A32C5AEE6}" presName="tx1" presStyleLbl="revTx" presStyleIdx="0" presStyleCnt="5"/>
      <dgm:spPr/>
    </dgm:pt>
    <dgm:pt modelId="{7E2BDFA8-9607-4387-85BB-04516F80FAA8}" type="pres">
      <dgm:prSet presAssocID="{E7262848-BBA4-4444-9321-B75A32C5AEE6}" presName="vert1" presStyleCnt="0"/>
      <dgm:spPr/>
    </dgm:pt>
    <dgm:pt modelId="{22692454-39BF-4D7C-B8D3-A10DF3925C1B}" type="pres">
      <dgm:prSet presAssocID="{E044BAC7-8595-45CE-9096-05C4E63F902C}" presName="thickLine" presStyleLbl="alignNode1" presStyleIdx="1" presStyleCnt="5"/>
      <dgm:spPr/>
    </dgm:pt>
    <dgm:pt modelId="{C3730FD9-45F9-48DA-9E4A-AB3D6842A8C2}" type="pres">
      <dgm:prSet presAssocID="{E044BAC7-8595-45CE-9096-05C4E63F902C}" presName="horz1" presStyleCnt="0"/>
      <dgm:spPr/>
    </dgm:pt>
    <dgm:pt modelId="{E87F8836-7865-465E-864E-0CD574029914}" type="pres">
      <dgm:prSet presAssocID="{E044BAC7-8595-45CE-9096-05C4E63F902C}" presName="tx1" presStyleLbl="revTx" presStyleIdx="1" presStyleCnt="5"/>
      <dgm:spPr/>
    </dgm:pt>
    <dgm:pt modelId="{C545E46C-D67F-4C68-B130-90AAAD22B8B1}" type="pres">
      <dgm:prSet presAssocID="{E044BAC7-8595-45CE-9096-05C4E63F902C}" presName="vert1" presStyleCnt="0"/>
      <dgm:spPr/>
    </dgm:pt>
    <dgm:pt modelId="{9F6E5BF8-900E-4FC4-B0AB-493BA30571B7}" type="pres">
      <dgm:prSet presAssocID="{CF9EB3B2-CFEA-4919-8A0F-243E2A0407E8}" presName="thickLine" presStyleLbl="alignNode1" presStyleIdx="2" presStyleCnt="5"/>
      <dgm:spPr/>
    </dgm:pt>
    <dgm:pt modelId="{73F505FD-4DCF-4B8C-8758-9989841D0456}" type="pres">
      <dgm:prSet presAssocID="{CF9EB3B2-CFEA-4919-8A0F-243E2A0407E8}" presName="horz1" presStyleCnt="0"/>
      <dgm:spPr/>
    </dgm:pt>
    <dgm:pt modelId="{0BF66323-8183-427F-9D45-A83E1FCE3C43}" type="pres">
      <dgm:prSet presAssocID="{CF9EB3B2-CFEA-4919-8A0F-243E2A0407E8}" presName="tx1" presStyleLbl="revTx" presStyleIdx="2" presStyleCnt="5"/>
      <dgm:spPr/>
    </dgm:pt>
    <dgm:pt modelId="{60294FB9-E6E5-40BF-9996-41E438D92C2C}" type="pres">
      <dgm:prSet presAssocID="{CF9EB3B2-CFEA-4919-8A0F-243E2A0407E8}" presName="vert1" presStyleCnt="0"/>
      <dgm:spPr/>
    </dgm:pt>
    <dgm:pt modelId="{179FBADE-78D1-4BE6-967E-C0090DFB6A47}" type="pres">
      <dgm:prSet presAssocID="{2C691EF0-22EC-491B-BD9A-FF521B6621DC}" presName="thickLine" presStyleLbl="alignNode1" presStyleIdx="3" presStyleCnt="5"/>
      <dgm:spPr/>
    </dgm:pt>
    <dgm:pt modelId="{F02B47DC-15C6-4402-B55C-89AD751D1F79}" type="pres">
      <dgm:prSet presAssocID="{2C691EF0-22EC-491B-BD9A-FF521B6621DC}" presName="horz1" presStyleCnt="0"/>
      <dgm:spPr/>
    </dgm:pt>
    <dgm:pt modelId="{1B6881D9-3ED4-468D-A8C4-4A614CF8C2E4}" type="pres">
      <dgm:prSet presAssocID="{2C691EF0-22EC-491B-BD9A-FF521B6621DC}" presName="tx1" presStyleLbl="revTx" presStyleIdx="3" presStyleCnt="5"/>
      <dgm:spPr/>
    </dgm:pt>
    <dgm:pt modelId="{D021BB98-B1CF-42C3-811E-15E9128E09A1}" type="pres">
      <dgm:prSet presAssocID="{2C691EF0-22EC-491B-BD9A-FF521B6621DC}" presName="vert1" presStyleCnt="0"/>
      <dgm:spPr/>
    </dgm:pt>
    <dgm:pt modelId="{45CB54C3-8B96-47F0-A915-8854270DB24F}" type="pres">
      <dgm:prSet presAssocID="{0A16BC29-86C6-4DEA-A5A4-6E4C3EEDA0F3}" presName="thickLine" presStyleLbl="alignNode1" presStyleIdx="4" presStyleCnt="5"/>
      <dgm:spPr/>
    </dgm:pt>
    <dgm:pt modelId="{36489847-3775-4510-96EA-0CEF3CD87701}" type="pres">
      <dgm:prSet presAssocID="{0A16BC29-86C6-4DEA-A5A4-6E4C3EEDA0F3}" presName="horz1" presStyleCnt="0"/>
      <dgm:spPr/>
    </dgm:pt>
    <dgm:pt modelId="{E3287356-05E8-490C-87F8-DEAC2996B3D5}" type="pres">
      <dgm:prSet presAssocID="{0A16BC29-86C6-4DEA-A5A4-6E4C3EEDA0F3}" presName="tx1" presStyleLbl="revTx" presStyleIdx="4" presStyleCnt="5" custLinFactNeighborX="1289" custLinFactNeighborY="-97472"/>
      <dgm:spPr/>
    </dgm:pt>
    <dgm:pt modelId="{4EF357C0-7651-40FC-8327-7EDE66DF568F}" type="pres">
      <dgm:prSet presAssocID="{0A16BC29-86C6-4DEA-A5A4-6E4C3EEDA0F3}" presName="vert1" presStyleCnt="0"/>
      <dgm:spPr/>
    </dgm:pt>
  </dgm:ptLst>
  <dgm:cxnLst>
    <dgm:cxn modelId="{DDF2F209-03A8-48EE-A002-F8CA71AB6EFB}" srcId="{89806BA3-F6A8-4D8C-ADFB-0DB84690129F}" destId="{2C691EF0-22EC-491B-BD9A-FF521B6621DC}" srcOrd="3" destOrd="0" parTransId="{29225F3F-C159-4A8C-B73D-19A2B19F341C}" sibTransId="{DA44AE97-4ABD-4EC1-A562-1313BD502F76}"/>
    <dgm:cxn modelId="{9DA02B20-F1BA-4D57-8D27-B31E387D932B}" type="presOf" srcId="{E044BAC7-8595-45CE-9096-05C4E63F902C}" destId="{E87F8836-7865-465E-864E-0CD574029914}" srcOrd="0" destOrd="0" presId="urn:microsoft.com/office/officeart/2008/layout/LinedList"/>
    <dgm:cxn modelId="{3A7F8645-A485-4330-B6A6-758A9C5363C9}" srcId="{89806BA3-F6A8-4D8C-ADFB-0DB84690129F}" destId="{E7262848-BBA4-4444-9321-B75A32C5AEE6}" srcOrd="0" destOrd="0" parTransId="{8562429E-9059-474F-BB7A-DF53E5E7CA1A}" sibTransId="{5A8DAC4F-F54F-40CA-8B47-3148DD3EB762}"/>
    <dgm:cxn modelId="{E0D8C258-80FA-4A49-BBC5-16089D839554}" type="presOf" srcId="{0A16BC29-86C6-4DEA-A5A4-6E4C3EEDA0F3}" destId="{E3287356-05E8-490C-87F8-DEAC2996B3D5}" srcOrd="0" destOrd="0" presId="urn:microsoft.com/office/officeart/2008/layout/LinedList"/>
    <dgm:cxn modelId="{38D3518E-4734-4590-8AD9-2BEF50DF57D5}" type="presOf" srcId="{CF9EB3B2-CFEA-4919-8A0F-243E2A0407E8}" destId="{0BF66323-8183-427F-9D45-A83E1FCE3C43}" srcOrd="0" destOrd="0" presId="urn:microsoft.com/office/officeart/2008/layout/LinedList"/>
    <dgm:cxn modelId="{7ED7A897-DD1B-4A71-A308-D76745BEEBB3}" srcId="{89806BA3-F6A8-4D8C-ADFB-0DB84690129F}" destId="{0A16BC29-86C6-4DEA-A5A4-6E4C3EEDA0F3}" srcOrd="4" destOrd="0" parTransId="{8BE4F040-97AF-4E03-8021-47D656424208}" sibTransId="{8F0A0F10-F7E9-4D42-9009-ADE7E9375EA3}"/>
    <dgm:cxn modelId="{8C57DAA5-43C9-44FB-A7FB-D0D71900A1F6}" type="presOf" srcId="{89806BA3-F6A8-4D8C-ADFB-0DB84690129F}" destId="{D4A6E3C4-2ABD-45E4-8174-6781FF5374FE}" srcOrd="0" destOrd="0" presId="urn:microsoft.com/office/officeart/2008/layout/LinedList"/>
    <dgm:cxn modelId="{B5FAE5A6-8A2C-46D6-87C6-5C32A6851DA1}" type="presOf" srcId="{2C691EF0-22EC-491B-BD9A-FF521B6621DC}" destId="{1B6881D9-3ED4-468D-A8C4-4A614CF8C2E4}" srcOrd="0" destOrd="0" presId="urn:microsoft.com/office/officeart/2008/layout/LinedList"/>
    <dgm:cxn modelId="{44FC0ACF-AC8C-4999-94DC-322310767F97}" type="presOf" srcId="{E7262848-BBA4-4444-9321-B75A32C5AEE6}" destId="{C38BB7C4-8AE5-4C89-855C-F497797B979E}" srcOrd="0" destOrd="0" presId="urn:microsoft.com/office/officeart/2008/layout/LinedList"/>
    <dgm:cxn modelId="{0D3B00EB-DFA6-4BCC-9002-04D15366ECE0}" srcId="{89806BA3-F6A8-4D8C-ADFB-0DB84690129F}" destId="{E044BAC7-8595-45CE-9096-05C4E63F902C}" srcOrd="1" destOrd="0" parTransId="{98353FEC-47C4-4028-99F0-065571150142}" sibTransId="{AADDB7E1-1560-4E40-8B4A-B97441D4079F}"/>
    <dgm:cxn modelId="{65EC99FA-88E5-425F-B4DE-16D0CC78AEAB}" srcId="{89806BA3-F6A8-4D8C-ADFB-0DB84690129F}" destId="{CF9EB3B2-CFEA-4919-8A0F-243E2A0407E8}" srcOrd="2" destOrd="0" parTransId="{428B6C86-67C7-4F27-87D0-2771C25789A6}" sibTransId="{F1CA49C8-9156-4A77-B7C8-2A0841CBC9BE}"/>
    <dgm:cxn modelId="{495EF943-D894-4656-B457-94553329BD24}" type="presParOf" srcId="{D4A6E3C4-2ABD-45E4-8174-6781FF5374FE}" destId="{F2301D7F-E46F-4D2E-8D9B-FDDC6529539F}" srcOrd="0" destOrd="0" presId="urn:microsoft.com/office/officeart/2008/layout/LinedList"/>
    <dgm:cxn modelId="{DD4B199C-1158-4AAB-860B-68E38EB382C9}" type="presParOf" srcId="{D4A6E3C4-2ABD-45E4-8174-6781FF5374FE}" destId="{2DB31C6B-4865-4357-81E7-30F11F25D22D}" srcOrd="1" destOrd="0" presId="urn:microsoft.com/office/officeart/2008/layout/LinedList"/>
    <dgm:cxn modelId="{94E0DB8F-CFF0-4170-BB89-286EEBC30375}" type="presParOf" srcId="{2DB31C6B-4865-4357-81E7-30F11F25D22D}" destId="{C38BB7C4-8AE5-4C89-855C-F497797B979E}" srcOrd="0" destOrd="0" presId="urn:microsoft.com/office/officeart/2008/layout/LinedList"/>
    <dgm:cxn modelId="{97E6F10D-E6FB-4E80-8ACF-CF30C11DADDD}" type="presParOf" srcId="{2DB31C6B-4865-4357-81E7-30F11F25D22D}" destId="{7E2BDFA8-9607-4387-85BB-04516F80FAA8}" srcOrd="1" destOrd="0" presId="urn:microsoft.com/office/officeart/2008/layout/LinedList"/>
    <dgm:cxn modelId="{305AE675-6059-4285-885F-A9C336C2D112}" type="presParOf" srcId="{D4A6E3C4-2ABD-45E4-8174-6781FF5374FE}" destId="{22692454-39BF-4D7C-B8D3-A10DF3925C1B}" srcOrd="2" destOrd="0" presId="urn:microsoft.com/office/officeart/2008/layout/LinedList"/>
    <dgm:cxn modelId="{1B65726A-75F8-40D8-BD6B-299D9C382E80}" type="presParOf" srcId="{D4A6E3C4-2ABD-45E4-8174-6781FF5374FE}" destId="{C3730FD9-45F9-48DA-9E4A-AB3D6842A8C2}" srcOrd="3" destOrd="0" presId="urn:microsoft.com/office/officeart/2008/layout/LinedList"/>
    <dgm:cxn modelId="{BCD0D823-82D1-44C8-8F5A-E1FE4E4AD6AE}" type="presParOf" srcId="{C3730FD9-45F9-48DA-9E4A-AB3D6842A8C2}" destId="{E87F8836-7865-465E-864E-0CD574029914}" srcOrd="0" destOrd="0" presId="urn:microsoft.com/office/officeart/2008/layout/LinedList"/>
    <dgm:cxn modelId="{FFDFF4B0-059E-4469-A7B5-EE8742629939}" type="presParOf" srcId="{C3730FD9-45F9-48DA-9E4A-AB3D6842A8C2}" destId="{C545E46C-D67F-4C68-B130-90AAAD22B8B1}" srcOrd="1" destOrd="0" presId="urn:microsoft.com/office/officeart/2008/layout/LinedList"/>
    <dgm:cxn modelId="{FF5D288C-6486-4D40-89F0-9C30B1E735EB}" type="presParOf" srcId="{D4A6E3C4-2ABD-45E4-8174-6781FF5374FE}" destId="{9F6E5BF8-900E-4FC4-B0AB-493BA30571B7}" srcOrd="4" destOrd="0" presId="urn:microsoft.com/office/officeart/2008/layout/LinedList"/>
    <dgm:cxn modelId="{6946CDAC-E7FA-4825-A28C-1498D228118B}" type="presParOf" srcId="{D4A6E3C4-2ABD-45E4-8174-6781FF5374FE}" destId="{73F505FD-4DCF-4B8C-8758-9989841D0456}" srcOrd="5" destOrd="0" presId="urn:microsoft.com/office/officeart/2008/layout/LinedList"/>
    <dgm:cxn modelId="{C54C23A6-01DB-42D8-89AA-6842D62D1422}" type="presParOf" srcId="{73F505FD-4DCF-4B8C-8758-9989841D0456}" destId="{0BF66323-8183-427F-9D45-A83E1FCE3C43}" srcOrd="0" destOrd="0" presId="urn:microsoft.com/office/officeart/2008/layout/LinedList"/>
    <dgm:cxn modelId="{7F18B16E-C7C7-44EF-82D0-649296556B44}" type="presParOf" srcId="{73F505FD-4DCF-4B8C-8758-9989841D0456}" destId="{60294FB9-E6E5-40BF-9996-41E438D92C2C}" srcOrd="1" destOrd="0" presId="urn:microsoft.com/office/officeart/2008/layout/LinedList"/>
    <dgm:cxn modelId="{4739B450-BF07-4D36-85DE-08E8CBB0781A}" type="presParOf" srcId="{D4A6E3C4-2ABD-45E4-8174-6781FF5374FE}" destId="{179FBADE-78D1-4BE6-967E-C0090DFB6A47}" srcOrd="6" destOrd="0" presId="urn:microsoft.com/office/officeart/2008/layout/LinedList"/>
    <dgm:cxn modelId="{41CF34E0-2D70-4409-A553-44B2BA35407D}" type="presParOf" srcId="{D4A6E3C4-2ABD-45E4-8174-6781FF5374FE}" destId="{F02B47DC-15C6-4402-B55C-89AD751D1F79}" srcOrd="7" destOrd="0" presId="urn:microsoft.com/office/officeart/2008/layout/LinedList"/>
    <dgm:cxn modelId="{1BCB89BD-A54C-459D-B596-B609825D2BEA}" type="presParOf" srcId="{F02B47DC-15C6-4402-B55C-89AD751D1F79}" destId="{1B6881D9-3ED4-468D-A8C4-4A614CF8C2E4}" srcOrd="0" destOrd="0" presId="urn:microsoft.com/office/officeart/2008/layout/LinedList"/>
    <dgm:cxn modelId="{5F25A283-161E-4EBD-BA01-33659EC6BB6B}" type="presParOf" srcId="{F02B47DC-15C6-4402-B55C-89AD751D1F79}" destId="{D021BB98-B1CF-42C3-811E-15E9128E09A1}" srcOrd="1" destOrd="0" presId="urn:microsoft.com/office/officeart/2008/layout/LinedList"/>
    <dgm:cxn modelId="{7854DE3E-52B1-406A-96F0-D3C43E2F8605}" type="presParOf" srcId="{D4A6E3C4-2ABD-45E4-8174-6781FF5374FE}" destId="{45CB54C3-8B96-47F0-A915-8854270DB24F}" srcOrd="8" destOrd="0" presId="urn:microsoft.com/office/officeart/2008/layout/LinedList"/>
    <dgm:cxn modelId="{5143192A-96BE-43EF-9FF3-92C0DD175A24}" type="presParOf" srcId="{D4A6E3C4-2ABD-45E4-8174-6781FF5374FE}" destId="{36489847-3775-4510-96EA-0CEF3CD87701}" srcOrd="9" destOrd="0" presId="urn:microsoft.com/office/officeart/2008/layout/LinedList"/>
    <dgm:cxn modelId="{5D362A49-C67E-4D83-8F0F-7EB558B786D0}" type="presParOf" srcId="{36489847-3775-4510-96EA-0CEF3CD87701}" destId="{E3287356-05E8-490C-87F8-DEAC2996B3D5}" srcOrd="0" destOrd="0" presId="urn:microsoft.com/office/officeart/2008/layout/LinedList"/>
    <dgm:cxn modelId="{6BB6173E-1B6C-4B68-9780-AF751BDF9889}" type="presParOf" srcId="{36489847-3775-4510-96EA-0CEF3CD87701}" destId="{4EF357C0-7651-40FC-8327-7EDE66DF56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5EDB18-EE23-4E07-BA36-BC5C3A80BEA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29EB6F6-7A26-458E-8A17-D4BA134AE296}">
      <dgm:prSet/>
      <dgm:spPr/>
      <dgm:t>
        <a:bodyPr/>
        <a:lstStyle/>
        <a:p>
          <a:r>
            <a:rPr lang="ko-KR" b="0" i="0" dirty="0"/>
            <a:t>일본국의 상징이며</a:t>
          </a:r>
          <a:r>
            <a:rPr lang="en-US" b="0" i="0" dirty="0"/>
            <a:t>, </a:t>
          </a:r>
          <a:r>
            <a:rPr lang="ko-KR" b="0" i="0" dirty="0"/>
            <a:t>일본 국민 통합의 상징</a:t>
          </a:r>
          <a:endParaRPr lang="en-US" dirty="0"/>
        </a:p>
      </dgm:t>
    </dgm:pt>
    <dgm:pt modelId="{79C7EE32-EF08-4704-B17A-7E5C934BC8E4}" type="parTrans" cxnId="{2E5C484A-A96E-448F-9FC0-FD8F7389B6BC}">
      <dgm:prSet/>
      <dgm:spPr/>
      <dgm:t>
        <a:bodyPr/>
        <a:lstStyle/>
        <a:p>
          <a:endParaRPr lang="en-US"/>
        </a:p>
      </dgm:t>
    </dgm:pt>
    <dgm:pt modelId="{BC5E8EE6-D65C-446B-8ADD-F99E0D4076E8}" type="sibTrans" cxnId="{2E5C484A-A96E-448F-9FC0-FD8F7389B6BC}">
      <dgm:prSet/>
      <dgm:spPr/>
      <dgm:t>
        <a:bodyPr/>
        <a:lstStyle/>
        <a:p>
          <a:endParaRPr lang="en-US"/>
        </a:p>
      </dgm:t>
    </dgm:pt>
    <dgm:pt modelId="{B73AC352-2E38-406C-9083-E0B5DA2DBFA9}">
      <dgm:prSet/>
      <dgm:spPr/>
      <dgm:t>
        <a:bodyPr/>
        <a:lstStyle/>
        <a:p>
          <a:r>
            <a:rPr lang="ko-KR" dirty="0"/>
            <a:t>주권을 가진 일본국민의 총의에 기반한다</a:t>
          </a:r>
          <a:r>
            <a:rPr lang="en-US" dirty="0"/>
            <a:t>.</a:t>
          </a:r>
        </a:p>
      </dgm:t>
    </dgm:pt>
    <dgm:pt modelId="{654E892B-1E23-44C2-9417-1C8EC743F6A9}" type="parTrans" cxnId="{515851BC-3363-4F7D-9208-EC77D7A4AE0B}">
      <dgm:prSet/>
      <dgm:spPr/>
      <dgm:t>
        <a:bodyPr/>
        <a:lstStyle/>
        <a:p>
          <a:endParaRPr lang="en-US"/>
        </a:p>
      </dgm:t>
    </dgm:pt>
    <dgm:pt modelId="{6D8C45B4-DA28-4501-8957-67F229A5C44D}" type="sibTrans" cxnId="{515851BC-3363-4F7D-9208-EC77D7A4AE0B}">
      <dgm:prSet/>
      <dgm:spPr/>
      <dgm:t>
        <a:bodyPr/>
        <a:lstStyle/>
        <a:p>
          <a:endParaRPr lang="en-US"/>
        </a:p>
      </dgm:t>
    </dgm:pt>
    <dgm:pt modelId="{70048E1E-77E3-43D9-AFBA-4E39F08596B5}" type="pres">
      <dgm:prSet presAssocID="{E95EDB18-EE23-4E07-BA36-BC5C3A80BEAA}" presName="vert0" presStyleCnt="0">
        <dgm:presLayoutVars>
          <dgm:dir/>
          <dgm:animOne val="branch"/>
          <dgm:animLvl val="lvl"/>
        </dgm:presLayoutVars>
      </dgm:prSet>
      <dgm:spPr/>
    </dgm:pt>
    <dgm:pt modelId="{09FEEBAE-0417-43B3-AE23-F15F577F985D}" type="pres">
      <dgm:prSet presAssocID="{C29EB6F6-7A26-458E-8A17-D4BA134AE296}" presName="thickLine" presStyleLbl="alignNode1" presStyleIdx="0" presStyleCnt="2"/>
      <dgm:spPr/>
    </dgm:pt>
    <dgm:pt modelId="{9AD73592-9FE7-44F4-B896-57F128B5CAC8}" type="pres">
      <dgm:prSet presAssocID="{C29EB6F6-7A26-458E-8A17-D4BA134AE296}" presName="horz1" presStyleCnt="0"/>
      <dgm:spPr/>
    </dgm:pt>
    <dgm:pt modelId="{051D4B3A-3EF0-41D6-92A2-C34E0089F743}" type="pres">
      <dgm:prSet presAssocID="{C29EB6F6-7A26-458E-8A17-D4BA134AE296}" presName="tx1" presStyleLbl="revTx" presStyleIdx="0" presStyleCnt="2"/>
      <dgm:spPr/>
    </dgm:pt>
    <dgm:pt modelId="{D70798B9-FA68-4258-97C0-03A4846A5B2E}" type="pres">
      <dgm:prSet presAssocID="{C29EB6F6-7A26-458E-8A17-D4BA134AE296}" presName="vert1" presStyleCnt="0"/>
      <dgm:spPr/>
    </dgm:pt>
    <dgm:pt modelId="{B4C855E6-E469-4921-8159-B1A70D0C130F}" type="pres">
      <dgm:prSet presAssocID="{B73AC352-2E38-406C-9083-E0B5DA2DBFA9}" presName="thickLine" presStyleLbl="alignNode1" presStyleIdx="1" presStyleCnt="2"/>
      <dgm:spPr/>
    </dgm:pt>
    <dgm:pt modelId="{D1F43D74-EFB3-4D7E-9A9A-389C410D8A40}" type="pres">
      <dgm:prSet presAssocID="{B73AC352-2E38-406C-9083-E0B5DA2DBFA9}" presName="horz1" presStyleCnt="0"/>
      <dgm:spPr/>
    </dgm:pt>
    <dgm:pt modelId="{D2D894A5-8490-4347-B1C9-FA3CB2982423}" type="pres">
      <dgm:prSet presAssocID="{B73AC352-2E38-406C-9083-E0B5DA2DBFA9}" presName="tx1" presStyleLbl="revTx" presStyleIdx="1" presStyleCnt="2"/>
      <dgm:spPr/>
    </dgm:pt>
    <dgm:pt modelId="{CDFB0641-13AF-4DE3-8723-B76BEDC45CD8}" type="pres">
      <dgm:prSet presAssocID="{B73AC352-2E38-406C-9083-E0B5DA2DBFA9}" presName="vert1" presStyleCnt="0"/>
      <dgm:spPr/>
    </dgm:pt>
  </dgm:ptLst>
  <dgm:cxnLst>
    <dgm:cxn modelId="{2E5C484A-A96E-448F-9FC0-FD8F7389B6BC}" srcId="{E95EDB18-EE23-4E07-BA36-BC5C3A80BEAA}" destId="{C29EB6F6-7A26-458E-8A17-D4BA134AE296}" srcOrd="0" destOrd="0" parTransId="{79C7EE32-EF08-4704-B17A-7E5C934BC8E4}" sibTransId="{BC5E8EE6-D65C-446B-8ADD-F99E0D4076E8}"/>
    <dgm:cxn modelId="{7395D94E-1888-4386-928E-12D11A76D539}" type="presOf" srcId="{C29EB6F6-7A26-458E-8A17-D4BA134AE296}" destId="{051D4B3A-3EF0-41D6-92A2-C34E0089F743}" srcOrd="0" destOrd="0" presId="urn:microsoft.com/office/officeart/2008/layout/LinedList"/>
    <dgm:cxn modelId="{5E48FCB6-381C-45CE-9EB4-C40A4CD6006D}" type="presOf" srcId="{B73AC352-2E38-406C-9083-E0B5DA2DBFA9}" destId="{D2D894A5-8490-4347-B1C9-FA3CB2982423}" srcOrd="0" destOrd="0" presId="urn:microsoft.com/office/officeart/2008/layout/LinedList"/>
    <dgm:cxn modelId="{515851BC-3363-4F7D-9208-EC77D7A4AE0B}" srcId="{E95EDB18-EE23-4E07-BA36-BC5C3A80BEAA}" destId="{B73AC352-2E38-406C-9083-E0B5DA2DBFA9}" srcOrd="1" destOrd="0" parTransId="{654E892B-1E23-44C2-9417-1C8EC743F6A9}" sibTransId="{6D8C45B4-DA28-4501-8957-67F229A5C44D}"/>
    <dgm:cxn modelId="{4E68D0F4-1D47-4BB8-BDAB-2A9A2DBB74AB}" type="presOf" srcId="{E95EDB18-EE23-4E07-BA36-BC5C3A80BEAA}" destId="{70048E1E-77E3-43D9-AFBA-4E39F08596B5}" srcOrd="0" destOrd="0" presId="urn:microsoft.com/office/officeart/2008/layout/LinedList"/>
    <dgm:cxn modelId="{B9890A22-537A-40A1-AA62-3BF270CE41F6}" type="presParOf" srcId="{70048E1E-77E3-43D9-AFBA-4E39F08596B5}" destId="{09FEEBAE-0417-43B3-AE23-F15F577F985D}" srcOrd="0" destOrd="0" presId="urn:microsoft.com/office/officeart/2008/layout/LinedList"/>
    <dgm:cxn modelId="{44E01E44-35F8-4B8F-8E68-32731BA11206}" type="presParOf" srcId="{70048E1E-77E3-43D9-AFBA-4E39F08596B5}" destId="{9AD73592-9FE7-44F4-B896-57F128B5CAC8}" srcOrd="1" destOrd="0" presId="urn:microsoft.com/office/officeart/2008/layout/LinedList"/>
    <dgm:cxn modelId="{DDF8AA5A-BBD9-4DB7-8D29-C67C086268D8}" type="presParOf" srcId="{9AD73592-9FE7-44F4-B896-57F128B5CAC8}" destId="{051D4B3A-3EF0-41D6-92A2-C34E0089F743}" srcOrd="0" destOrd="0" presId="urn:microsoft.com/office/officeart/2008/layout/LinedList"/>
    <dgm:cxn modelId="{CC12B061-072C-4FF3-BCBE-CAFC98FDCE95}" type="presParOf" srcId="{9AD73592-9FE7-44F4-B896-57F128B5CAC8}" destId="{D70798B9-FA68-4258-97C0-03A4846A5B2E}" srcOrd="1" destOrd="0" presId="urn:microsoft.com/office/officeart/2008/layout/LinedList"/>
    <dgm:cxn modelId="{A42F0E85-C1A6-4F11-86FB-F6997760ECB3}" type="presParOf" srcId="{70048E1E-77E3-43D9-AFBA-4E39F08596B5}" destId="{B4C855E6-E469-4921-8159-B1A70D0C130F}" srcOrd="2" destOrd="0" presId="urn:microsoft.com/office/officeart/2008/layout/LinedList"/>
    <dgm:cxn modelId="{BAE8B1FD-E169-4C68-BFF7-32538FDC7869}" type="presParOf" srcId="{70048E1E-77E3-43D9-AFBA-4E39F08596B5}" destId="{D1F43D74-EFB3-4D7E-9A9A-389C410D8A40}" srcOrd="3" destOrd="0" presId="urn:microsoft.com/office/officeart/2008/layout/LinedList"/>
    <dgm:cxn modelId="{E14A22A5-342D-415A-B88E-CECCDD43ADA1}" type="presParOf" srcId="{D1F43D74-EFB3-4D7E-9A9A-389C410D8A40}" destId="{D2D894A5-8490-4347-B1C9-FA3CB2982423}" srcOrd="0" destOrd="0" presId="urn:microsoft.com/office/officeart/2008/layout/LinedList"/>
    <dgm:cxn modelId="{25181D96-0E06-44A7-A4A8-0CB9734CFF1F}" type="presParOf" srcId="{D1F43D74-EFB3-4D7E-9A9A-389C410D8A40}" destId="{CDFB0641-13AF-4DE3-8723-B76BEDC45C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3D87B9-C433-4C5F-B8B1-9A1A73A703C7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45C404F-8CC4-4392-B58A-C4E1AC6D2594}">
      <dgm:prSet/>
      <dgm:spPr/>
      <dgm:t>
        <a:bodyPr/>
        <a:lstStyle/>
        <a:p>
          <a:r>
            <a:rPr lang="ko-KR" dirty="0"/>
            <a:t>황위는 세습된다</a:t>
          </a:r>
          <a:endParaRPr lang="en-US" dirty="0"/>
        </a:p>
      </dgm:t>
    </dgm:pt>
    <dgm:pt modelId="{BCA30D2F-3EA1-4788-BD6A-B760899D2F5F}" type="parTrans" cxnId="{88600121-A59A-4038-B3DF-CC17E54DFE4D}">
      <dgm:prSet/>
      <dgm:spPr/>
      <dgm:t>
        <a:bodyPr/>
        <a:lstStyle/>
        <a:p>
          <a:endParaRPr lang="en-US"/>
        </a:p>
      </dgm:t>
    </dgm:pt>
    <dgm:pt modelId="{36611CB2-6261-4BB6-83F0-42586D6AEAB8}" type="sibTrans" cxnId="{88600121-A59A-4038-B3DF-CC17E54DFE4D}">
      <dgm:prSet/>
      <dgm:spPr/>
      <dgm:t>
        <a:bodyPr/>
        <a:lstStyle/>
        <a:p>
          <a:endParaRPr lang="en-US"/>
        </a:p>
      </dgm:t>
    </dgm:pt>
    <dgm:pt modelId="{EC91C341-D6ED-4EA6-9B1F-3B3ED9303BA9}">
      <dgm:prSet/>
      <dgm:spPr/>
      <dgm:t>
        <a:bodyPr/>
        <a:lstStyle/>
        <a:p>
          <a:r>
            <a:rPr lang="ko-KR" dirty="0"/>
            <a:t>국회가 의결한 황 실 전범이 규정한 대로 계승된다</a:t>
          </a:r>
          <a:endParaRPr lang="en-US" dirty="0"/>
        </a:p>
      </dgm:t>
    </dgm:pt>
    <dgm:pt modelId="{B01B56A7-293F-4891-A3FC-35C85EB5BA1E}" type="parTrans" cxnId="{48B6C33B-A077-444A-A017-B015760DDC68}">
      <dgm:prSet/>
      <dgm:spPr/>
      <dgm:t>
        <a:bodyPr/>
        <a:lstStyle/>
        <a:p>
          <a:endParaRPr lang="en-US"/>
        </a:p>
      </dgm:t>
    </dgm:pt>
    <dgm:pt modelId="{230A484A-4680-4A9F-A496-6E6C1E9AB2AF}" type="sibTrans" cxnId="{48B6C33B-A077-444A-A017-B015760DDC68}">
      <dgm:prSet/>
      <dgm:spPr/>
      <dgm:t>
        <a:bodyPr/>
        <a:lstStyle/>
        <a:p>
          <a:endParaRPr lang="en-US"/>
        </a:p>
      </dgm:t>
    </dgm:pt>
    <dgm:pt modelId="{97B2A602-4127-4D52-9B3E-BD6797EC2424}" type="pres">
      <dgm:prSet presAssocID="{6B3D87B9-C433-4C5F-B8B1-9A1A73A703C7}" presName="vert0" presStyleCnt="0">
        <dgm:presLayoutVars>
          <dgm:dir/>
          <dgm:animOne val="branch"/>
          <dgm:animLvl val="lvl"/>
        </dgm:presLayoutVars>
      </dgm:prSet>
      <dgm:spPr/>
    </dgm:pt>
    <dgm:pt modelId="{ECCABCCE-01E2-4ABB-A1F8-F36A297228BA}" type="pres">
      <dgm:prSet presAssocID="{F45C404F-8CC4-4392-B58A-C4E1AC6D2594}" presName="thickLine" presStyleLbl="alignNode1" presStyleIdx="0" presStyleCnt="2"/>
      <dgm:spPr/>
    </dgm:pt>
    <dgm:pt modelId="{D88FAFE3-68A9-4CB6-B1EE-3D70CD518D31}" type="pres">
      <dgm:prSet presAssocID="{F45C404F-8CC4-4392-B58A-C4E1AC6D2594}" presName="horz1" presStyleCnt="0"/>
      <dgm:spPr/>
    </dgm:pt>
    <dgm:pt modelId="{958F7818-94AF-4653-9CA8-4000A9D5D8C6}" type="pres">
      <dgm:prSet presAssocID="{F45C404F-8CC4-4392-B58A-C4E1AC6D2594}" presName="tx1" presStyleLbl="revTx" presStyleIdx="0" presStyleCnt="2"/>
      <dgm:spPr/>
    </dgm:pt>
    <dgm:pt modelId="{619D2C70-2FE8-4E76-BA16-326843A8853F}" type="pres">
      <dgm:prSet presAssocID="{F45C404F-8CC4-4392-B58A-C4E1AC6D2594}" presName="vert1" presStyleCnt="0"/>
      <dgm:spPr/>
    </dgm:pt>
    <dgm:pt modelId="{14D69F46-CFF7-473D-9232-24A1ED35859C}" type="pres">
      <dgm:prSet presAssocID="{EC91C341-D6ED-4EA6-9B1F-3B3ED9303BA9}" presName="thickLine" presStyleLbl="alignNode1" presStyleIdx="1" presStyleCnt="2"/>
      <dgm:spPr/>
    </dgm:pt>
    <dgm:pt modelId="{4455DA5D-86E7-4696-ACA8-1C46DD27C9AC}" type="pres">
      <dgm:prSet presAssocID="{EC91C341-D6ED-4EA6-9B1F-3B3ED9303BA9}" presName="horz1" presStyleCnt="0"/>
      <dgm:spPr/>
    </dgm:pt>
    <dgm:pt modelId="{AE808D77-D733-4834-97A1-09FAB89E5911}" type="pres">
      <dgm:prSet presAssocID="{EC91C341-D6ED-4EA6-9B1F-3B3ED9303BA9}" presName="tx1" presStyleLbl="revTx" presStyleIdx="1" presStyleCnt="2"/>
      <dgm:spPr/>
    </dgm:pt>
    <dgm:pt modelId="{71FB1CCD-A73C-4F7F-8003-DDA6596F9108}" type="pres">
      <dgm:prSet presAssocID="{EC91C341-D6ED-4EA6-9B1F-3B3ED9303BA9}" presName="vert1" presStyleCnt="0"/>
      <dgm:spPr/>
    </dgm:pt>
  </dgm:ptLst>
  <dgm:cxnLst>
    <dgm:cxn modelId="{88600121-A59A-4038-B3DF-CC17E54DFE4D}" srcId="{6B3D87B9-C433-4C5F-B8B1-9A1A73A703C7}" destId="{F45C404F-8CC4-4392-B58A-C4E1AC6D2594}" srcOrd="0" destOrd="0" parTransId="{BCA30D2F-3EA1-4788-BD6A-B760899D2F5F}" sibTransId="{36611CB2-6261-4BB6-83F0-42586D6AEAB8}"/>
    <dgm:cxn modelId="{28085931-E0ED-454E-9A03-35ABBD67CA5D}" type="presOf" srcId="{6B3D87B9-C433-4C5F-B8B1-9A1A73A703C7}" destId="{97B2A602-4127-4D52-9B3E-BD6797EC2424}" srcOrd="0" destOrd="0" presId="urn:microsoft.com/office/officeart/2008/layout/LinedList"/>
    <dgm:cxn modelId="{48B6C33B-A077-444A-A017-B015760DDC68}" srcId="{6B3D87B9-C433-4C5F-B8B1-9A1A73A703C7}" destId="{EC91C341-D6ED-4EA6-9B1F-3B3ED9303BA9}" srcOrd="1" destOrd="0" parTransId="{B01B56A7-293F-4891-A3FC-35C85EB5BA1E}" sibTransId="{230A484A-4680-4A9F-A496-6E6C1E9AB2AF}"/>
    <dgm:cxn modelId="{5C2EBA4A-79FF-496D-B772-6A91610E4D53}" type="presOf" srcId="{F45C404F-8CC4-4392-B58A-C4E1AC6D2594}" destId="{958F7818-94AF-4653-9CA8-4000A9D5D8C6}" srcOrd="0" destOrd="0" presId="urn:microsoft.com/office/officeart/2008/layout/LinedList"/>
    <dgm:cxn modelId="{C6752458-BD7C-4E2E-A9F8-7B4DDE42453B}" type="presOf" srcId="{EC91C341-D6ED-4EA6-9B1F-3B3ED9303BA9}" destId="{AE808D77-D733-4834-97A1-09FAB89E5911}" srcOrd="0" destOrd="0" presId="urn:microsoft.com/office/officeart/2008/layout/LinedList"/>
    <dgm:cxn modelId="{5AE20298-E90A-48BC-A681-08DFADFE7EB2}" type="presParOf" srcId="{97B2A602-4127-4D52-9B3E-BD6797EC2424}" destId="{ECCABCCE-01E2-4ABB-A1F8-F36A297228BA}" srcOrd="0" destOrd="0" presId="urn:microsoft.com/office/officeart/2008/layout/LinedList"/>
    <dgm:cxn modelId="{123DD7A9-2DEA-4565-8167-D1291E60D7D5}" type="presParOf" srcId="{97B2A602-4127-4D52-9B3E-BD6797EC2424}" destId="{D88FAFE3-68A9-4CB6-B1EE-3D70CD518D31}" srcOrd="1" destOrd="0" presId="urn:microsoft.com/office/officeart/2008/layout/LinedList"/>
    <dgm:cxn modelId="{210B4E31-C551-42D6-BAEA-689403F4A79D}" type="presParOf" srcId="{D88FAFE3-68A9-4CB6-B1EE-3D70CD518D31}" destId="{958F7818-94AF-4653-9CA8-4000A9D5D8C6}" srcOrd="0" destOrd="0" presId="urn:microsoft.com/office/officeart/2008/layout/LinedList"/>
    <dgm:cxn modelId="{54F238A4-EEA2-4ECF-90CE-09FE72BEC169}" type="presParOf" srcId="{D88FAFE3-68A9-4CB6-B1EE-3D70CD518D31}" destId="{619D2C70-2FE8-4E76-BA16-326843A8853F}" srcOrd="1" destOrd="0" presId="urn:microsoft.com/office/officeart/2008/layout/LinedList"/>
    <dgm:cxn modelId="{A142F0A6-389F-42C8-98F1-2AC6C7321FC5}" type="presParOf" srcId="{97B2A602-4127-4D52-9B3E-BD6797EC2424}" destId="{14D69F46-CFF7-473D-9232-24A1ED35859C}" srcOrd="2" destOrd="0" presId="urn:microsoft.com/office/officeart/2008/layout/LinedList"/>
    <dgm:cxn modelId="{49D2275C-DF65-4C40-B5B4-416371244B00}" type="presParOf" srcId="{97B2A602-4127-4D52-9B3E-BD6797EC2424}" destId="{4455DA5D-86E7-4696-ACA8-1C46DD27C9AC}" srcOrd="3" destOrd="0" presId="urn:microsoft.com/office/officeart/2008/layout/LinedList"/>
    <dgm:cxn modelId="{034BC408-9C8D-4481-BF7E-1D8AC2CCE0A3}" type="presParOf" srcId="{4455DA5D-86E7-4696-ACA8-1C46DD27C9AC}" destId="{AE808D77-D733-4834-97A1-09FAB89E5911}" srcOrd="0" destOrd="0" presId="urn:microsoft.com/office/officeart/2008/layout/LinedList"/>
    <dgm:cxn modelId="{9E0C36F3-323E-4FB9-8ED4-A12A93CA43E1}" type="presParOf" srcId="{4455DA5D-86E7-4696-ACA8-1C46DD27C9AC}" destId="{71FB1CCD-A73C-4F7F-8003-DDA6596F91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01D7F-E46F-4D2E-8D9B-FDDC6529539F}">
      <dsp:nvSpPr>
        <dsp:cNvPr id="0" name=""/>
        <dsp:cNvSpPr/>
      </dsp:nvSpPr>
      <dsp:spPr>
        <a:xfrm>
          <a:off x="0" y="566"/>
          <a:ext cx="591343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8BB7C4-8AE5-4C89-855C-F497797B979E}">
      <dsp:nvSpPr>
        <dsp:cNvPr id="0" name=""/>
        <dsp:cNvSpPr/>
      </dsp:nvSpPr>
      <dsp:spPr>
        <a:xfrm>
          <a:off x="0" y="566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‘</a:t>
          </a:r>
          <a:r>
            <a:rPr lang="ko-KR" sz="3300" kern="1200" dirty="0" err="1"/>
            <a:t>천황제</a:t>
          </a:r>
          <a:r>
            <a:rPr lang="en-US" sz="3300" kern="1200" dirty="0"/>
            <a:t>’</a:t>
          </a:r>
          <a:r>
            <a:rPr lang="ko-KR" sz="3300" kern="1200" dirty="0"/>
            <a:t>란</a:t>
          </a:r>
          <a:r>
            <a:rPr lang="en-US" sz="3300" kern="1200" dirty="0"/>
            <a:t>?</a:t>
          </a:r>
        </a:p>
      </dsp:txBody>
      <dsp:txXfrm>
        <a:off x="0" y="566"/>
        <a:ext cx="5913437" cy="927191"/>
      </dsp:txXfrm>
    </dsp:sp>
    <dsp:sp modelId="{22692454-39BF-4D7C-B8D3-A10DF3925C1B}">
      <dsp:nvSpPr>
        <dsp:cNvPr id="0" name=""/>
        <dsp:cNvSpPr/>
      </dsp:nvSpPr>
      <dsp:spPr>
        <a:xfrm>
          <a:off x="0" y="927757"/>
          <a:ext cx="5913437" cy="0"/>
        </a:xfrm>
        <a:prstGeom prst="line">
          <a:avLst/>
        </a:prstGeom>
        <a:gradFill rotWithShape="0">
          <a:gsLst>
            <a:gs pos="0">
              <a:schemeClr val="accent2">
                <a:hueOff val="-848244"/>
                <a:satOff val="2796"/>
                <a:lumOff val="29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48244"/>
                <a:satOff val="2796"/>
                <a:lumOff val="29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48244"/>
                <a:satOff val="2796"/>
                <a:lumOff val="29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848244"/>
              <a:satOff val="2796"/>
              <a:lumOff val="29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F8836-7865-465E-864E-0CD574029914}">
      <dsp:nvSpPr>
        <dsp:cNvPr id="0" name=""/>
        <dsp:cNvSpPr/>
      </dsp:nvSpPr>
      <dsp:spPr>
        <a:xfrm>
          <a:off x="0" y="927757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300" kern="1200" dirty="0"/>
            <a:t>천황</a:t>
          </a:r>
          <a:r>
            <a:rPr lang="ko-KR" altLang="en-US" sz="3300" kern="1200" dirty="0"/>
            <a:t>의 역사</a:t>
          </a:r>
          <a:endParaRPr lang="en-US" sz="3300" kern="1200" dirty="0"/>
        </a:p>
      </dsp:txBody>
      <dsp:txXfrm>
        <a:off x="0" y="927757"/>
        <a:ext cx="5913437" cy="927191"/>
      </dsp:txXfrm>
    </dsp:sp>
    <dsp:sp modelId="{9F6E5BF8-900E-4FC4-B0AB-493BA30571B7}">
      <dsp:nvSpPr>
        <dsp:cNvPr id="0" name=""/>
        <dsp:cNvSpPr/>
      </dsp:nvSpPr>
      <dsp:spPr>
        <a:xfrm>
          <a:off x="0" y="1854948"/>
          <a:ext cx="5913437" cy="0"/>
        </a:xfrm>
        <a:prstGeom prst="line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696488"/>
              <a:satOff val="5592"/>
              <a:lumOff val="5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F66323-8183-427F-9D45-A83E1FCE3C43}">
      <dsp:nvSpPr>
        <dsp:cNvPr id="0" name=""/>
        <dsp:cNvSpPr/>
      </dsp:nvSpPr>
      <dsp:spPr>
        <a:xfrm>
          <a:off x="0" y="1854948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300" kern="1200" dirty="0"/>
            <a:t>천황의 </a:t>
          </a:r>
          <a:r>
            <a:rPr lang="ko-KR" altLang="en-US" sz="3300" kern="1200" dirty="0"/>
            <a:t>상징적 </a:t>
          </a:r>
          <a:r>
            <a:rPr lang="ko-KR" sz="3300" kern="1200" dirty="0"/>
            <a:t>존재</a:t>
          </a:r>
          <a:endParaRPr lang="en-US" sz="3300" kern="1200" dirty="0"/>
        </a:p>
      </dsp:txBody>
      <dsp:txXfrm>
        <a:off x="0" y="1854948"/>
        <a:ext cx="5913437" cy="927191"/>
      </dsp:txXfrm>
    </dsp:sp>
    <dsp:sp modelId="{179FBADE-78D1-4BE6-967E-C0090DFB6A47}">
      <dsp:nvSpPr>
        <dsp:cNvPr id="0" name=""/>
        <dsp:cNvSpPr/>
      </dsp:nvSpPr>
      <dsp:spPr>
        <a:xfrm>
          <a:off x="0" y="2782139"/>
          <a:ext cx="5913437" cy="0"/>
        </a:xfrm>
        <a:prstGeom prst="line">
          <a:avLst/>
        </a:prstGeom>
        <a:gradFill rotWithShape="0">
          <a:gsLst>
            <a:gs pos="0">
              <a:schemeClr val="accent2">
                <a:hueOff val="-2544732"/>
                <a:satOff val="8389"/>
                <a:lumOff val="897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544732"/>
                <a:satOff val="8389"/>
                <a:lumOff val="897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544732"/>
                <a:satOff val="8389"/>
                <a:lumOff val="897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544732"/>
              <a:satOff val="8389"/>
              <a:lumOff val="89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6881D9-3ED4-468D-A8C4-4A614CF8C2E4}">
      <dsp:nvSpPr>
        <dsp:cNvPr id="0" name=""/>
        <dsp:cNvSpPr/>
      </dsp:nvSpPr>
      <dsp:spPr>
        <a:xfrm>
          <a:off x="0" y="2782139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0" y="2782139"/>
        <a:ext cx="5913437" cy="927191"/>
      </dsp:txXfrm>
    </dsp:sp>
    <dsp:sp modelId="{45CB54C3-8B96-47F0-A915-8854270DB24F}">
      <dsp:nvSpPr>
        <dsp:cNvPr id="0" name=""/>
        <dsp:cNvSpPr/>
      </dsp:nvSpPr>
      <dsp:spPr>
        <a:xfrm>
          <a:off x="0" y="3709330"/>
          <a:ext cx="5913437" cy="0"/>
        </a:xfrm>
        <a:prstGeom prst="line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87356-05E8-490C-87F8-DEAC2996B3D5}">
      <dsp:nvSpPr>
        <dsp:cNvPr id="0" name=""/>
        <dsp:cNvSpPr/>
      </dsp:nvSpPr>
      <dsp:spPr>
        <a:xfrm>
          <a:off x="0" y="2805578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300" kern="1200" dirty="0"/>
            <a:t>천황의 일본 헌법</a:t>
          </a:r>
          <a:endParaRPr lang="en-US" sz="3300" kern="1200" dirty="0"/>
        </a:p>
      </dsp:txBody>
      <dsp:txXfrm>
        <a:off x="0" y="2805578"/>
        <a:ext cx="5913437" cy="927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EEBAE-0417-43B3-AE23-F15F577F985D}">
      <dsp:nvSpPr>
        <dsp:cNvPr id="0" name=""/>
        <dsp:cNvSpPr/>
      </dsp:nvSpPr>
      <dsp:spPr>
        <a:xfrm>
          <a:off x="0" y="0"/>
          <a:ext cx="96043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D4B3A-3EF0-41D6-92A2-C34E0089F743}">
      <dsp:nvSpPr>
        <dsp:cNvPr id="0" name=""/>
        <dsp:cNvSpPr/>
      </dsp:nvSpPr>
      <dsp:spPr>
        <a:xfrm>
          <a:off x="0" y="0"/>
          <a:ext cx="9604375" cy="166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900" b="0" i="0" kern="1200" dirty="0"/>
            <a:t>일본국의 상징이며</a:t>
          </a:r>
          <a:r>
            <a:rPr lang="en-US" sz="3900" b="0" i="0" kern="1200" dirty="0"/>
            <a:t>, </a:t>
          </a:r>
          <a:r>
            <a:rPr lang="ko-KR" sz="3900" b="0" i="0" kern="1200" dirty="0"/>
            <a:t>일본 국민 통합의 상징</a:t>
          </a:r>
          <a:endParaRPr lang="en-US" sz="3900" kern="1200" dirty="0"/>
        </a:p>
      </dsp:txBody>
      <dsp:txXfrm>
        <a:off x="0" y="0"/>
        <a:ext cx="9604375" cy="1662246"/>
      </dsp:txXfrm>
    </dsp:sp>
    <dsp:sp modelId="{B4C855E6-E469-4921-8159-B1A70D0C130F}">
      <dsp:nvSpPr>
        <dsp:cNvPr id="0" name=""/>
        <dsp:cNvSpPr/>
      </dsp:nvSpPr>
      <dsp:spPr>
        <a:xfrm>
          <a:off x="0" y="1662246"/>
          <a:ext cx="9604375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894A5-8490-4347-B1C9-FA3CB2982423}">
      <dsp:nvSpPr>
        <dsp:cNvPr id="0" name=""/>
        <dsp:cNvSpPr/>
      </dsp:nvSpPr>
      <dsp:spPr>
        <a:xfrm>
          <a:off x="0" y="1662246"/>
          <a:ext cx="9604375" cy="166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900" kern="1200" dirty="0"/>
            <a:t>주권을 가진 일본국민의 총의에 기반한다</a:t>
          </a:r>
          <a:r>
            <a:rPr lang="en-US" sz="3900" kern="1200" dirty="0"/>
            <a:t>.</a:t>
          </a:r>
        </a:p>
      </dsp:txBody>
      <dsp:txXfrm>
        <a:off x="0" y="1662246"/>
        <a:ext cx="9604375" cy="1662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ABCCE-01E2-4ABB-A1F8-F36A297228BA}">
      <dsp:nvSpPr>
        <dsp:cNvPr id="0" name=""/>
        <dsp:cNvSpPr/>
      </dsp:nvSpPr>
      <dsp:spPr>
        <a:xfrm>
          <a:off x="0" y="0"/>
          <a:ext cx="96043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8F7818-94AF-4653-9CA8-4000A9D5D8C6}">
      <dsp:nvSpPr>
        <dsp:cNvPr id="0" name=""/>
        <dsp:cNvSpPr/>
      </dsp:nvSpPr>
      <dsp:spPr>
        <a:xfrm>
          <a:off x="0" y="0"/>
          <a:ext cx="9604375" cy="166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400" kern="1200" dirty="0"/>
            <a:t>황위는 세습된다</a:t>
          </a:r>
          <a:endParaRPr lang="en-US" sz="3400" kern="1200" dirty="0"/>
        </a:p>
      </dsp:txBody>
      <dsp:txXfrm>
        <a:off x="0" y="0"/>
        <a:ext cx="9604375" cy="1662246"/>
      </dsp:txXfrm>
    </dsp:sp>
    <dsp:sp modelId="{14D69F46-CFF7-473D-9232-24A1ED35859C}">
      <dsp:nvSpPr>
        <dsp:cNvPr id="0" name=""/>
        <dsp:cNvSpPr/>
      </dsp:nvSpPr>
      <dsp:spPr>
        <a:xfrm>
          <a:off x="0" y="1662246"/>
          <a:ext cx="96043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08D77-D733-4834-97A1-09FAB89E5911}">
      <dsp:nvSpPr>
        <dsp:cNvPr id="0" name=""/>
        <dsp:cNvSpPr/>
      </dsp:nvSpPr>
      <dsp:spPr>
        <a:xfrm>
          <a:off x="0" y="1662246"/>
          <a:ext cx="9604375" cy="166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400" kern="1200" dirty="0"/>
            <a:t>국회가 의결한 황 실 전범이 규정한 대로 계승된다</a:t>
          </a:r>
          <a:endParaRPr lang="en-US" sz="3400" kern="1200" dirty="0"/>
        </a:p>
      </dsp:txBody>
      <dsp:txXfrm>
        <a:off x="0" y="1662246"/>
        <a:ext cx="9604375" cy="166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1lEK_HN2l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2AFC52-5970-4F1F-B3EC-66F1A592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0"/>
            <a:ext cx="8637073" cy="2541431"/>
          </a:xfrm>
        </p:spPr>
        <p:txBody>
          <a:bodyPr/>
          <a:lstStyle/>
          <a:p>
            <a:pPr algn="ctr"/>
            <a:r>
              <a:rPr lang="ko-KR" altLang="en-US"/>
              <a:t>일본의 천황제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9792BF1-F67D-4615-9ED3-4409D7830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/>
              <a:t>일본어일본학과 </a:t>
            </a:r>
            <a:endParaRPr lang="en-US" altLang="ko-KR"/>
          </a:p>
          <a:p>
            <a:pPr algn="r"/>
            <a:r>
              <a:rPr lang="ko-KR" altLang="en-US"/>
              <a:t>박현욱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37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0E55B1-5CAC-4447-B88F-4F1B5BAB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과거의 천황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A03493-C47D-4E08-A1CB-D11502D2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천황은 </a:t>
            </a:r>
            <a:r>
              <a:rPr lang="en-US" altLang="ko-KR" dirty="0"/>
              <a:t>‘</a:t>
            </a:r>
            <a:r>
              <a:rPr lang="ko-KR" altLang="en-US" dirty="0"/>
              <a:t>신</a:t>
            </a:r>
            <a:r>
              <a:rPr lang="en-US" altLang="ko-KR" dirty="0"/>
              <a:t>’</a:t>
            </a:r>
            <a:r>
              <a:rPr lang="ko-KR" altLang="en-US" dirty="0"/>
              <a:t>적인 존재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/>
              <a:t>사람의 모습을 한 </a:t>
            </a:r>
            <a:r>
              <a:rPr lang="en-US" altLang="ko-KR" dirty="0"/>
              <a:t>‘</a:t>
            </a:r>
            <a:r>
              <a:rPr lang="ko-KR" altLang="en-US" dirty="0"/>
              <a:t>신</a:t>
            </a:r>
            <a:r>
              <a:rPr lang="en-US" altLang="ko-KR" dirty="0"/>
              <a:t>’</a:t>
            </a:r>
          </a:p>
          <a:p>
            <a:endParaRPr lang="en-US" dirty="0"/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식민지 통치와 침략 전쟁의 핵심인물</a:t>
            </a:r>
            <a:endParaRPr 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DE853A1-6815-4153-AFC5-4032C6484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" r="3848" b="-1"/>
          <a:stretch/>
        </p:blipFill>
        <p:spPr>
          <a:xfrm>
            <a:off x="7391401" y="2015734"/>
            <a:ext cx="3663454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FF8BE8-A177-47E8-BC20-A0567C7A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/>
              <a:t>현재의 천황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D77505-288E-4400-994D-D9E08382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622284" cy="3450613"/>
          </a:xfrm>
        </p:spPr>
        <p:txBody>
          <a:bodyPr>
            <a:normAutofit/>
          </a:bodyPr>
          <a:lstStyle/>
          <a:p>
            <a:r>
              <a:rPr lang="en-US" altLang="ko-KR" dirty="0"/>
              <a:t>‘</a:t>
            </a:r>
            <a:r>
              <a:rPr lang="ko-KR" altLang="en-US" dirty="0"/>
              <a:t>천황은 신이 아니다</a:t>
            </a:r>
            <a:r>
              <a:rPr lang="en-US" altLang="ko-KR" dirty="0"/>
              <a:t>’</a:t>
            </a:r>
            <a:r>
              <a:rPr lang="ko-KR" altLang="en-US" dirty="0"/>
              <a:t>라며 천황의 인간선언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전통을 </a:t>
            </a:r>
            <a:r>
              <a:rPr lang="ko-KR" altLang="en-US" dirty="0" err="1"/>
              <a:t>지켜가기</a:t>
            </a:r>
            <a:r>
              <a:rPr lang="ko-KR" altLang="en-US" dirty="0"/>
              <a:t> 위한 존재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실질적인 권한이 없으며 업무량만 많이 하는 천황</a:t>
            </a:r>
            <a:endParaRPr lang="en-US" dirty="0"/>
          </a:p>
          <a:p>
            <a:endParaRPr 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2C440BA-9A79-4748-A8D9-38A8FDA7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2015734"/>
            <a:ext cx="3806329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31899509-6453-4391-82DC-3C120511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latinLnBrk="0"/>
            <a:r>
              <a:rPr lang="ko-KR" altLang="en-US" sz="6000">
                <a:solidFill>
                  <a:schemeClr val="tx2"/>
                </a:solidFill>
              </a:rPr>
              <a:t>천황의 일본 헌법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8BAA69-35C0-479D-BB0A-3FC80EA4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ko-KR" altLang="en-US" dirty="0"/>
              <a:t>당시의 </a:t>
            </a:r>
            <a:r>
              <a:rPr lang="ko-KR" altLang="en-US" dirty="0" err="1"/>
              <a:t>일본국</a:t>
            </a:r>
            <a:r>
              <a:rPr lang="ko-KR" altLang="en-US" dirty="0"/>
              <a:t> 헌법 공포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13254C9-263F-4E7D-AEEC-31D63D1DF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en-US" altLang="ko-KR" dirty="0"/>
              <a:t>1946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일본국</a:t>
            </a:r>
            <a:r>
              <a:rPr lang="ko-KR" altLang="en-US" dirty="0"/>
              <a:t> 헌법 공포 기념식전에서      칙서를 낭독하는 일본 천황</a:t>
            </a:r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F263511-7D5B-44DD-8708-4F439176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2015734"/>
            <a:ext cx="5206504" cy="39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C4D96B-98E4-4DD7-A625-F7135CEA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ko-KR" altLang="en-US" dirty="0"/>
              <a:t>일본 헌법 제 </a:t>
            </a:r>
            <a:r>
              <a:rPr lang="en-US" altLang="ko-KR" dirty="0"/>
              <a:t>1</a:t>
            </a:r>
            <a:r>
              <a:rPr lang="ko-KR" altLang="en-US" dirty="0"/>
              <a:t>조</a:t>
            </a:r>
            <a:endParaRPr lang="ko-KR" altLang="en-US"/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EEDF4316-3418-4B96-AD51-969CE3D4F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370801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69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CD0728-7A07-45B1-B573-E2FEF4F9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ko-KR" altLang="en-US"/>
              <a:t>일본 헌법 제 </a:t>
            </a:r>
            <a:r>
              <a:rPr lang="en-US" altLang="ko-KR"/>
              <a:t>2</a:t>
            </a:r>
            <a:r>
              <a:rPr lang="ko-KR" altLang="en-US"/>
              <a:t>조</a:t>
            </a:r>
          </a:p>
        </p:txBody>
      </p:sp>
      <p:graphicFrame>
        <p:nvGraphicFramePr>
          <p:cNvPr id="12" name="내용 개체 틀 2">
            <a:extLst>
              <a:ext uri="{FF2B5EF4-FFF2-40B4-BE49-F238E27FC236}">
                <a16:creationId xmlns:a16="http://schemas.microsoft.com/office/drawing/2014/main" id="{B718C851-64EF-435A-83B0-7B1D9EED3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049204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8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C498AF3-F6BE-407F-9735-B73F6355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일본 헌법 제 </a:t>
            </a:r>
            <a:r>
              <a:rPr lang="en-US" altLang="ko-KR" dirty="0"/>
              <a:t>3</a:t>
            </a:r>
            <a:r>
              <a:rPr lang="ko-KR" altLang="en-US" dirty="0"/>
              <a:t>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E13652-BE4D-4D8A-A6F0-AD62237D9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천황의 국사에 관한 모든 행위에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내각의 조언과 승인을 필요로 하며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내각은 그 책임을 진다</a:t>
            </a:r>
          </a:p>
        </p:txBody>
      </p:sp>
    </p:spTree>
    <p:extLst>
      <p:ext uri="{BB962C8B-B14F-4D97-AF65-F5344CB8AC3E}">
        <p14:creationId xmlns:p14="http://schemas.microsoft.com/office/powerpoint/2010/main" val="35233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BF6373D-C734-472D-855B-74A7A420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일본 헌법 제 </a:t>
            </a:r>
            <a:r>
              <a:rPr lang="en-US" altLang="ko-KR" dirty="0"/>
              <a:t>4</a:t>
            </a:r>
            <a:r>
              <a:rPr lang="ko-KR" altLang="en-US" dirty="0"/>
              <a:t>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F25599-A832-444E-8C2B-5B07A1A6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천황은</a:t>
            </a:r>
            <a:r>
              <a:rPr lang="en-US" altLang="ko-KR" dirty="0"/>
              <a:t> </a:t>
            </a:r>
            <a:r>
              <a:rPr lang="ko-KR" altLang="en-US" dirty="0"/>
              <a:t>이 헌법이 정한 국사에 관한 행위만을 하며</a:t>
            </a:r>
            <a:r>
              <a:rPr lang="en-US" altLang="ko-KR" dirty="0"/>
              <a:t>, 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국정에 관한 권능은 갖지 않는다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천황은</a:t>
            </a:r>
            <a:r>
              <a:rPr lang="en-US" altLang="ko-KR" dirty="0"/>
              <a:t>, </a:t>
            </a:r>
            <a:r>
              <a:rPr lang="ko-KR" altLang="en-US" dirty="0"/>
              <a:t>법률이 정하는 것에 따라</a:t>
            </a:r>
            <a:r>
              <a:rPr lang="en-US" altLang="ko-KR" dirty="0"/>
              <a:t> </a:t>
            </a:r>
            <a:r>
              <a:rPr lang="ko-KR" altLang="en-US" dirty="0"/>
              <a:t>그 국 사에 관한 행위를 위임할 수 있다</a:t>
            </a:r>
          </a:p>
        </p:txBody>
      </p:sp>
    </p:spTree>
    <p:extLst>
      <p:ext uri="{BB962C8B-B14F-4D97-AF65-F5344CB8AC3E}">
        <p14:creationId xmlns:p14="http://schemas.microsoft.com/office/powerpoint/2010/main" val="1763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2468030-10D2-48A5-A738-5F0B053F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일본 헌법 제 </a:t>
            </a:r>
            <a:r>
              <a:rPr lang="en-US" altLang="ko-KR" dirty="0"/>
              <a:t>5</a:t>
            </a:r>
            <a:r>
              <a:rPr lang="ko-KR" altLang="en-US" dirty="0"/>
              <a:t>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AE3397-6940-4E1E-82E2-5A1E28495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황실 전범이 정하는 바에 따라</a:t>
            </a:r>
            <a:r>
              <a:rPr lang="en-US" altLang="ko-KR" dirty="0"/>
              <a:t>, </a:t>
            </a:r>
            <a:r>
              <a:rPr lang="ko-KR" altLang="en-US" dirty="0"/>
              <a:t>섭정 을 둘 때는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섭정은</a:t>
            </a:r>
            <a:r>
              <a:rPr lang="en-US" altLang="ko-KR" dirty="0"/>
              <a:t>, </a:t>
            </a:r>
            <a:r>
              <a:rPr lang="ko-KR" altLang="en-US" dirty="0"/>
              <a:t>천황의 이름으로 국사에 관한 행위를 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 경우 전조 제</a:t>
            </a:r>
            <a:r>
              <a:rPr lang="en-US" altLang="ko-KR" dirty="0"/>
              <a:t>1</a:t>
            </a:r>
            <a:r>
              <a:rPr lang="ko-KR" altLang="en-US" dirty="0"/>
              <a:t>항의 규정 을 준용한다</a:t>
            </a:r>
          </a:p>
        </p:txBody>
      </p:sp>
    </p:spTree>
    <p:extLst>
      <p:ext uri="{BB962C8B-B14F-4D97-AF65-F5344CB8AC3E}">
        <p14:creationId xmlns:p14="http://schemas.microsoft.com/office/powerpoint/2010/main" val="14102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A37A53E-018E-4829-A4A1-1BBEC295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일본 헌법 제 </a:t>
            </a:r>
            <a:r>
              <a:rPr lang="en-US" altLang="ko-KR" dirty="0"/>
              <a:t>6</a:t>
            </a:r>
            <a:r>
              <a:rPr lang="ko-KR" altLang="en-US" dirty="0"/>
              <a:t>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AE8252-C3BF-4866-93B6-917FBED3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천황은 국회의 지명에 기초하여 내각 총리를 임명한다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천황은 내각의 지명에 기초 하여 최고 재판소의 장을 임명한다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628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D7624B1-55F4-46F5-A756-8152C5AC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ko-KR" altLang="en-US" dirty="0"/>
              <a:t>목차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내용 개체 틀 2">
            <a:extLst>
              <a:ext uri="{FF2B5EF4-FFF2-40B4-BE49-F238E27FC236}">
                <a16:creationId xmlns:a16="http://schemas.microsoft.com/office/drawing/2014/main" id="{099F4A95-83F0-49D6-8A02-990F924AE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51029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64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41716-5EAE-4C80-BDB4-4E0EAE74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일본 헌법 제 </a:t>
            </a:r>
            <a:r>
              <a:rPr lang="en-US" altLang="ko-KR" dirty="0"/>
              <a:t>7</a:t>
            </a:r>
            <a:r>
              <a:rPr lang="ko-KR" altLang="en-US" dirty="0"/>
              <a:t>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4482A1-942E-420F-8D4A-B8EC89FC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2" y="1600199"/>
            <a:ext cx="5590748" cy="4297680"/>
          </a:xfrm>
        </p:spPr>
        <p:txBody>
          <a:bodyPr anchor="ctr">
            <a:normAutofit/>
          </a:bodyPr>
          <a:lstStyle/>
          <a:p>
            <a:r>
              <a:rPr lang="ko-KR" altLang="en-US" b="0" i="0" dirty="0">
                <a:effectLst/>
                <a:latin typeface="Arial" panose="020B0604020202020204" pitchFamily="34" charset="0"/>
              </a:rPr>
              <a:t>천황은 내각의 조언과 승인에 의하여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국민을 위하여 다음의 국사에 관한 행위를 행한다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87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20AD829-4E74-4508-9DBA-9AA2AFDB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ko-KR" altLang="en-US"/>
              <a:t>일본 헌법 제 </a:t>
            </a:r>
            <a:r>
              <a:rPr lang="en-US" altLang="ko-KR"/>
              <a:t>7</a:t>
            </a:r>
            <a:r>
              <a:rPr lang="ko-KR" altLang="en-US"/>
              <a:t>조</a:t>
            </a:r>
            <a:br>
              <a:rPr lang="en-US" altLang="ko-KR"/>
            </a:br>
            <a:r>
              <a:rPr lang="ko-KR" altLang="en-US"/>
              <a:t>천황의 일 </a:t>
            </a:r>
            <a:br>
              <a:rPr lang="en-US" altLang="ko-KR"/>
            </a:br>
            <a:endParaRPr lang="ko-KR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4448CE-2DC0-4DFB-8521-A2E69ED2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헌법 개정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법률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정령 및 조약을 공포하는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국회를 소집하는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중의원을 해산하는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국회의원 총선거의 시행을 공시하는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국무대신 및 법률이 정하는 기타 관리의 임면과 전권위임장 및 대사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大使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) 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및 공사의 신임장을 인증하는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대사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大赦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), 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특사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감형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형의 집행 면제 및 복권을 인증하는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영전을 수여하는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비준서 및 법률이 정하는 기타 외교 문서를 인증하는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외국의 대사 및 공사를 접수하는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ko-KR" altLang="en-US" sz="1600" b="0" i="0" dirty="0">
                <a:effectLst/>
                <a:latin typeface="Arial" panose="020B0604020202020204" pitchFamily="34" charset="0"/>
              </a:rPr>
              <a:t>의식을 행하는 일</a:t>
            </a:r>
            <a:r>
              <a:rPr lang="en-US" altLang="ko-KR" sz="16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959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0A1C613-D47C-4174-83B4-0E9EBB4E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ko-KR" altLang="en-US" dirty="0"/>
              <a:t>일본 헌법 제 </a:t>
            </a:r>
            <a:r>
              <a:rPr lang="en-US" altLang="ko-KR" dirty="0"/>
              <a:t>8</a:t>
            </a:r>
            <a:r>
              <a:rPr lang="ko-KR" altLang="en-US" dirty="0"/>
              <a:t>조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85B8B2-8363-439B-B94A-8C55CBE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r>
              <a:rPr lang="ko-KR" altLang="en-US" b="0" i="0" dirty="0">
                <a:effectLst/>
                <a:latin typeface="Arial" panose="020B0604020202020204" pitchFamily="34" charset="0"/>
              </a:rPr>
              <a:t>황실에 재산을 양도하거나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, 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또는 황실이 재산을 양도받거나 혹은 사여하는 것은 국회의 의결에 의거하여야 한다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.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64A9361-9811-4D32-9A68-002D96E5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66" y="1427304"/>
            <a:ext cx="8686800" cy="3241515"/>
          </a:xfrm>
        </p:spPr>
        <p:txBody>
          <a:bodyPr vert="horz" lIns="91440" tIns="45720" rIns="91440" bIns="0" rtlCol="0" anchor="ctr">
            <a:normAutofit/>
          </a:bodyPr>
          <a:lstStyle/>
          <a:p>
            <a:pPr latinLnBrk="0"/>
            <a:r>
              <a:rPr lang="ko-KR" altLang="en-US" sz="5400"/>
              <a:t>영상자료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BC1CCA-A026-40A4-84B0-CF5B98E63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966" y="5132139"/>
            <a:ext cx="8686800" cy="631270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latinLnBrk="0">
              <a:buNone/>
            </a:pPr>
            <a:r>
              <a:rPr lang="en-US" altLang="ko-KR" sz="1800" cap="all" dirty="0">
                <a:hlinkClick r:id="rId3"/>
              </a:rPr>
              <a:t>(82) </a:t>
            </a:r>
            <a:r>
              <a:rPr lang="ko-KR" altLang="en-US" sz="1800" cap="all" dirty="0">
                <a:hlinkClick r:id="rId3"/>
              </a:rPr>
              <a:t>일본 천황에 관한 알려지지 않은 흥미로운 사실들 </a:t>
            </a:r>
            <a:r>
              <a:rPr lang="en-US" altLang="ko-KR" sz="1800" cap="all" dirty="0">
                <a:hlinkClick r:id="rId3"/>
              </a:rPr>
              <a:t>- YouTube</a:t>
            </a:r>
            <a:endParaRPr lang="en-US" altLang="ko-KR" sz="1800" cap="all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4923706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E1F2484-31FB-43D4-84C2-FB0B93A3665C}"/>
              </a:ext>
            </a:extLst>
          </p:cNvPr>
          <p:cNvCxnSpPr/>
          <p:nvPr/>
        </p:nvCxnSpPr>
        <p:spPr>
          <a:xfrm flipH="1">
            <a:off x="8020050" y="3781425"/>
            <a:ext cx="695325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BFEB79C-2248-4F90-85E3-1EE857BC792B}"/>
              </a:ext>
            </a:extLst>
          </p:cNvPr>
          <p:cNvCxnSpPr/>
          <p:nvPr/>
        </p:nvCxnSpPr>
        <p:spPr>
          <a:xfrm>
            <a:off x="5461233" y="3598877"/>
            <a:ext cx="0" cy="143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0A022DD-4D42-418B-9D5D-90EE4AC29A52}"/>
              </a:ext>
            </a:extLst>
          </p:cNvPr>
          <p:cNvCxnSpPr/>
          <p:nvPr/>
        </p:nvCxnSpPr>
        <p:spPr>
          <a:xfrm>
            <a:off x="2417780" y="3976382"/>
            <a:ext cx="837148" cy="1062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02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305460E-525B-4738-A3EE-5EB7A197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latinLnBrk="0"/>
            <a:r>
              <a:rPr lang="ko-KR" altLang="en-US" sz="6000" dirty="0">
                <a:solidFill>
                  <a:schemeClr val="tx2"/>
                </a:solidFill>
              </a:rPr>
              <a:t>감사합니다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6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5452A8-2CE5-4C32-9D4C-64CB956D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천황제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3F928A-C623-4161-A6F2-5A2D5F56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4"/>
            <a:ext cx="5450117" cy="3450613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Arial" panose="020B0604020202020204" pitchFamily="34" charset="0"/>
              </a:rPr>
              <a:t>일본 황실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의 대표이자 일본의 상징적인 국가 원수</a:t>
            </a:r>
            <a:endParaRPr lang="en-US" altLang="ko-KR" b="0" i="0" dirty="0">
              <a:effectLst/>
              <a:latin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</a:endParaRPr>
          </a:p>
          <a:p>
            <a:endParaRPr lang="en-US" altLang="ko-KR" dirty="0">
              <a:latin typeface="Arial" panose="020B0604020202020204" pitchFamily="34" charset="0"/>
            </a:endParaRPr>
          </a:p>
          <a:p>
            <a:r>
              <a:rPr lang="ko-KR" altLang="en-US" b="0" i="0" dirty="0">
                <a:effectLst/>
                <a:latin typeface="Arial" panose="020B0604020202020204" pitchFamily="34" charset="0"/>
              </a:rPr>
              <a:t>일본의 주권을 가진 일본 국민의 총의에 기한 일본의 상징이자 일본 국민 통합의 상징</a:t>
            </a:r>
            <a:endParaRPr lang="ko-KR" alt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33FD21-F9CA-4831-A3B0-50E5AB4E4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77983" y="2012810"/>
            <a:ext cx="3980500" cy="3459865"/>
            <a:chOff x="7077983" y="2012810"/>
            <a:chExt cx="3980500" cy="34598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2D0DEB-89CD-498D-825F-0B7F459FB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77983" y="2012810"/>
              <a:ext cx="3980500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EB3EF6-D8A9-415A-B9A8-ECE930E50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8218" y="2182137"/>
              <a:ext cx="3656537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8D342A4-E17A-4DD7-984C-906F7049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0414" y="2345863"/>
            <a:ext cx="3328055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ECF678-9330-420C-9E9A-385A47EE7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3" r="9621" b="2"/>
          <a:stretch/>
        </p:blipFill>
        <p:spPr>
          <a:xfrm>
            <a:off x="7549107" y="2491739"/>
            <a:ext cx="3023917" cy="25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CC54949E-4A7B-4980-B745-32B56EAA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ko-KR" altLang="en-US" dirty="0"/>
              <a:t>현재 일본의 천황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38C543-78DB-4ECC-94F8-80A9F125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/>
              <a:t>126</a:t>
            </a:r>
            <a:r>
              <a:rPr lang="ko-KR" altLang="en-US" dirty="0"/>
              <a:t>대 천황 </a:t>
            </a:r>
            <a:r>
              <a:rPr lang="en-US" altLang="ko-KR" dirty="0"/>
              <a:t>‘</a:t>
            </a:r>
            <a:r>
              <a:rPr lang="ko-KR" altLang="en-US" dirty="0" err="1"/>
              <a:t>나루히토</a:t>
            </a:r>
            <a:r>
              <a:rPr lang="en-US" altLang="ko-KR" dirty="0"/>
              <a:t>‘</a:t>
            </a:r>
          </a:p>
          <a:p>
            <a:endParaRPr lang="en-US" dirty="0"/>
          </a:p>
          <a:p>
            <a:r>
              <a:rPr lang="en-US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 천황 취임</a:t>
            </a:r>
            <a:endParaRPr 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9CF769B2-B737-4838-A1CE-E2C727817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87"/>
          <a:stretch/>
        </p:blipFill>
        <p:spPr>
          <a:xfrm>
            <a:off x="6514244" y="805583"/>
            <a:ext cx="4120776" cy="466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D735255-5902-4D1C-91DB-D9332390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latinLnBrk="0"/>
            <a:r>
              <a:rPr lang="ko-KR" altLang="en-US" sz="4800" dirty="0"/>
              <a:t>천황의 역사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서적">
            <a:extLst>
              <a:ext uri="{FF2B5EF4-FFF2-40B4-BE49-F238E27FC236}">
                <a16:creationId xmlns:a16="http://schemas.microsoft.com/office/drawing/2014/main" id="{3DB3AC55-F101-4224-A0DB-D017534B0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2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483C0DE3-5743-482F-B5F5-9DA05266775F}"/>
              </a:ext>
            </a:extLst>
          </p:cNvPr>
          <p:cNvSpPr/>
          <p:nvPr/>
        </p:nvSpPr>
        <p:spPr>
          <a:xfrm>
            <a:off x="517525" y="0"/>
            <a:ext cx="8989345" cy="1234440"/>
          </a:xfrm>
          <a:custGeom>
            <a:avLst/>
            <a:gdLst>
              <a:gd name="connsiteX0" fmla="*/ 0 w 8989345"/>
              <a:gd name="connsiteY0" fmla="*/ 123444 h 1234440"/>
              <a:gd name="connsiteX1" fmla="*/ 123444 w 8989345"/>
              <a:gd name="connsiteY1" fmla="*/ 0 h 1234440"/>
              <a:gd name="connsiteX2" fmla="*/ 8865901 w 8989345"/>
              <a:gd name="connsiteY2" fmla="*/ 0 h 1234440"/>
              <a:gd name="connsiteX3" fmla="*/ 8989345 w 8989345"/>
              <a:gd name="connsiteY3" fmla="*/ 123444 h 1234440"/>
              <a:gd name="connsiteX4" fmla="*/ 8989345 w 8989345"/>
              <a:gd name="connsiteY4" fmla="*/ 1110996 h 1234440"/>
              <a:gd name="connsiteX5" fmla="*/ 8865901 w 8989345"/>
              <a:gd name="connsiteY5" fmla="*/ 1234440 h 1234440"/>
              <a:gd name="connsiteX6" fmla="*/ 123444 w 8989345"/>
              <a:gd name="connsiteY6" fmla="*/ 1234440 h 1234440"/>
              <a:gd name="connsiteX7" fmla="*/ 0 w 8989345"/>
              <a:gd name="connsiteY7" fmla="*/ 1110996 h 1234440"/>
              <a:gd name="connsiteX8" fmla="*/ 0 w 8989345"/>
              <a:gd name="connsiteY8" fmla="*/ 123444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9345" h="1234440">
                <a:moveTo>
                  <a:pt x="0" y="123444"/>
                </a:moveTo>
                <a:cubicBezTo>
                  <a:pt x="0" y="55268"/>
                  <a:pt x="55268" y="0"/>
                  <a:pt x="123444" y="0"/>
                </a:cubicBezTo>
                <a:lnTo>
                  <a:pt x="8865901" y="0"/>
                </a:lnTo>
                <a:cubicBezTo>
                  <a:pt x="8934077" y="0"/>
                  <a:pt x="8989345" y="55268"/>
                  <a:pt x="8989345" y="123444"/>
                </a:cubicBezTo>
                <a:lnTo>
                  <a:pt x="8989345" y="1110996"/>
                </a:lnTo>
                <a:cubicBezTo>
                  <a:pt x="8989345" y="1179172"/>
                  <a:pt x="8934077" y="1234440"/>
                  <a:pt x="8865901" y="1234440"/>
                </a:cubicBezTo>
                <a:lnTo>
                  <a:pt x="123444" y="1234440"/>
                </a:lnTo>
                <a:cubicBezTo>
                  <a:pt x="55268" y="1234440"/>
                  <a:pt x="0" y="1179172"/>
                  <a:pt x="0" y="1110996"/>
                </a:cubicBezTo>
                <a:lnTo>
                  <a:pt x="0" y="1234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76" tIns="119976" rIns="1524151" bIns="119976" numCol="1" spcCol="1270" anchor="ctr" anchorCtr="0">
            <a:noAutofit/>
          </a:bodyPr>
          <a:lstStyle/>
          <a:p>
            <a:pPr marL="0" lvl="0" indent="0" algn="l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2200" b="0" i="0" kern="1200" dirty="0"/>
              <a:t>기록상 최초의 천황은 진무</a:t>
            </a:r>
            <a:r>
              <a:rPr lang="en-US" altLang="ko-KR" sz="2200" b="0" i="0" kern="1200" dirty="0"/>
              <a:t>(</a:t>
            </a:r>
            <a:r>
              <a:rPr lang="ko-KR" altLang="en-US" sz="2200" b="0" i="0" kern="1200" dirty="0"/>
              <a:t>神武</a:t>
            </a:r>
            <a:r>
              <a:rPr lang="en-US" altLang="ko-KR" sz="2200" b="0" i="0" kern="1200" dirty="0"/>
              <a:t>) </a:t>
            </a:r>
            <a:r>
              <a:rPr lang="ko-KR" altLang="en-US" sz="2200" b="0" i="0" kern="1200" dirty="0"/>
              <a:t>천황</a:t>
            </a:r>
            <a:endParaRPr lang="ko-KR" altLang="en-US" sz="2200" kern="1200" dirty="0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F4D88C49-F76F-4973-9606-D3AABE3B73F8}"/>
              </a:ext>
            </a:extLst>
          </p:cNvPr>
          <p:cNvSpPr/>
          <p:nvPr/>
        </p:nvSpPr>
        <p:spPr>
          <a:xfrm>
            <a:off x="1188807" y="1405890"/>
            <a:ext cx="8989345" cy="1234440"/>
          </a:xfrm>
          <a:custGeom>
            <a:avLst/>
            <a:gdLst>
              <a:gd name="connsiteX0" fmla="*/ 0 w 8989345"/>
              <a:gd name="connsiteY0" fmla="*/ 123444 h 1234440"/>
              <a:gd name="connsiteX1" fmla="*/ 123444 w 8989345"/>
              <a:gd name="connsiteY1" fmla="*/ 0 h 1234440"/>
              <a:gd name="connsiteX2" fmla="*/ 8865901 w 8989345"/>
              <a:gd name="connsiteY2" fmla="*/ 0 h 1234440"/>
              <a:gd name="connsiteX3" fmla="*/ 8989345 w 8989345"/>
              <a:gd name="connsiteY3" fmla="*/ 123444 h 1234440"/>
              <a:gd name="connsiteX4" fmla="*/ 8989345 w 8989345"/>
              <a:gd name="connsiteY4" fmla="*/ 1110996 h 1234440"/>
              <a:gd name="connsiteX5" fmla="*/ 8865901 w 8989345"/>
              <a:gd name="connsiteY5" fmla="*/ 1234440 h 1234440"/>
              <a:gd name="connsiteX6" fmla="*/ 123444 w 8989345"/>
              <a:gd name="connsiteY6" fmla="*/ 1234440 h 1234440"/>
              <a:gd name="connsiteX7" fmla="*/ 0 w 8989345"/>
              <a:gd name="connsiteY7" fmla="*/ 1110996 h 1234440"/>
              <a:gd name="connsiteX8" fmla="*/ 0 w 8989345"/>
              <a:gd name="connsiteY8" fmla="*/ 123444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9345" h="1234440">
                <a:moveTo>
                  <a:pt x="0" y="123444"/>
                </a:moveTo>
                <a:cubicBezTo>
                  <a:pt x="0" y="55268"/>
                  <a:pt x="55268" y="0"/>
                  <a:pt x="123444" y="0"/>
                </a:cubicBezTo>
                <a:lnTo>
                  <a:pt x="8865901" y="0"/>
                </a:lnTo>
                <a:cubicBezTo>
                  <a:pt x="8934077" y="0"/>
                  <a:pt x="8989345" y="55268"/>
                  <a:pt x="8989345" y="123444"/>
                </a:cubicBezTo>
                <a:lnTo>
                  <a:pt x="8989345" y="1110996"/>
                </a:lnTo>
                <a:cubicBezTo>
                  <a:pt x="8989345" y="1179172"/>
                  <a:pt x="8934077" y="1234440"/>
                  <a:pt x="8865901" y="1234440"/>
                </a:cubicBezTo>
                <a:lnTo>
                  <a:pt x="123444" y="1234440"/>
                </a:lnTo>
                <a:cubicBezTo>
                  <a:pt x="55268" y="1234440"/>
                  <a:pt x="0" y="1179172"/>
                  <a:pt x="0" y="1110996"/>
                </a:cubicBezTo>
                <a:lnTo>
                  <a:pt x="0" y="1234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76" tIns="119976" rIns="1593644" bIns="119976" numCol="1" spcCol="1270" anchor="ctr" anchorCtr="0">
            <a:noAutofit/>
          </a:bodyPr>
          <a:lstStyle/>
          <a:p>
            <a:pPr marL="0" lvl="0" indent="0" algn="l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200" b="0" i="0" kern="1200" dirty="0"/>
              <a:t>7</a:t>
            </a:r>
            <a:r>
              <a:rPr lang="ko-KR" altLang="en-US" sz="2200" b="0" i="0" kern="1200" dirty="0"/>
              <a:t>세기 중엽 </a:t>
            </a:r>
            <a:r>
              <a:rPr lang="ko-KR" altLang="en-US" sz="2200" b="0" i="0" kern="1200" dirty="0" err="1"/>
              <a:t>다이카개신을</a:t>
            </a:r>
            <a:r>
              <a:rPr lang="ko-KR" altLang="en-US" sz="2200" b="0" i="0" kern="1200" dirty="0"/>
              <a:t> 통해 고대천황제가 확립 되면서 최고유일</a:t>
            </a:r>
            <a:r>
              <a:rPr lang="en-US" altLang="ko-KR" sz="2200" b="0" i="0" kern="1200" dirty="0"/>
              <a:t>(</a:t>
            </a:r>
            <a:r>
              <a:rPr lang="ko-KR" altLang="en-US" sz="2200" b="0" i="0" kern="1200" dirty="0"/>
              <a:t>最高唯一</a:t>
            </a:r>
            <a:r>
              <a:rPr lang="en-US" altLang="ko-KR" sz="2200" b="0" i="0" kern="1200" dirty="0"/>
              <a:t>)</a:t>
            </a:r>
            <a:r>
              <a:rPr lang="ko-KR" altLang="en-US" sz="2200" b="0" i="0" kern="1200" dirty="0"/>
              <a:t>의 지위 확보</a:t>
            </a:r>
            <a:endParaRPr lang="ko-KR" altLang="en-US" sz="2200" kern="1200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AB1EB1FA-FDC3-49CF-9066-FD99AA806CDF}"/>
              </a:ext>
            </a:extLst>
          </p:cNvPr>
          <p:cNvSpPr/>
          <p:nvPr/>
        </p:nvSpPr>
        <p:spPr>
          <a:xfrm>
            <a:off x="1860089" y="2811779"/>
            <a:ext cx="8989345" cy="1234440"/>
          </a:xfrm>
          <a:custGeom>
            <a:avLst/>
            <a:gdLst>
              <a:gd name="connsiteX0" fmla="*/ 0 w 8989345"/>
              <a:gd name="connsiteY0" fmla="*/ 123444 h 1234440"/>
              <a:gd name="connsiteX1" fmla="*/ 123444 w 8989345"/>
              <a:gd name="connsiteY1" fmla="*/ 0 h 1234440"/>
              <a:gd name="connsiteX2" fmla="*/ 8865901 w 8989345"/>
              <a:gd name="connsiteY2" fmla="*/ 0 h 1234440"/>
              <a:gd name="connsiteX3" fmla="*/ 8989345 w 8989345"/>
              <a:gd name="connsiteY3" fmla="*/ 123444 h 1234440"/>
              <a:gd name="connsiteX4" fmla="*/ 8989345 w 8989345"/>
              <a:gd name="connsiteY4" fmla="*/ 1110996 h 1234440"/>
              <a:gd name="connsiteX5" fmla="*/ 8865901 w 8989345"/>
              <a:gd name="connsiteY5" fmla="*/ 1234440 h 1234440"/>
              <a:gd name="connsiteX6" fmla="*/ 123444 w 8989345"/>
              <a:gd name="connsiteY6" fmla="*/ 1234440 h 1234440"/>
              <a:gd name="connsiteX7" fmla="*/ 0 w 8989345"/>
              <a:gd name="connsiteY7" fmla="*/ 1110996 h 1234440"/>
              <a:gd name="connsiteX8" fmla="*/ 0 w 8989345"/>
              <a:gd name="connsiteY8" fmla="*/ 123444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9345" h="1234440">
                <a:moveTo>
                  <a:pt x="0" y="123444"/>
                </a:moveTo>
                <a:cubicBezTo>
                  <a:pt x="0" y="55268"/>
                  <a:pt x="55268" y="0"/>
                  <a:pt x="123444" y="0"/>
                </a:cubicBezTo>
                <a:lnTo>
                  <a:pt x="8865901" y="0"/>
                </a:lnTo>
                <a:cubicBezTo>
                  <a:pt x="8934077" y="0"/>
                  <a:pt x="8989345" y="55268"/>
                  <a:pt x="8989345" y="123444"/>
                </a:cubicBezTo>
                <a:lnTo>
                  <a:pt x="8989345" y="1110996"/>
                </a:lnTo>
                <a:cubicBezTo>
                  <a:pt x="8989345" y="1179172"/>
                  <a:pt x="8934077" y="1234440"/>
                  <a:pt x="8865901" y="1234440"/>
                </a:cubicBezTo>
                <a:lnTo>
                  <a:pt x="123444" y="1234440"/>
                </a:lnTo>
                <a:cubicBezTo>
                  <a:pt x="55268" y="1234440"/>
                  <a:pt x="0" y="1179172"/>
                  <a:pt x="0" y="1110996"/>
                </a:cubicBezTo>
                <a:lnTo>
                  <a:pt x="0" y="1234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76" tIns="119976" rIns="1593644" bIns="119976" numCol="1" spcCol="1270" anchor="ctr" anchorCtr="0">
            <a:noAutofit/>
          </a:bodyPr>
          <a:lstStyle/>
          <a:p>
            <a:pPr marL="0" lvl="0" indent="0" algn="l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o-KR" altLang="en-US" sz="2200" b="0" i="0" kern="1200" dirty="0"/>
              <a:t>귀족 </a:t>
            </a:r>
            <a:r>
              <a:rPr lang="en-US" altLang="ko-KR" sz="2200" b="0" i="0" kern="1200" dirty="0"/>
              <a:t>· </a:t>
            </a:r>
            <a:r>
              <a:rPr lang="ko-KR" altLang="en-US" sz="2200" b="0" i="0" kern="1200" dirty="0" err="1"/>
              <a:t>무인정치체제였던</a:t>
            </a:r>
            <a:r>
              <a:rPr lang="ko-KR" altLang="en-US" sz="2200" b="0" i="0" kern="1200" dirty="0"/>
              <a:t> 중 </a:t>
            </a:r>
            <a:r>
              <a:rPr lang="en-US" altLang="ko-KR" sz="2200" b="0" i="0" kern="1200" dirty="0"/>
              <a:t>· </a:t>
            </a:r>
            <a:r>
              <a:rPr lang="ko-KR" altLang="en-US" sz="2200" b="0" i="0" kern="1200" dirty="0"/>
              <a:t>근세에는 지위가 하락</a:t>
            </a:r>
            <a:endParaRPr lang="ko-KR" altLang="en-US" sz="2200" kern="1200" dirty="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BF02A72-62E6-45F5-B98C-7E6F8EB813AE}"/>
              </a:ext>
            </a:extLst>
          </p:cNvPr>
          <p:cNvSpPr/>
          <p:nvPr/>
        </p:nvSpPr>
        <p:spPr>
          <a:xfrm>
            <a:off x="2531371" y="4217670"/>
            <a:ext cx="8989345" cy="1234440"/>
          </a:xfrm>
          <a:custGeom>
            <a:avLst/>
            <a:gdLst>
              <a:gd name="connsiteX0" fmla="*/ 0 w 8989345"/>
              <a:gd name="connsiteY0" fmla="*/ 123444 h 1234440"/>
              <a:gd name="connsiteX1" fmla="*/ 123444 w 8989345"/>
              <a:gd name="connsiteY1" fmla="*/ 0 h 1234440"/>
              <a:gd name="connsiteX2" fmla="*/ 8865901 w 8989345"/>
              <a:gd name="connsiteY2" fmla="*/ 0 h 1234440"/>
              <a:gd name="connsiteX3" fmla="*/ 8989345 w 8989345"/>
              <a:gd name="connsiteY3" fmla="*/ 123444 h 1234440"/>
              <a:gd name="connsiteX4" fmla="*/ 8989345 w 8989345"/>
              <a:gd name="connsiteY4" fmla="*/ 1110996 h 1234440"/>
              <a:gd name="connsiteX5" fmla="*/ 8865901 w 8989345"/>
              <a:gd name="connsiteY5" fmla="*/ 1234440 h 1234440"/>
              <a:gd name="connsiteX6" fmla="*/ 123444 w 8989345"/>
              <a:gd name="connsiteY6" fmla="*/ 1234440 h 1234440"/>
              <a:gd name="connsiteX7" fmla="*/ 0 w 8989345"/>
              <a:gd name="connsiteY7" fmla="*/ 1110996 h 1234440"/>
              <a:gd name="connsiteX8" fmla="*/ 0 w 8989345"/>
              <a:gd name="connsiteY8" fmla="*/ 123444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9345" h="1234440">
                <a:moveTo>
                  <a:pt x="0" y="123444"/>
                </a:moveTo>
                <a:cubicBezTo>
                  <a:pt x="0" y="55268"/>
                  <a:pt x="55268" y="0"/>
                  <a:pt x="123444" y="0"/>
                </a:cubicBezTo>
                <a:lnTo>
                  <a:pt x="8865901" y="0"/>
                </a:lnTo>
                <a:cubicBezTo>
                  <a:pt x="8934077" y="0"/>
                  <a:pt x="8989345" y="55268"/>
                  <a:pt x="8989345" y="123444"/>
                </a:cubicBezTo>
                <a:lnTo>
                  <a:pt x="8989345" y="1110996"/>
                </a:lnTo>
                <a:cubicBezTo>
                  <a:pt x="8989345" y="1179172"/>
                  <a:pt x="8934077" y="1234440"/>
                  <a:pt x="8865901" y="1234440"/>
                </a:cubicBezTo>
                <a:lnTo>
                  <a:pt x="123444" y="1234440"/>
                </a:lnTo>
                <a:cubicBezTo>
                  <a:pt x="55268" y="1234440"/>
                  <a:pt x="0" y="1179172"/>
                  <a:pt x="0" y="1110996"/>
                </a:cubicBezTo>
                <a:lnTo>
                  <a:pt x="0" y="1234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76" tIns="119976" rIns="1593644" bIns="119976" numCol="1" spcCol="1270" anchor="ctr" anchorCtr="0">
            <a:noAutofit/>
          </a:bodyPr>
          <a:lstStyle/>
          <a:p>
            <a:pPr marL="0" lvl="0" indent="0" algn="l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200" b="0" i="0" kern="1200" dirty="0"/>
              <a:t>1868</a:t>
            </a:r>
            <a:r>
              <a:rPr lang="ko-KR" altLang="en-US" sz="2200" b="0" i="0" kern="1200" dirty="0"/>
              <a:t>년 메이지 유신으로 중앙집권체제가 확립되면서 권력 회복</a:t>
            </a:r>
            <a:endParaRPr lang="ko-KR" altLang="en-US" sz="2200" kern="1200" dirty="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E8756F5-578B-4955-9758-6B86F8991262}"/>
              </a:ext>
            </a:extLst>
          </p:cNvPr>
          <p:cNvSpPr/>
          <p:nvPr/>
        </p:nvSpPr>
        <p:spPr>
          <a:xfrm>
            <a:off x="3202654" y="5623559"/>
            <a:ext cx="8989345" cy="1234440"/>
          </a:xfrm>
          <a:custGeom>
            <a:avLst/>
            <a:gdLst>
              <a:gd name="connsiteX0" fmla="*/ 0 w 8989345"/>
              <a:gd name="connsiteY0" fmla="*/ 123444 h 1234440"/>
              <a:gd name="connsiteX1" fmla="*/ 123444 w 8989345"/>
              <a:gd name="connsiteY1" fmla="*/ 0 h 1234440"/>
              <a:gd name="connsiteX2" fmla="*/ 8865901 w 8989345"/>
              <a:gd name="connsiteY2" fmla="*/ 0 h 1234440"/>
              <a:gd name="connsiteX3" fmla="*/ 8989345 w 8989345"/>
              <a:gd name="connsiteY3" fmla="*/ 123444 h 1234440"/>
              <a:gd name="connsiteX4" fmla="*/ 8989345 w 8989345"/>
              <a:gd name="connsiteY4" fmla="*/ 1110996 h 1234440"/>
              <a:gd name="connsiteX5" fmla="*/ 8865901 w 8989345"/>
              <a:gd name="connsiteY5" fmla="*/ 1234440 h 1234440"/>
              <a:gd name="connsiteX6" fmla="*/ 123444 w 8989345"/>
              <a:gd name="connsiteY6" fmla="*/ 1234440 h 1234440"/>
              <a:gd name="connsiteX7" fmla="*/ 0 w 8989345"/>
              <a:gd name="connsiteY7" fmla="*/ 1110996 h 1234440"/>
              <a:gd name="connsiteX8" fmla="*/ 0 w 8989345"/>
              <a:gd name="connsiteY8" fmla="*/ 123444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9345" h="1234440">
                <a:moveTo>
                  <a:pt x="0" y="123444"/>
                </a:moveTo>
                <a:cubicBezTo>
                  <a:pt x="0" y="55268"/>
                  <a:pt x="55268" y="0"/>
                  <a:pt x="123444" y="0"/>
                </a:cubicBezTo>
                <a:lnTo>
                  <a:pt x="8865901" y="0"/>
                </a:lnTo>
                <a:cubicBezTo>
                  <a:pt x="8934077" y="0"/>
                  <a:pt x="8989345" y="55268"/>
                  <a:pt x="8989345" y="123444"/>
                </a:cubicBezTo>
                <a:lnTo>
                  <a:pt x="8989345" y="1110996"/>
                </a:lnTo>
                <a:cubicBezTo>
                  <a:pt x="8989345" y="1179172"/>
                  <a:pt x="8934077" y="1234440"/>
                  <a:pt x="8865901" y="1234440"/>
                </a:cubicBezTo>
                <a:lnTo>
                  <a:pt x="123444" y="1234440"/>
                </a:lnTo>
                <a:cubicBezTo>
                  <a:pt x="55268" y="1234440"/>
                  <a:pt x="0" y="1179172"/>
                  <a:pt x="0" y="1110996"/>
                </a:cubicBezTo>
                <a:lnTo>
                  <a:pt x="0" y="1234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976" tIns="119976" rIns="1593644" bIns="119976" numCol="1" spcCol="1270" anchor="ctr" anchorCtr="0">
            <a:noAutofit/>
          </a:bodyPr>
          <a:lstStyle/>
          <a:p>
            <a:pPr marL="0" lvl="0" indent="0" algn="l" defTabSz="9779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2200" b="0" i="0" kern="1200" dirty="0"/>
              <a:t>2</a:t>
            </a:r>
            <a:r>
              <a:rPr lang="ko-KR" altLang="en-US" sz="2200" b="0" i="0" kern="1200" dirty="0"/>
              <a:t>차대전 패전 후 </a:t>
            </a:r>
            <a:r>
              <a:rPr lang="ko-KR" altLang="en-US" sz="2200" b="0" i="0" kern="1200" dirty="0" err="1"/>
              <a:t>쇼와천황의</a:t>
            </a:r>
            <a:r>
              <a:rPr lang="ko-KR" altLang="en-US" sz="2200" b="0" i="0" kern="1200" dirty="0"/>
              <a:t> 이른바 ‘인간선언</a:t>
            </a:r>
            <a:r>
              <a:rPr lang="en-US" altLang="ko-KR" sz="2200" b="0" i="0" kern="1200" dirty="0"/>
              <a:t>(</a:t>
            </a:r>
            <a:r>
              <a:rPr lang="ko-KR" altLang="en-US" sz="2200" b="0" i="0" kern="1200" dirty="0"/>
              <a:t>人間宣言</a:t>
            </a:r>
            <a:r>
              <a:rPr lang="en-US" altLang="ko-KR" sz="2200" b="0" i="0" kern="1200" dirty="0"/>
              <a:t>)’</a:t>
            </a:r>
            <a:r>
              <a:rPr lang="ko-KR" altLang="en-US" sz="2200" b="0" i="0" kern="1200" dirty="0"/>
              <a:t>을 계기로 신성부정</a:t>
            </a:r>
            <a:r>
              <a:rPr lang="en-US" altLang="ko-KR" sz="2200" b="0" i="0" kern="1200" dirty="0"/>
              <a:t>, </a:t>
            </a:r>
            <a:r>
              <a:rPr lang="ko-KR" altLang="en-US" sz="2200" b="0" i="0" kern="1200" dirty="0"/>
              <a:t>국가와 국민통합의 상징적 존재로 규정</a:t>
            </a:r>
            <a:endParaRPr lang="ko-KR" altLang="en-US" sz="2200" kern="1200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19FAF87D-B460-4635-BB8E-FF528C357799}"/>
              </a:ext>
            </a:extLst>
          </p:cNvPr>
          <p:cNvSpPr/>
          <p:nvPr/>
        </p:nvSpPr>
        <p:spPr>
          <a:xfrm>
            <a:off x="8704484" y="901827"/>
            <a:ext cx="802386" cy="802386"/>
          </a:xfrm>
          <a:custGeom>
            <a:avLst/>
            <a:gdLst>
              <a:gd name="connsiteX0" fmla="*/ 0 w 802386"/>
              <a:gd name="connsiteY0" fmla="*/ 441312 h 802386"/>
              <a:gd name="connsiteX1" fmla="*/ 180537 w 802386"/>
              <a:gd name="connsiteY1" fmla="*/ 441312 h 802386"/>
              <a:gd name="connsiteX2" fmla="*/ 180537 w 802386"/>
              <a:gd name="connsiteY2" fmla="*/ 0 h 802386"/>
              <a:gd name="connsiteX3" fmla="*/ 621849 w 802386"/>
              <a:gd name="connsiteY3" fmla="*/ 0 h 802386"/>
              <a:gd name="connsiteX4" fmla="*/ 621849 w 802386"/>
              <a:gd name="connsiteY4" fmla="*/ 441312 h 802386"/>
              <a:gd name="connsiteX5" fmla="*/ 802386 w 802386"/>
              <a:gd name="connsiteY5" fmla="*/ 441312 h 802386"/>
              <a:gd name="connsiteX6" fmla="*/ 401193 w 802386"/>
              <a:gd name="connsiteY6" fmla="*/ 802386 h 802386"/>
              <a:gd name="connsiteX7" fmla="*/ 0 w 802386"/>
              <a:gd name="connsiteY7" fmla="*/ 441312 h 8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386" h="802386">
                <a:moveTo>
                  <a:pt x="0" y="441312"/>
                </a:moveTo>
                <a:lnTo>
                  <a:pt x="180537" y="441312"/>
                </a:lnTo>
                <a:lnTo>
                  <a:pt x="180537" y="0"/>
                </a:lnTo>
                <a:lnTo>
                  <a:pt x="621849" y="0"/>
                </a:lnTo>
                <a:lnTo>
                  <a:pt x="621849" y="441312"/>
                </a:lnTo>
                <a:lnTo>
                  <a:pt x="802386" y="441312"/>
                </a:lnTo>
                <a:lnTo>
                  <a:pt x="401193" y="802386"/>
                </a:lnTo>
                <a:lnTo>
                  <a:pt x="0" y="441312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257" tIns="45720" rIns="226257" bIns="244311" numCol="1" spcCol="1270" anchor="ctr" anchorCtr="0">
            <a:noAutofit/>
          </a:bodyPr>
          <a:lstStyle/>
          <a:p>
            <a:pPr marL="0" lvl="0" indent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3CF93AE6-76AC-41F7-AE94-802D308EEE82}"/>
              </a:ext>
            </a:extLst>
          </p:cNvPr>
          <p:cNvSpPr/>
          <p:nvPr/>
        </p:nvSpPr>
        <p:spPr>
          <a:xfrm>
            <a:off x="9375767" y="2307717"/>
            <a:ext cx="802386" cy="802386"/>
          </a:xfrm>
          <a:custGeom>
            <a:avLst/>
            <a:gdLst>
              <a:gd name="connsiteX0" fmla="*/ 0 w 802386"/>
              <a:gd name="connsiteY0" fmla="*/ 441312 h 802386"/>
              <a:gd name="connsiteX1" fmla="*/ 180537 w 802386"/>
              <a:gd name="connsiteY1" fmla="*/ 441312 h 802386"/>
              <a:gd name="connsiteX2" fmla="*/ 180537 w 802386"/>
              <a:gd name="connsiteY2" fmla="*/ 0 h 802386"/>
              <a:gd name="connsiteX3" fmla="*/ 621849 w 802386"/>
              <a:gd name="connsiteY3" fmla="*/ 0 h 802386"/>
              <a:gd name="connsiteX4" fmla="*/ 621849 w 802386"/>
              <a:gd name="connsiteY4" fmla="*/ 441312 h 802386"/>
              <a:gd name="connsiteX5" fmla="*/ 802386 w 802386"/>
              <a:gd name="connsiteY5" fmla="*/ 441312 h 802386"/>
              <a:gd name="connsiteX6" fmla="*/ 401193 w 802386"/>
              <a:gd name="connsiteY6" fmla="*/ 802386 h 802386"/>
              <a:gd name="connsiteX7" fmla="*/ 0 w 802386"/>
              <a:gd name="connsiteY7" fmla="*/ 441312 h 8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386" h="802386">
                <a:moveTo>
                  <a:pt x="0" y="441312"/>
                </a:moveTo>
                <a:lnTo>
                  <a:pt x="180537" y="441312"/>
                </a:lnTo>
                <a:lnTo>
                  <a:pt x="180537" y="0"/>
                </a:lnTo>
                <a:lnTo>
                  <a:pt x="621849" y="0"/>
                </a:lnTo>
                <a:lnTo>
                  <a:pt x="621849" y="441312"/>
                </a:lnTo>
                <a:lnTo>
                  <a:pt x="802386" y="441312"/>
                </a:lnTo>
                <a:lnTo>
                  <a:pt x="401193" y="802386"/>
                </a:lnTo>
                <a:lnTo>
                  <a:pt x="0" y="441312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257" tIns="45720" rIns="226257" bIns="244311" numCol="1" spcCol="1270" anchor="ctr" anchorCtr="0">
            <a:noAutofit/>
          </a:bodyPr>
          <a:lstStyle/>
          <a:p>
            <a:pPr marL="0" lvl="0" indent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8968A9C0-59AE-496C-A9EF-C0EBCC3EC8F5}"/>
              </a:ext>
            </a:extLst>
          </p:cNvPr>
          <p:cNvSpPr/>
          <p:nvPr/>
        </p:nvSpPr>
        <p:spPr>
          <a:xfrm>
            <a:off x="10047049" y="3693033"/>
            <a:ext cx="802386" cy="802386"/>
          </a:xfrm>
          <a:custGeom>
            <a:avLst/>
            <a:gdLst>
              <a:gd name="connsiteX0" fmla="*/ 0 w 802386"/>
              <a:gd name="connsiteY0" fmla="*/ 441312 h 802386"/>
              <a:gd name="connsiteX1" fmla="*/ 180537 w 802386"/>
              <a:gd name="connsiteY1" fmla="*/ 441312 h 802386"/>
              <a:gd name="connsiteX2" fmla="*/ 180537 w 802386"/>
              <a:gd name="connsiteY2" fmla="*/ 0 h 802386"/>
              <a:gd name="connsiteX3" fmla="*/ 621849 w 802386"/>
              <a:gd name="connsiteY3" fmla="*/ 0 h 802386"/>
              <a:gd name="connsiteX4" fmla="*/ 621849 w 802386"/>
              <a:gd name="connsiteY4" fmla="*/ 441312 h 802386"/>
              <a:gd name="connsiteX5" fmla="*/ 802386 w 802386"/>
              <a:gd name="connsiteY5" fmla="*/ 441312 h 802386"/>
              <a:gd name="connsiteX6" fmla="*/ 401193 w 802386"/>
              <a:gd name="connsiteY6" fmla="*/ 802386 h 802386"/>
              <a:gd name="connsiteX7" fmla="*/ 0 w 802386"/>
              <a:gd name="connsiteY7" fmla="*/ 441312 h 8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386" h="802386">
                <a:moveTo>
                  <a:pt x="0" y="441312"/>
                </a:moveTo>
                <a:lnTo>
                  <a:pt x="180537" y="441312"/>
                </a:lnTo>
                <a:lnTo>
                  <a:pt x="180537" y="0"/>
                </a:lnTo>
                <a:lnTo>
                  <a:pt x="621849" y="0"/>
                </a:lnTo>
                <a:lnTo>
                  <a:pt x="621849" y="441312"/>
                </a:lnTo>
                <a:lnTo>
                  <a:pt x="802386" y="441312"/>
                </a:lnTo>
                <a:lnTo>
                  <a:pt x="401193" y="802386"/>
                </a:lnTo>
                <a:lnTo>
                  <a:pt x="0" y="441312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257" tIns="45720" rIns="226257" bIns="244311" numCol="1" spcCol="1270" anchor="ctr" anchorCtr="0">
            <a:noAutofit/>
          </a:bodyPr>
          <a:lstStyle/>
          <a:p>
            <a:pPr marL="0" lvl="0" indent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72054BD3-4EF4-4E81-9DDF-3E1823D01221}"/>
              </a:ext>
            </a:extLst>
          </p:cNvPr>
          <p:cNvSpPr/>
          <p:nvPr/>
        </p:nvSpPr>
        <p:spPr>
          <a:xfrm>
            <a:off x="10718331" y="5112639"/>
            <a:ext cx="802386" cy="802386"/>
          </a:xfrm>
          <a:custGeom>
            <a:avLst/>
            <a:gdLst>
              <a:gd name="connsiteX0" fmla="*/ 0 w 802386"/>
              <a:gd name="connsiteY0" fmla="*/ 441312 h 802386"/>
              <a:gd name="connsiteX1" fmla="*/ 180537 w 802386"/>
              <a:gd name="connsiteY1" fmla="*/ 441312 h 802386"/>
              <a:gd name="connsiteX2" fmla="*/ 180537 w 802386"/>
              <a:gd name="connsiteY2" fmla="*/ 0 h 802386"/>
              <a:gd name="connsiteX3" fmla="*/ 621849 w 802386"/>
              <a:gd name="connsiteY3" fmla="*/ 0 h 802386"/>
              <a:gd name="connsiteX4" fmla="*/ 621849 w 802386"/>
              <a:gd name="connsiteY4" fmla="*/ 441312 h 802386"/>
              <a:gd name="connsiteX5" fmla="*/ 802386 w 802386"/>
              <a:gd name="connsiteY5" fmla="*/ 441312 h 802386"/>
              <a:gd name="connsiteX6" fmla="*/ 401193 w 802386"/>
              <a:gd name="connsiteY6" fmla="*/ 802386 h 802386"/>
              <a:gd name="connsiteX7" fmla="*/ 0 w 802386"/>
              <a:gd name="connsiteY7" fmla="*/ 441312 h 8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386" h="802386">
                <a:moveTo>
                  <a:pt x="0" y="441312"/>
                </a:moveTo>
                <a:lnTo>
                  <a:pt x="180537" y="441312"/>
                </a:lnTo>
                <a:lnTo>
                  <a:pt x="180537" y="0"/>
                </a:lnTo>
                <a:lnTo>
                  <a:pt x="621849" y="0"/>
                </a:lnTo>
                <a:lnTo>
                  <a:pt x="621849" y="441312"/>
                </a:lnTo>
                <a:lnTo>
                  <a:pt x="802386" y="441312"/>
                </a:lnTo>
                <a:lnTo>
                  <a:pt x="401193" y="802386"/>
                </a:lnTo>
                <a:lnTo>
                  <a:pt x="0" y="441312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257" tIns="45720" rIns="226257" bIns="244311" numCol="1" spcCol="1270" anchor="ctr" anchorCtr="0">
            <a:noAutofit/>
          </a:bodyPr>
          <a:lstStyle/>
          <a:p>
            <a:pPr marL="0" lvl="0" indent="0" algn="ctr" defTabSz="16002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3600" kern="1200"/>
          </a:p>
        </p:txBody>
      </p:sp>
    </p:spTree>
    <p:extLst>
      <p:ext uri="{BB962C8B-B14F-4D97-AF65-F5344CB8AC3E}">
        <p14:creationId xmlns:p14="http://schemas.microsoft.com/office/powerpoint/2010/main" val="8029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A86ADEC-41ED-4652-BEC8-48D1CA37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87" y="948629"/>
            <a:ext cx="59387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latinLnBrk="0"/>
            <a:r>
              <a:rPr lang="ko-KR" altLang="en-US" sz="4000" dirty="0"/>
              <a:t>천황의 상징적 존재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표식">
            <a:extLst>
              <a:ext uri="{FF2B5EF4-FFF2-40B4-BE49-F238E27FC236}">
                <a16:creationId xmlns:a16="http://schemas.microsoft.com/office/drawing/2014/main" id="{B72FDEFE-4983-42E4-B16A-2E2AE7AA7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6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4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3EAA235-09F8-46B9-AA4D-24EE40DD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ko-KR" altLang="en-US" sz="2800" dirty="0"/>
              <a:t>천황의 상징적 존재</a:t>
            </a:r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angle 38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Content Placeholder 7">
            <a:extLst>
              <a:ext uri="{FF2B5EF4-FFF2-40B4-BE49-F238E27FC236}">
                <a16:creationId xmlns:a16="http://schemas.microsoft.com/office/drawing/2014/main" id="{FF022A93-5CA7-4123-95BC-2F7D1759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+mj-ea"/>
                <a:ea typeface="+mj-ea"/>
              </a:rPr>
              <a:t>국무대신이</a:t>
            </a:r>
            <a:r>
              <a:rPr lang="ko-KR" altLang="en-US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 </a:t>
            </a:r>
            <a:r>
              <a:rPr lang="ko-KR" altLang="en-US" dirty="0">
                <a:latin typeface="+mn-ea"/>
              </a:rPr>
              <a:t>천황 보좌</a:t>
            </a:r>
            <a:endParaRPr lang="en-US" altLang="ko-KR" dirty="0">
              <a:latin typeface="+mn-ea"/>
            </a:endParaRPr>
          </a:p>
          <a:p>
            <a:endParaRPr lang="en-US" dirty="0">
              <a:latin typeface="+mn-ea"/>
            </a:endParaRPr>
          </a:p>
          <a:p>
            <a:r>
              <a:rPr lang="ko-KR" altLang="en-US" dirty="0">
                <a:latin typeface="+mn-ea"/>
              </a:rPr>
              <a:t>국정에 의한 권능을 갖지 못함</a:t>
            </a:r>
            <a:endParaRPr lang="en-US" altLang="ko-KR" dirty="0">
              <a:latin typeface="+mn-ea"/>
            </a:endParaRPr>
          </a:p>
          <a:p>
            <a:endParaRPr lang="en-US" dirty="0">
              <a:latin typeface="+mn-ea"/>
            </a:endParaRPr>
          </a:p>
          <a:p>
            <a:r>
              <a:rPr lang="ko-KR" altLang="en-US" dirty="0"/>
              <a:t>대부분의 권한은 총리가 가짐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/>
              <a:t>제국회의가 입법권을 행해도 거부가능</a:t>
            </a:r>
            <a:endParaRPr lang="en-US" dirty="0"/>
          </a:p>
        </p:txBody>
      </p:sp>
      <p:pic>
        <p:nvPicPr>
          <p:cNvPr id="4" name="내용 개체 틀 3" descr="사람, 벽, 실내, 서있는이(가) 표시된 사진&#10;&#10;자동 생성된 설명">
            <a:extLst>
              <a:ext uri="{FF2B5EF4-FFF2-40B4-BE49-F238E27FC236}">
                <a16:creationId xmlns:a16="http://schemas.microsoft.com/office/drawing/2014/main" id="{4212460A-9DCE-4774-AFF2-83E2ADEB6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206" y="804519"/>
            <a:ext cx="4096173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C2C9D4E-1CA7-4300-AA5F-08CD30A9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latinLnBrk="0"/>
            <a:r>
              <a:rPr lang="ko-KR" altLang="en-US" sz="6000">
                <a:solidFill>
                  <a:schemeClr val="tx2"/>
                </a:solidFill>
              </a:rPr>
              <a:t>일본사람들이 생각하는</a:t>
            </a:r>
            <a:br>
              <a:rPr lang="en-US" altLang="ko-KR" sz="6000">
                <a:solidFill>
                  <a:schemeClr val="tx2"/>
                </a:solidFill>
              </a:rPr>
            </a:br>
            <a:r>
              <a:rPr lang="en-US" altLang="ko-KR" sz="6000">
                <a:solidFill>
                  <a:schemeClr val="tx2"/>
                </a:solidFill>
              </a:rPr>
              <a:t> </a:t>
            </a:r>
            <a:r>
              <a:rPr lang="ko-KR" altLang="en-US" sz="6000">
                <a:solidFill>
                  <a:schemeClr val="tx2"/>
                </a:solidFill>
              </a:rPr>
              <a:t>과거와 현재의 천황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49385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6275</TotalTime>
  <Words>504</Words>
  <Application>Microsoft Office PowerPoint</Application>
  <PresentationFormat>와이드스크린</PresentationFormat>
  <Paragraphs>96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휴먼편지체</vt:lpstr>
      <vt:lpstr>Arial</vt:lpstr>
      <vt:lpstr>Gill Sans MT</vt:lpstr>
      <vt:lpstr>갤러리</vt:lpstr>
      <vt:lpstr>일본의 천황제</vt:lpstr>
      <vt:lpstr>목차</vt:lpstr>
      <vt:lpstr>천황제</vt:lpstr>
      <vt:lpstr>현재 일본의 천황</vt:lpstr>
      <vt:lpstr>천황의 역사</vt:lpstr>
      <vt:lpstr>PowerPoint 프레젠테이션</vt:lpstr>
      <vt:lpstr>천황의 상징적 존재</vt:lpstr>
      <vt:lpstr>천황의 상징적 존재</vt:lpstr>
      <vt:lpstr>일본사람들이 생각하는  과거와 현재의 천황</vt:lpstr>
      <vt:lpstr>과거의 천황</vt:lpstr>
      <vt:lpstr>현재의 천황</vt:lpstr>
      <vt:lpstr>천황의 일본 헌법</vt:lpstr>
      <vt:lpstr>당시의 일본국 헌법 공포</vt:lpstr>
      <vt:lpstr>일본 헌법 제 1조</vt:lpstr>
      <vt:lpstr>일본 헌법 제 2조</vt:lpstr>
      <vt:lpstr>일본 헌법 제 3조</vt:lpstr>
      <vt:lpstr>일본 헌법 제 4조</vt:lpstr>
      <vt:lpstr>일본 헌법 제 5조</vt:lpstr>
      <vt:lpstr>일본 헌법 제 6조</vt:lpstr>
      <vt:lpstr>일본 헌법 제 7조</vt:lpstr>
      <vt:lpstr>일본 헌법 제 7조 천황의 일  </vt:lpstr>
      <vt:lpstr>일본 헌법 제 8조</vt:lpstr>
      <vt:lpstr>영상자료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천황제</dc:title>
  <dc:creator>blt</dc:creator>
  <cp:lastModifiedBy>blt</cp:lastModifiedBy>
  <cp:revision>5</cp:revision>
  <dcterms:created xsi:type="dcterms:W3CDTF">2021-09-16T12:33:27Z</dcterms:created>
  <dcterms:modified xsi:type="dcterms:W3CDTF">2021-10-08T11:25:27Z</dcterms:modified>
</cp:coreProperties>
</file>