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60"/>
  </p:normalViewPr>
  <p:slideViewPr>
    <p:cSldViewPr>
      <p:cViewPr varScale="1">
        <p:scale>
          <a:sx n="42" d="100"/>
          <a:sy n="42" d="100"/>
        </p:scale>
        <p:origin x="8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6EBD-309D-4B84-8CC8-D55F09FA119E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44489-421D-47FD-A5C5-8B6C6975F4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51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4489-421D-47FD-A5C5-8B6C6975F4B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10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4489-421D-47FD-A5C5-8B6C6975F4B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54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4489-421D-47FD-A5C5-8B6C6975F4B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87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4489-421D-47FD-A5C5-8B6C6975F4B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06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32.png"/><Relationship Id="rId7" Type="http://schemas.openxmlformats.org/officeDocument/2006/relationships/image" Target="../media/image8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14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97.png"/><Relationship Id="rId5" Type="http://schemas.openxmlformats.org/officeDocument/2006/relationships/image" Target="../media/image8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8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12.png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32.png"/><Relationship Id="rId7" Type="http://schemas.openxmlformats.org/officeDocument/2006/relationships/image" Target="../media/image1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0.png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0.png"/><Relationship Id="rId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32.png"/><Relationship Id="rId7" Type="http://schemas.openxmlformats.org/officeDocument/2006/relationships/image" Target="../media/image1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3.png"/><Relationship Id="rId9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hyperlink" Target="https://youtu.be/UqmEsh5ih-U" TargetMode="External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28.png"/><Relationship Id="rId5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132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26.png"/><Relationship Id="rId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4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23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14.png"/><Relationship Id="rId21" Type="http://schemas.openxmlformats.org/officeDocument/2006/relationships/image" Target="../media/image64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32.png"/><Relationship Id="rId24" Type="http://schemas.openxmlformats.org/officeDocument/2006/relationships/image" Target="../media/image67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4.png"/><Relationship Id="rId19" Type="http://schemas.openxmlformats.org/officeDocument/2006/relationships/image" Target="../media/image62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33.png"/><Relationship Id="rId3" Type="http://schemas.openxmlformats.org/officeDocument/2006/relationships/image" Target="../media/image49.png"/><Relationship Id="rId7" Type="http://schemas.openxmlformats.org/officeDocument/2006/relationships/image" Target="../media/image71.png"/><Relationship Id="rId12" Type="http://schemas.openxmlformats.org/officeDocument/2006/relationships/image" Target="../media/image32.png"/><Relationship Id="rId2" Type="http://schemas.openxmlformats.org/officeDocument/2006/relationships/image" Target="../media/image14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52.png"/><Relationship Id="rId15" Type="http://schemas.openxmlformats.org/officeDocument/2006/relationships/image" Target="../media/image53.png"/><Relationship Id="rId10" Type="http://schemas.openxmlformats.org/officeDocument/2006/relationships/image" Target="../media/image74.png"/><Relationship Id="rId4" Type="http://schemas.openxmlformats.org/officeDocument/2006/relationships/image" Target="../media/image50.png"/><Relationship Id="rId9" Type="http://schemas.openxmlformats.org/officeDocument/2006/relationships/image" Target="../media/image73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32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14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780" y="1453399"/>
            <a:ext cx="8897222" cy="544220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111" y="3426580"/>
            <a:ext cx="15878905" cy="544220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015843" y="7725136"/>
            <a:ext cx="1182824" cy="667762"/>
            <a:chOff x="8015843" y="7725136"/>
            <a:chExt cx="1182824" cy="66776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6224" y="7413047"/>
              <a:ext cx="2365648" cy="1335525"/>
            </a:xfrm>
            <a:prstGeom prst="rect">
              <a:avLst/>
            </a:prstGeom>
          </p:spPr>
        </p:pic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5843" y="7725136"/>
              <a:ext cx="1182824" cy="6677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37783" y="7741764"/>
            <a:ext cx="1145933" cy="75536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89730" y="7443596"/>
            <a:ext cx="3404700" cy="19480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041031" y="7725136"/>
            <a:ext cx="1182824" cy="667762"/>
            <a:chOff x="3041031" y="7725136"/>
            <a:chExt cx="1182824" cy="6677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1412" y="7413047"/>
              <a:ext cx="2365648" cy="1335525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031" y="7725136"/>
              <a:ext cx="1182824" cy="66776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2976" y="7741766"/>
            <a:ext cx="1145933" cy="75536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4920" y="7443596"/>
            <a:ext cx="3530329" cy="242511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576091" y="7725136"/>
            <a:ext cx="1182824" cy="667762"/>
            <a:chOff x="12576091" y="7725136"/>
            <a:chExt cx="1182824" cy="66776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06471" y="7413047"/>
              <a:ext cx="2365648" cy="1335525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6091" y="7725136"/>
              <a:ext cx="1182824" cy="66776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98031" y="7741764"/>
            <a:ext cx="1145933" cy="75536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50006" y="7443596"/>
            <a:ext cx="2623893" cy="194804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118384" y="3158554"/>
            <a:ext cx="908804" cy="865881"/>
            <a:chOff x="12118384" y="3158554"/>
            <a:chExt cx="908804" cy="86588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18384" y="3158554"/>
              <a:ext cx="908804" cy="86588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431800" y="1387028"/>
            <a:ext cx="622106" cy="784161"/>
            <a:chOff x="11431800" y="1387028"/>
            <a:chExt cx="622106" cy="78416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31800" y="1387028"/>
              <a:ext cx="622106" cy="78416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753835" y="1918025"/>
            <a:ext cx="1405786" cy="2098189"/>
            <a:chOff x="4753835" y="1918025"/>
            <a:chExt cx="1405786" cy="209818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53835" y="1918025"/>
              <a:ext cx="1405786" cy="20981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66932" y="1447619"/>
            <a:ext cx="2199734" cy="413435"/>
            <a:chOff x="14466932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6932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48458" y="1440687"/>
            <a:ext cx="1993799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52343" y="1180429"/>
            <a:ext cx="3767058" cy="124313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20859" y="2202859"/>
            <a:ext cx="4951547" cy="93254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611478" y="6128658"/>
            <a:ext cx="11868870" cy="3155926"/>
            <a:chOff x="10611478" y="6128658"/>
            <a:chExt cx="11868870" cy="31559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10611478" y="6128658"/>
              <a:ext cx="11868870" cy="31559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2664" y="2271429"/>
            <a:ext cx="11868870" cy="3155926"/>
            <a:chOff x="732664" y="2271429"/>
            <a:chExt cx="11868870" cy="315592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664" y="2271429"/>
              <a:ext cx="11868870" cy="315592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5744" y="4071101"/>
            <a:ext cx="1742426" cy="56989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4163" y="4071101"/>
            <a:ext cx="1602747" cy="56989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87887" y="3864630"/>
            <a:ext cx="1680408" cy="98334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96982" y="3864630"/>
            <a:ext cx="1760305" cy="139679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64858" y="4071101"/>
            <a:ext cx="1448336" cy="56989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60420" y="7028099"/>
            <a:ext cx="1290983" cy="56989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221892" y="7028099"/>
            <a:ext cx="1290983" cy="56989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666722" y="7022418"/>
            <a:ext cx="1423958" cy="56989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7809933" y="4525946"/>
            <a:ext cx="951562" cy="6171429"/>
            <a:chOff x="17809933" y="4525946"/>
            <a:chExt cx="951562" cy="617142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809933" y="4525946"/>
              <a:ext cx="951562" cy="617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220468" y="6128658"/>
            <a:ext cx="6584245" cy="2879486"/>
            <a:chOff x="2220468" y="6128658"/>
            <a:chExt cx="6584245" cy="287948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20468" y="6128658"/>
              <a:ext cx="6584245" cy="28794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996" y="1634977"/>
            <a:ext cx="9320725" cy="306747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6896" y="1440687"/>
            <a:ext cx="1876557" cy="4960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809086" y="462575"/>
            <a:ext cx="7005740" cy="9341112"/>
            <a:chOff x="10809086" y="462575"/>
            <a:chExt cx="7005740" cy="934111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9086" y="462575"/>
              <a:ext cx="7005740" cy="9341112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9525" y="4310687"/>
            <a:ext cx="4390755" cy="296221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77011" y="9318628"/>
            <a:ext cx="7153956" cy="569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896" y="1440687"/>
            <a:ext cx="1876557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5126" y="3453981"/>
            <a:ext cx="12544933" cy="59802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9381" y="1196419"/>
            <a:ext cx="3777351" cy="124313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27242" y="1792484"/>
            <a:ext cx="2538912" cy="93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896" y="1440687"/>
            <a:ext cx="1876557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5123" y="4171590"/>
            <a:ext cx="12897868" cy="482778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9381" y="1196419"/>
            <a:ext cx="3777351" cy="124313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99064" y="1856583"/>
            <a:ext cx="4824574" cy="93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11420" y="503899"/>
            <a:ext cx="17343938" cy="9331072"/>
            <a:chOff x="311420" y="503899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420" y="503899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896" y="1440687"/>
            <a:ext cx="1876557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9381" y="1196419"/>
            <a:ext cx="3777351" cy="124313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34373" y="1792484"/>
            <a:ext cx="2102808" cy="93255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417637" y="503899"/>
            <a:ext cx="6370611" cy="9331072"/>
            <a:chOff x="11417637" y="503899"/>
            <a:chExt cx="6370611" cy="933107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17637" y="503899"/>
              <a:ext cx="6370611" cy="933107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9695" y="3640027"/>
            <a:ext cx="12952264" cy="425156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01303" y="8773417"/>
            <a:ext cx="7138871" cy="98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17732" y="503899"/>
            <a:ext cx="17343938" cy="9331072"/>
            <a:chOff x="417732" y="503899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732" y="503899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896" y="1440687"/>
            <a:ext cx="1876557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9381" y="1196419"/>
            <a:ext cx="3777351" cy="124313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41273" y="1883161"/>
            <a:ext cx="2102808" cy="93255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1971" y="4012114"/>
            <a:ext cx="12880543" cy="4251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17732" y="503899"/>
            <a:ext cx="17343938" cy="9331072"/>
            <a:chOff x="417732" y="503899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732" y="503899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896" y="1440687"/>
            <a:ext cx="1876557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9381" y="1196419"/>
            <a:ext cx="3777351" cy="124313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20662" y="1856583"/>
            <a:ext cx="2102808" cy="93255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1971" y="4012114"/>
            <a:ext cx="12706898" cy="482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17732" y="503899"/>
            <a:ext cx="17343938" cy="9331072"/>
            <a:chOff x="417732" y="503899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732" y="503899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896" y="1440687"/>
            <a:ext cx="1876557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9381" y="1196419"/>
            <a:ext cx="3777351" cy="124313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99204" y="1792484"/>
            <a:ext cx="2996045" cy="93255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5123" y="3507133"/>
            <a:ext cx="12909938" cy="598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996" y="1634977"/>
            <a:ext cx="9048374" cy="306747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6896" y="1440687"/>
            <a:ext cx="1880082" cy="4960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809086" y="462575"/>
            <a:ext cx="7005740" cy="9341112"/>
            <a:chOff x="10809086" y="462575"/>
            <a:chExt cx="7005740" cy="934111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9086" y="462575"/>
              <a:ext cx="7005740" cy="9341112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9526" y="5360002"/>
            <a:ext cx="4065270" cy="160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17732" y="503899"/>
            <a:ext cx="17343938" cy="9331072"/>
            <a:chOff x="417732" y="503899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732" y="503899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896" y="1440687"/>
            <a:ext cx="1880082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08174" y="1792484"/>
            <a:ext cx="3602202" cy="93255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5123" y="3108466"/>
            <a:ext cx="11283285" cy="300568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88367" y="1222996"/>
            <a:ext cx="3666977" cy="12431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29257" y="5959136"/>
            <a:ext cx="7588351" cy="3318611"/>
            <a:chOff x="1129257" y="5959136"/>
            <a:chExt cx="7588351" cy="331861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9257" y="5959136"/>
              <a:ext cx="7588351" cy="331861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09147" y="5959136"/>
            <a:ext cx="7588351" cy="3318611"/>
            <a:chOff x="9409147" y="5959136"/>
            <a:chExt cx="7588351" cy="331861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09147" y="5959136"/>
              <a:ext cx="7588351" cy="33186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508" y="802621"/>
            <a:ext cx="4266662" cy="34587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88210" y="1183507"/>
            <a:ext cx="982537" cy="1684432"/>
            <a:chOff x="15688210" y="1183507"/>
            <a:chExt cx="982537" cy="168443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8210" y="1183507"/>
              <a:ext cx="982537" cy="1684432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2920" y="3706022"/>
            <a:ext cx="1196185" cy="111828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58517" y="3706022"/>
            <a:ext cx="1234635" cy="111828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487089" y="4579614"/>
            <a:ext cx="3183657" cy="161159"/>
            <a:chOff x="13487089" y="4579614"/>
            <a:chExt cx="3183657" cy="16115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87089" y="4579614"/>
              <a:ext cx="3183657" cy="1611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619048" y="4579614"/>
            <a:ext cx="3183657" cy="161159"/>
            <a:chOff x="9619048" y="4579614"/>
            <a:chExt cx="3183657" cy="16115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9048" y="4579614"/>
              <a:ext cx="3183657" cy="161159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82858" y="4891344"/>
            <a:ext cx="1358760" cy="124854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450858" y="4891344"/>
            <a:ext cx="2037993" cy="50062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77305" y="4110480"/>
            <a:ext cx="2558741" cy="58171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26734" y="4110480"/>
            <a:ext cx="2558741" cy="56404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22920" y="6219997"/>
            <a:ext cx="1234635" cy="111828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358517" y="6219997"/>
            <a:ext cx="1251938" cy="111828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487089" y="7093589"/>
            <a:ext cx="3183657" cy="161159"/>
            <a:chOff x="13487089" y="7093589"/>
            <a:chExt cx="3183657" cy="16115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87089" y="7093589"/>
              <a:ext cx="3183657" cy="16115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619048" y="7093589"/>
            <a:ext cx="3183657" cy="161159"/>
            <a:chOff x="9619048" y="7093589"/>
            <a:chExt cx="3183657" cy="16115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9048" y="7093589"/>
              <a:ext cx="3183657" cy="161159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82858" y="7386268"/>
            <a:ext cx="2104100" cy="1622499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450858" y="7386268"/>
            <a:ext cx="2132988" cy="874581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377305" y="6607489"/>
            <a:ext cx="2565527" cy="56404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226734" y="6607486"/>
            <a:ext cx="2558741" cy="58171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53573" y="3664199"/>
            <a:ext cx="6778364" cy="5427936"/>
            <a:chOff x="1553573" y="3664199"/>
            <a:chExt cx="6778364" cy="5427936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3573" y="3664199"/>
              <a:ext cx="6778364" cy="54279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04660" y="5678557"/>
            <a:ext cx="7588351" cy="3318611"/>
            <a:chOff x="1204660" y="5678557"/>
            <a:chExt cx="7588351" cy="331861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660" y="5678557"/>
              <a:ext cx="7588351" cy="331861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04660" y="1985054"/>
            <a:ext cx="7588351" cy="3318611"/>
            <a:chOff x="1204660" y="1985054"/>
            <a:chExt cx="7588351" cy="331861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4660" y="1985054"/>
              <a:ext cx="7588351" cy="331861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7871" y="4997947"/>
            <a:ext cx="4804955" cy="192477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3728" y="1168261"/>
            <a:ext cx="4106564" cy="192477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320071" y="3355804"/>
            <a:ext cx="7707827" cy="5641365"/>
            <a:chOff x="9320071" y="3355804"/>
            <a:chExt cx="7707827" cy="564136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0071" y="3355804"/>
              <a:ext cx="7707827" cy="5641365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174020" y="8042699"/>
            <a:ext cx="4106561" cy="19247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4466932" y="1447619"/>
            <a:ext cx="2199734" cy="413435"/>
            <a:chOff x="14466932" y="1447619"/>
            <a:chExt cx="2199734" cy="41343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66932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48458" y="1440687"/>
            <a:ext cx="1997324" cy="49603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52343" y="1180428"/>
            <a:ext cx="3666977" cy="124313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08174" y="2102531"/>
            <a:ext cx="3602202" cy="93255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204660" y="9065274"/>
            <a:ext cx="19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13"/>
              </a:rPr>
              <a:t>문신 스티커 영상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17732" y="503899"/>
            <a:ext cx="17343938" cy="9331072"/>
            <a:chOff x="417732" y="503899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732" y="503899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896" y="1440687"/>
            <a:ext cx="1880082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08174" y="1792484"/>
            <a:ext cx="3602202" cy="93255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8925" y="3280282"/>
            <a:ext cx="12150725" cy="493351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88367" y="1222996"/>
            <a:ext cx="3666977" cy="1243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5068" y="7992677"/>
            <a:ext cx="3108613" cy="46684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8258" y="3630258"/>
            <a:ext cx="2362683" cy="62169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37894" y="4244192"/>
            <a:ext cx="4570461" cy="3659905"/>
            <a:chOff x="1637894" y="4244192"/>
            <a:chExt cx="4570461" cy="365990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7894" y="4244192"/>
              <a:ext cx="4570461" cy="365990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6677" y="3630258"/>
            <a:ext cx="2372838" cy="62169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862388" y="4244192"/>
            <a:ext cx="4570461" cy="3659905"/>
            <a:chOff x="6862388" y="4244192"/>
            <a:chExt cx="4570461" cy="365990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2388" y="4244192"/>
              <a:ext cx="4570461" cy="365990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20953" y="7992677"/>
            <a:ext cx="2771327" cy="46684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414573" y="3630258"/>
            <a:ext cx="2340860" cy="62169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077359" y="4244192"/>
            <a:ext cx="4570461" cy="3659905"/>
            <a:chOff x="12077359" y="4244192"/>
            <a:chExt cx="4570461" cy="365990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77359" y="4244192"/>
              <a:ext cx="4570461" cy="365990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286858" y="7992677"/>
            <a:ext cx="3185576" cy="46684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58724" y="1190886"/>
            <a:ext cx="3666973" cy="124313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6896" y="1440687"/>
            <a:ext cx="1880082" cy="49603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74526" y="2306278"/>
            <a:ext cx="4516454" cy="93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97505" y="-2294535"/>
            <a:ext cx="1939062" cy="8611906"/>
            <a:chOff x="1497505" y="-2294535"/>
            <a:chExt cx="1939062" cy="86119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7505" y="-2294535"/>
              <a:ext cx="1939062" cy="86119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436567" y="-312428"/>
            <a:ext cx="1939062" cy="8611906"/>
            <a:chOff x="3436567" y="-312428"/>
            <a:chExt cx="1939062" cy="861190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6567" y="-312428"/>
              <a:ext cx="1939062" cy="861190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053866" y="-4035642"/>
            <a:ext cx="1939062" cy="8611906"/>
            <a:chOff x="6053866" y="-4035642"/>
            <a:chExt cx="1939062" cy="861190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3866" y="-4035642"/>
              <a:ext cx="1939062" cy="861190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257833" y="6786895"/>
            <a:ext cx="1052765" cy="1754608"/>
            <a:chOff x="2257833" y="6786895"/>
            <a:chExt cx="1052765" cy="1754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7833" y="6786895"/>
              <a:ext cx="1052765" cy="1754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164114" y="1814011"/>
            <a:ext cx="1107672" cy="5073383"/>
            <a:chOff x="5164114" y="1814011"/>
            <a:chExt cx="1107672" cy="507338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4114" y="1814011"/>
              <a:ext cx="1107672" cy="507338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22847" y="5392646"/>
            <a:ext cx="5552777" cy="63108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86824" y="1571672"/>
            <a:ext cx="6238591" cy="306747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11122" y="6016938"/>
            <a:ext cx="5552777" cy="63108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222835" y="6615978"/>
            <a:ext cx="5552777" cy="63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9223" y="2336020"/>
            <a:ext cx="8708623" cy="478718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8522" y="4269134"/>
            <a:ext cx="7431990" cy="501188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960984" y="5333613"/>
            <a:ext cx="747311" cy="712015"/>
            <a:chOff x="12960984" y="5333613"/>
            <a:chExt cx="747311" cy="71201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60984" y="5333613"/>
              <a:ext cx="747311" cy="71201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53835" y="3385318"/>
            <a:ext cx="914799" cy="1365371"/>
            <a:chOff x="4753835" y="3385318"/>
            <a:chExt cx="914799" cy="13653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3835" y="3385318"/>
              <a:ext cx="914799" cy="13653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421576" y="3867283"/>
            <a:ext cx="517191" cy="651916"/>
            <a:chOff x="12421576" y="3867283"/>
            <a:chExt cx="517191" cy="65191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21576" y="3867283"/>
              <a:ext cx="517191" cy="6519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067390" y="6254156"/>
            <a:ext cx="755080" cy="951773"/>
            <a:chOff x="6067390" y="6254156"/>
            <a:chExt cx="755080" cy="95177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390" y="6254156"/>
              <a:ext cx="755080" cy="95177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996" y="1634977"/>
            <a:ext cx="8039831" cy="306747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6896" y="1440687"/>
            <a:ext cx="1868725" cy="4960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809086" y="462575"/>
            <a:ext cx="7005740" cy="9341112"/>
            <a:chOff x="10809086" y="462575"/>
            <a:chExt cx="7005740" cy="934111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09086" y="462575"/>
              <a:ext cx="7005740" cy="9341112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4763" y="5998218"/>
            <a:ext cx="8054910" cy="177773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4792" y="4850678"/>
            <a:ext cx="6699515" cy="103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6896" y="1440687"/>
            <a:ext cx="1868725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8724" y="1190886"/>
            <a:ext cx="3258251" cy="124313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9525" y="2286659"/>
            <a:ext cx="2687944" cy="93255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7144" y="3361944"/>
            <a:ext cx="7749924" cy="585128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218564" y="1208438"/>
            <a:ext cx="4570461" cy="3659905"/>
            <a:chOff x="12218564" y="1208438"/>
            <a:chExt cx="4570461" cy="365990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18564" y="1208438"/>
              <a:ext cx="4570461" cy="36599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242374" y="5473095"/>
            <a:ext cx="4570461" cy="3659905"/>
            <a:chOff x="12242374" y="5473095"/>
            <a:chExt cx="4570461" cy="365990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42374" y="5473095"/>
              <a:ext cx="4570461" cy="36599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896" y="1440687"/>
            <a:ext cx="1868725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0954" y="4680449"/>
            <a:ext cx="6703832" cy="359610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285714" y="5810764"/>
            <a:ext cx="7462635" cy="3263632"/>
            <a:chOff x="9285714" y="5810764"/>
            <a:chExt cx="7462635" cy="326363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5714" y="5810764"/>
              <a:ext cx="7462635" cy="326363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285714" y="2178451"/>
            <a:ext cx="7462635" cy="3263632"/>
            <a:chOff x="9285714" y="2178451"/>
            <a:chExt cx="7462635" cy="326363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85714" y="2178451"/>
              <a:ext cx="7462635" cy="326363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41289" y="5469487"/>
            <a:ext cx="5263955" cy="96891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41248" y="1739127"/>
            <a:ext cx="5121478" cy="99523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8724" y="1190886"/>
            <a:ext cx="3258251" cy="124313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69526" y="3535831"/>
            <a:ext cx="2687930" cy="93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38095" y="4580291"/>
            <a:ext cx="3333333" cy="4290697"/>
            <a:chOff x="1638095" y="4580291"/>
            <a:chExt cx="3333333" cy="42906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095" y="4580291"/>
              <a:ext cx="3333333" cy="42906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536508" y="4580291"/>
            <a:ext cx="3333333" cy="4290697"/>
            <a:chOff x="5536508" y="4580291"/>
            <a:chExt cx="3333333" cy="42906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6508" y="4580291"/>
              <a:ext cx="3333333" cy="429069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34921" y="4580291"/>
            <a:ext cx="3333333" cy="4290697"/>
            <a:chOff x="9434921" y="4580291"/>
            <a:chExt cx="3333333" cy="429069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4921" y="4580291"/>
              <a:ext cx="3333333" cy="429069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930494" y="4000000"/>
            <a:ext cx="2545360" cy="2606437"/>
            <a:chOff x="5930494" y="4000000"/>
            <a:chExt cx="2545360" cy="260643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0494" y="4000000"/>
              <a:ext cx="2545360" cy="260643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032082" y="4000000"/>
            <a:ext cx="2545360" cy="2606437"/>
            <a:chOff x="2032082" y="4000000"/>
            <a:chExt cx="2545360" cy="260643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2082" y="4000000"/>
              <a:ext cx="2545360" cy="260643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828907" y="4000000"/>
            <a:ext cx="2545360" cy="2606437"/>
            <a:chOff x="9828907" y="4000000"/>
            <a:chExt cx="2545360" cy="260643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8907" y="4000000"/>
              <a:ext cx="2545360" cy="260643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343808" y="2233460"/>
            <a:ext cx="8656192" cy="1366806"/>
            <a:chOff x="6343808" y="2233460"/>
            <a:chExt cx="8656192" cy="136680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6842" y="1810360"/>
              <a:ext cx="3758691" cy="3067472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0709" y="1810360"/>
              <a:ext cx="4836780" cy="30674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804362" y="1447932"/>
            <a:ext cx="2199734" cy="413435"/>
            <a:chOff x="1804362" y="1447932"/>
            <a:chExt cx="2199734" cy="41343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4362" y="1447932"/>
              <a:ext cx="2199734" cy="413435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85926" y="1440995"/>
            <a:ext cx="1985967" cy="496035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3333333" y="4580291"/>
            <a:ext cx="3333333" cy="4290697"/>
            <a:chOff x="13333333" y="4580291"/>
            <a:chExt cx="3333333" cy="4290697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33333" y="4580291"/>
              <a:ext cx="3333333" cy="429069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727320" y="4000000"/>
            <a:ext cx="2545360" cy="2606437"/>
            <a:chOff x="13727320" y="4000000"/>
            <a:chExt cx="2545360" cy="260643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27320" y="4000000"/>
              <a:ext cx="2545360" cy="2606437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048370" y="4539076"/>
            <a:ext cx="1712272" cy="136774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209148" y="4223383"/>
            <a:ext cx="154898" cy="531171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68172" y="7317325"/>
            <a:ext cx="3098772" cy="1127908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70954" y="6719801"/>
            <a:ext cx="2830233" cy="589700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466192" y="6719801"/>
            <a:ext cx="2323122" cy="589700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669363" y="6719801"/>
            <a:ext cx="1975702" cy="589700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567811" y="6719801"/>
            <a:ext cx="2475499" cy="589700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66582" y="7317325"/>
            <a:ext cx="3088277" cy="1453614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564953" y="7317325"/>
            <a:ext cx="2842308" cy="112790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463429" y="7317325"/>
            <a:ext cx="3081521" cy="1127908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149957" y="4802616"/>
            <a:ext cx="1712273" cy="906670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251545" y="4802616"/>
            <a:ext cx="1712273" cy="908219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353132" y="4540046"/>
            <a:ext cx="1712273" cy="1366201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103263" y="1132633"/>
            <a:ext cx="3258251" cy="1243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36508" y="4580291"/>
            <a:ext cx="3333333" cy="4290697"/>
            <a:chOff x="5536508" y="4580291"/>
            <a:chExt cx="3333333" cy="42906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6508" y="4580291"/>
              <a:ext cx="3333333" cy="42906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4921" y="4580291"/>
            <a:ext cx="3333333" cy="4290697"/>
            <a:chOff x="9434921" y="4580291"/>
            <a:chExt cx="3333333" cy="42906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4921" y="4580291"/>
              <a:ext cx="3333333" cy="429069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930494" y="4000000"/>
            <a:ext cx="2545360" cy="2606437"/>
            <a:chOff x="5930494" y="4000000"/>
            <a:chExt cx="2545360" cy="260643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0494" y="4000000"/>
              <a:ext cx="2545360" cy="260643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828907" y="4000000"/>
            <a:ext cx="2545360" cy="2606437"/>
            <a:chOff x="9828907" y="4000000"/>
            <a:chExt cx="2545360" cy="260643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28907" y="4000000"/>
              <a:ext cx="2545360" cy="260643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49957" y="4324210"/>
            <a:ext cx="1982405" cy="182728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67779" y="6656117"/>
            <a:ext cx="2975296" cy="58970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73172" y="6714087"/>
            <a:ext cx="3072055" cy="54055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66582" y="7317325"/>
            <a:ext cx="3124828" cy="145361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64953" y="7317325"/>
            <a:ext cx="3070182" cy="80220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2865" y="4798742"/>
            <a:ext cx="1380948" cy="90666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36896" y="1440687"/>
            <a:ext cx="1868725" cy="49603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58724" y="1190886"/>
            <a:ext cx="3258251" cy="124313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393144" y="2234523"/>
            <a:ext cx="8656192" cy="1366806"/>
            <a:chOff x="6393144" y="2234523"/>
            <a:chExt cx="8656192" cy="136680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46177" y="1811423"/>
              <a:ext cx="3758691" cy="3067472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70044" y="1811423"/>
              <a:ext cx="4836780" cy="30674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996" y="1634977"/>
            <a:ext cx="9295328" cy="306746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38095" y="1447619"/>
            <a:ext cx="2199734" cy="413435"/>
            <a:chOff x="1638095" y="1447619"/>
            <a:chExt cx="2199734" cy="41343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095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6896" y="1440687"/>
            <a:ext cx="1876557" cy="4960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809086" y="462575"/>
            <a:ext cx="7005740" cy="9341112"/>
            <a:chOff x="10809086" y="462575"/>
            <a:chExt cx="7005740" cy="934111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9086" y="462575"/>
              <a:ext cx="7005740" cy="9341112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7487" y="5675383"/>
            <a:ext cx="4700234" cy="93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0888" y="477321"/>
            <a:ext cx="17343938" cy="9331072"/>
            <a:chOff x="470888" y="477321"/>
            <a:chExt cx="17343938" cy="93310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88" y="477321"/>
              <a:ext cx="17343938" cy="93310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66932" y="1447619"/>
            <a:ext cx="2199734" cy="413435"/>
            <a:chOff x="14466932" y="1447619"/>
            <a:chExt cx="2199734" cy="41343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6932" y="1447619"/>
              <a:ext cx="2199734" cy="41343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48458" y="1440687"/>
            <a:ext cx="1993799" cy="4960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52343" y="1180429"/>
            <a:ext cx="3767058" cy="124313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20859" y="2202859"/>
            <a:ext cx="4951547" cy="93254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32664" y="2271429"/>
            <a:ext cx="11868870" cy="3155926"/>
            <a:chOff x="732664" y="2271429"/>
            <a:chExt cx="11868870" cy="31559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664" y="2271429"/>
              <a:ext cx="11868870" cy="31559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653233" y="6213069"/>
            <a:ext cx="11868870" cy="3155926"/>
            <a:chOff x="5653233" y="6213069"/>
            <a:chExt cx="11868870" cy="315592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5653233" y="6213069"/>
              <a:ext cx="11868870" cy="315592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6220" y="3864631"/>
            <a:ext cx="1749131" cy="98334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4163" y="3864630"/>
            <a:ext cx="1680408" cy="98334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87887" y="3864630"/>
            <a:ext cx="1680408" cy="98334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96981" y="3864631"/>
            <a:ext cx="1680408" cy="98334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64858" y="3864630"/>
            <a:ext cx="1379614" cy="98334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92649" y="6906039"/>
            <a:ext cx="1680408" cy="98334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92220" y="6896515"/>
            <a:ext cx="1680408" cy="98334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08459" y="7106828"/>
            <a:ext cx="1423958" cy="56989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074192" y="7106830"/>
            <a:ext cx="1284279" cy="56989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524858" y="7106830"/>
            <a:ext cx="1609452" cy="569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</Words>
  <Application>Microsoft Office PowerPoint</Application>
  <PresentationFormat>사용자 지정</PresentationFormat>
  <Paragraphs>5</Paragraphs>
  <Slides>24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?? ??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Windows 사용자</cp:lastModifiedBy>
  <cp:revision>6</cp:revision>
  <dcterms:created xsi:type="dcterms:W3CDTF">2021-10-08T23:08:16Z</dcterms:created>
  <dcterms:modified xsi:type="dcterms:W3CDTF">2021-10-08T14:27:49Z</dcterms:modified>
</cp:coreProperties>
</file>