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3"/>
  </p:normalViewPr>
  <p:slideViewPr>
    <p:cSldViewPr>
      <p:cViewPr varScale="1">
        <p:scale>
          <a:sx n="67" d="100"/>
          <a:sy n="67" d="100"/>
        </p:scale>
        <p:origin x="10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0.png"/><Relationship Id="rId10" Type="http://schemas.openxmlformats.org/officeDocument/2006/relationships/image" Target="../media/image93.png"/><Relationship Id="rId4" Type="http://schemas.openxmlformats.org/officeDocument/2006/relationships/image" Target="../media/image89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82.png"/><Relationship Id="rId3" Type="http://schemas.openxmlformats.org/officeDocument/2006/relationships/image" Target="../media/image58.png"/><Relationship Id="rId7" Type="http://schemas.openxmlformats.org/officeDocument/2006/relationships/image" Target="../media/image76.png"/><Relationship Id="rId12" Type="http://schemas.openxmlformats.org/officeDocument/2006/relationships/image" Target="../media/image107.png"/><Relationship Id="rId17" Type="http://schemas.openxmlformats.org/officeDocument/2006/relationships/image" Target="../media/image86.png"/><Relationship Id="rId2" Type="http://schemas.openxmlformats.org/officeDocument/2006/relationships/image" Target="../media/image10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106.png"/><Relationship Id="rId5" Type="http://schemas.openxmlformats.org/officeDocument/2006/relationships/image" Target="../media/image103.png"/><Relationship Id="rId15" Type="http://schemas.openxmlformats.org/officeDocument/2006/relationships/image" Target="../media/image109.png"/><Relationship Id="rId10" Type="http://schemas.openxmlformats.org/officeDocument/2006/relationships/image" Target="../media/image79.png"/><Relationship Id="rId4" Type="http://schemas.openxmlformats.org/officeDocument/2006/relationships/image" Target="../media/image102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0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115.png"/><Relationship Id="rId5" Type="http://schemas.openxmlformats.org/officeDocument/2006/relationships/image" Target="../media/image111.png"/><Relationship Id="rId10" Type="http://schemas.openxmlformats.org/officeDocument/2006/relationships/image" Target="../media/image7.png"/><Relationship Id="rId4" Type="http://schemas.openxmlformats.org/officeDocument/2006/relationships/image" Target="../media/image88.png"/><Relationship Id="rId9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17.png"/><Relationship Id="rId7" Type="http://schemas.openxmlformats.org/officeDocument/2006/relationships/image" Target="../media/image9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21.png"/><Relationship Id="rId10" Type="http://schemas.openxmlformats.org/officeDocument/2006/relationships/image" Target="../media/image115.png"/><Relationship Id="rId4" Type="http://schemas.openxmlformats.org/officeDocument/2006/relationships/image" Target="../media/image120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28.png"/><Relationship Id="rId18" Type="http://schemas.openxmlformats.org/officeDocument/2006/relationships/image" Target="../media/image132.png"/><Relationship Id="rId3" Type="http://schemas.openxmlformats.org/officeDocument/2006/relationships/image" Target="../media/image28.png"/><Relationship Id="rId7" Type="http://schemas.openxmlformats.org/officeDocument/2006/relationships/image" Target="../media/image19.png"/><Relationship Id="rId12" Type="http://schemas.openxmlformats.org/officeDocument/2006/relationships/image" Target="../media/image127.png"/><Relationship Id="rId17" Type="http://schemas.openxmlformats.org/officeDocument/2006/relationships/image" Target="../media/image131.png"/><Relationship Id="rId2" Type="http://schemas.openxmlformats.org/officeDocument/2006/relationships/image" Target="../media/image27.png"/><Relationship Id="rId16" Type="http://schemas.openxmlformats.org/officeDocument/2006/relationships/image" Target="../media/image36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11" Type="http://schemas.openxmlformats.org/officeDocument/2006/relationships/image" Target="../media/image126.png"/><Relationship Id="rId5" Type="http://schemas.openxmlformats.org/officeDocument/2006/relationships/image" Target="../media/image3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33.png"/><Relationship Id="rId4" Type="http://schemas.openxmlformats.org/officeDocument/2006/relationships/image" Target="../media/image2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7.png"/><Relationship Id="rId3" Type="http://schemas.openxmlformats.org/officeDocument/2006/relationships/image" Target="../media/image135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image" Target="../media/image20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19" Type="http://schemas.openxmlformats.org/officeDocument/2006/relationships/image" Target="../media/image115.png"/><Relationship Id="rId4" Type="http://schemas.openxmlformats.org/officeDocument/2006/relationships/image" Target="../media/image19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50.png"/><Relationship Id="rId7" Type="http://schemas.openxmlformats.org/officeDocument/2006/relationships/image" Target="../media/image7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5" Type="http://schemas.openxmlformats.org/officeDocument/2006/relationships/image" Target="../media/image19.png"/><Relationship Id="rId4" Type="http://schemas.openxmlformats.org/officeDocument/2006/relationships/image" Target="../media/image154.png"/><Relationship Id="rId9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7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7.png"/><Relationship Id="rId4" Type="http://schemas.openxmlformats.org/officeDocument/2006/relationships/image" Target="../media/image1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27.png"/><Relationship Id="rId21" Type="http://schemas.openxmlformats.org/officeDocument/2006/relationships/image" Target="../media/image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20.png"/><Relationship Id="rId2" Type="http://schemas.openxmlformats.org/officeDocument/2006/relationships/image" Target="../media/image19.png"/><Relationship Id="rId16" Type="http://schemas.openxmlformats.org/officeDocument/2006/relationships/image" Target="../media/image4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8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19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20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113" y="4444257"/>
            <a:ext cx="11454708" cy="2715935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2105" y="617799"/>
            <a:ext cx="2176707" cy="514146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7629" y="617799"/>
            <a:ext cx="5142729" cy="51414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03240" y="8311720"/>
            <a:ext cx="839186" cy="69712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15050" y="445594"/>
            <a:ext cx="894880" cy="124314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548463" y="4995446"/>
            <a:ext cx="9886033" cy="144864"/>
            <a:chOff x="11548463" y="4995446"/>
            <a:chExt cx="9886033" cy="14486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200000">
              <a:off x="1154846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140" y="9465029"/>
            <a:ext cx="16377146" cy="160114"/>
            <a:chOff x="137140" y="9465029"/>
            <a:chExt cx="16377146" cy="16011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0800000">
              <a:off x="137140" y="9465029"/>
              <a:ext cx="16377146" cy="1601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6108" y="1323163"/>
            <a:ext cx="6340657" cy="149309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542839" y="3682820"/>
            <a:ext cx="1401369" cy="200925"/>
            <a:chOff x="6542839" y="3682820"/>
            <a:chExt cx="1401369" cy="20092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2839" y="3682820"/>
              <a:ext cx="1401369" cy="200925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0051" y="3560613"/>
            <a:ext cx="1974782" cy="51122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45529" y="4141276"/>
            <a:ext cx="8570720" cy="373412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03240" y="8311720"/>
            <a:ext cx="839186" cy="69712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38771" y="3053078"/>
            <a:ext cx="6813586" cy="5784344"/>
            <a:chOff x="838771" y="3053078"/>
            <a:chExt cx="6813586" cy="57843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771" y="3053078"/>
              <a:ext cx="6813586" cy="578434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944933" y="4995446"/>
            <a:ext cx="9886033" cy="144864"/>
            <a:chOff x="11944933" y="4995446"/>
            <a:chExt cx="9886033" cy="14486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6200000">
              <a:off x="1194493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140" y="9461206"/>
            <a:ext cx="16768190" cy="163937"/>
            <a:chOff x="137140" y="9461206"/>
            <a:chExt cx="16768190" cy="16393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137140" y="9461206"/>
              <a:ext cx="16768190" cy="1639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1994" y="1858121"/>
            <a:ext cx="4162687" cy="4473116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9354" y="5262472"/>
            <a:ext cx="9007061" cy="19208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911" y="8132803"/>
            <a:ext cx="754102" cy="660000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3035" y="685582"/>
            <a:ext cx="847224" cy="117694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68792" y="6481635"/>
            <a:ext cx="2663949" cy="117657"/>
            <a:chOff x="168792" y="6481635"/>
            <a:chExt cx="2663949" cy="11765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68792" y="6481635"/>
              <a:ext cx="2663949" cy="11765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306129" y="4571284"/>
            <a:ext cx="9298376" cy="155807"/>
            <a:chOff x="-2306129" y="4571284"/>
            <a:chExt cx="9298376" cy="15580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-2306129" y="4571284"/>
              <a:ext cx="9298376" cy="1558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9220473"/>
            <a:ext cx="18285714" cy="155807"/>
            <a:chOff x="0" y="9220473"/>
            <a:chExt cx="18285714" cy="15580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220473"/>
              <a:ext cx="18285714" cy="1558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097" y="1176141"/>
            <a:ext cx="775652" cy="69712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09524" y="9460571"/>
            <a:ext cx="18857143" cy="164571"/>
            <a:chOff x="-209524" y="9460571"/>
            <a:chExt cx="18857143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09524" y="9460571"/>
              <a:ext cx="18857143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8757" y="2057599"/>
            <a:ext cx="6893782" cy="162869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60662" y="5679771"/>
            <a:ext cx="13625053" cy="164571"/>
            <a:chOff x="1460662" y="5679771"/>
            <a:chExt cx="13625053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524783" y="5609675"/>
            <a:ext cx="312840" cy="312840"/>
            <a:chOff x="3524783" y="5609675"/>
            <a:chExt cx="312840" cy="31284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4783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63495" y="6267787"/>
            <a:ext cx="2640786" cy="691096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048" y="7481979"/>
            <a:ext cx="6267014" cy="132324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370" y="4580991"/>
            <a:ext cx="1055118" cy="116689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281515" y="5609675"/>
            <a:ext cx="312840" cy="312840"/>
            <a:chOff x="8281515" y="5609675"/>
            <a:chExt cx="312840" cy="31284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1515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20227" y="6267787"/>
            <a:ext cx="3071939" cy="691096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08177" y="7481979"/>
            <a:ext cx="3428170" cy="132324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60102" y="4580991"/>
            <a:ext cx="1101666" cy="116689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038247" y="5609675"/>
            <a:ext cx="312840" cy="312840"/>
            <a:chOff x="13038247" y="5609675"/>
            <a:chExt cx="312840" cy="312840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38247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576959" y="6267787"/>
            <a:ext cx="2716819" cy="69109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881623" y="7481979"/>
            <a:ext cx="3808232" cy="164672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716834" y="4580991"/>
            <a:ext cx="1094652" cy="116689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5066667" y="5630333"/>
            <a:ext cx="271524" cy="271524"/>
            <a:chOff x="15066667" y="5630333"/>
            <a:chExt cx="271524" cy="271524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973427" y="5632152"/>
            <a:ext cx="271524" cy="271524"/>
            <a:chOff x="5973427" y="5632152"/>
            <a:chExt cx="271524" cy="271524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73427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646873" y="5632152"/>
            <a:ext cx="271524" cy="271524"/>
            <a:chOff x="10646873" y="5632152"/>
            <a:chExt cx="271524" cy="271524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539" y="445594"/>
            <a:ext cx="894880" cy="124314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0111" y="1323163"/>
            <a:ext cx="6994737" cy="149309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542839" y="3682820"/>
            <a:ext cx="1401369" cy="200925"/>
            <a:chOff x="6542839" y="3682820"/>
            <a:chExt cx="1401369" cy="20092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2839" y="3682820"/>
              <a:ext cx="1401369" cy="200925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1448" y="3560613"/>
            <a:ext cx="2203018" cy="51122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45529" y="4141276"/>
            <a:ext cx="8499379" cy="373412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03240" y="8311720"/>
            <a:ext cx="820138" cy="69712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45246" y="3783282"/>
            <a:ext cx="7099846" cy="4838757"/>
            <a:chOff x="545246" y="3783282"/>
            <a:chExt cx="7099846" cy="483875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5246" y="3783282"/>
              <a:ext cx="7099846" cy="48387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722376" y="4995446"/>
            <a:ext cx="9886033" cy="144864"/>
            <a:chOff x="11722376" y="4995446"/>
            <a:chExt cx="9886033" cy="14486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6200000">
              <a:off x="11722376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140" y="9463625"/>
            <a:ext cx="16520738" cy="161517"/>
            <a:chOff x="137140" y="9463625"/>
            <a:chExt cx="16520738" cy="16151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0800000">
              <a:off x="137140" y="9463625"/>
              <a:ext cx="16520738" cy="16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1994" y="1858121"/>
            <a:ext cx="4143132" cy="4473116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9354" y="5262472"/>
            <a:ext cx="9064785" cy="19208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911" y="8132803"/>
            <a:ext cx="754102" cy="660000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3035" y="685582"/>
            <a:ext cx="847224" cy="117694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68792" y="6481635"/>
            <a:ext cx="2663949" cy="117657"/>
            <a:chOff x="168792" y="6481635"/>
            <a:chExt cx="2663949" cy="11765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68792" y="6481635"/>
              <a:ext cx="2663949" cy="11765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306129" y="4571284"/>
            <a:ext cx="9298376" cy="155807"/>
            <a:chOff x="-2306129" y="4571284"/>
            <a:chExt cx="9298376" cy="15580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-2306129" y="4571284"/>
              <a:ext cx="9298376" cy="1558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9220473"/>
            <a:ext cx="18285714" cy="155807"/>
            <a:chOff x="0" y="9220473"/>
            <a:chExt cx="18285714" cy="15580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220473"/>
              <a:ext cx="18285714" cy="1558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2016" y="1323163"/>
            <a:ext cx="4946833" cy="1505105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5185" y="2622886"/>
            <a:ext cx="6577487" cy="790076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4763" y="5228939"/>
            <a:ext cx="8897809" cy="291703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936646" y="1139377"/>
            <a:ext cx="4043264" cy="6897333"/>
            <a:chOff x="10936646" y="1139377"/>
            <a:chExt cx="4043264" cy="689733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36646" y="1139377"/>
              <a:ext cx="4043264" cy="6897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03240" y="8311720"/>
            <a:ext cx="828329" cy="69712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15050" y="445594"/>
            <a:ext cx="894880" cy="124314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722376" y="4995446"/>
            <a:ext cx="9886033" cy="144864"/>
            <a:chOff x="11722376" y="4995446"/>
            <a:chExt cx="9886033" cy="14486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6200000">
              <a:off x="11722376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140" y="9463625"/>
            <a:ext cx="16520738" cy="161517"/>
            <a:chOff x="137140" y="9463625"/>
            <a:chExt cx="16520738" cy="16151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137140" y="9463625"/>
              <a:ext cx="16520738" cy="16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870678" y="3364053"/>
            <a:ext cx="2262909" cy="2879854"/>
            <a:chOff x="11870678" y="3364053"/>
            <a:chExt cx="2262909" cy="287985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1870678" y="3364053"/>
              <a:ext cx="2262909" cy="287985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765602" y="5666992"/>
            <a:ext cx="1660693" cy="1660693"/>
            <a:chOff x="10765602" y="5666992"/>
            <a:chExt cx="1660693" cy="166069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65602" y="5666992"/>
              <a:ext cx="1660693" cy="166069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555825" y="4030834"/>
            <a:ext cx="1655792" cy="1655792"/>
            <a:chOff x="13555825" y="4030834"/>
            <a:chExt cx="1655792" cy="165579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55825" y="4030834"/>
              <a:ext cx="1655792" cy="165579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124050" y="5225123"/>
            <a:ext cx="2063942" cy="2879854"/>
            <a:chOff x="9124050" y="5225123"/>
            <a:chExt cx="2063942" cy="287985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9124050" y="5225123"/>
              <a:ext cx="2063942" cy="2879854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7515" y="8311720"/>
            <a:ext cx="836519" cy="69712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9539" y="445594"/>
            <a:ext cx="894880" cy="124314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-488380" y="6567674"/>
            <a:ext cx="2813796" cy="124275"/>
            <a:chOff x="-488380" y="6567674"/>
            <a:chExt cx="2813796" cy="12427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-488380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3313014" y="5065431"/>
            <a:ext cx="10233883" cy="156048"/>
            <a:chOff x="-3313014" y="5065431"/>
            <a:chExt cx="10233883" cy="15604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6200000">
              <a:off x="-3313014" y="5065431"/>
              <a:ext cx="10233883" cy="156048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75825" y="1323163"/>
            <a:ext cx="4805930" cy="150510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201856" y="3364053"/>
            <a:ext cx="2262909" cy="2879854"/>
            <a:chOff x="6201856" y="3364053"/>
            <a:chExt cx="2262909" cy="287985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6201856" y="3364053"/>
              <a:ext cx="2262909" cy="287985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065487" y="5674395"/>
            <a:ext cx="1655792" cy="1655792"/>
            <a:chOff x="5065487" y="5674395"/>
            <a:chExt cx="1655792" cy="165579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5487" y="5674395"/>
              <a:ext cx="1655792" cy="165579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887002" y="4030834"/>
            <a:ext cx="1660693" cy="1660693"/>
            <a:chOff x="7887002" y="4030834"/>
            <a:chExt cx="1660693" cy="1660693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7002" y="4030834"/>
              <a:ext cx="1660693" cy="1660693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18423" y="6276211"/>
            <a:ext cx="1385571" cy="561577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31610" y="4462344"/>
            <a:ext cx="1201804" cy="892369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906293" y="6266688"/>
            <a:ext cx="1076550" cy="561577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9237" y="4614725"/>
            <a:ext cx="1376733" cy="561577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314674" y="7456936"/>
            <a:ext cx="3413458" cy="834320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4044324" y="5924454"/>
            <a:ext cx="795472" cy="200925"/>
            <a:chOff x="14044324" y="5924454"/>
            <a:chExt cx="795472" cy="200925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400000">
              <a:off x="14044324" y="5924454"/>
              <a:ext cx="795472" cy="200925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80127" y="5905929"/>
            <a:ext cx="2990116" cy="77456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8346930" y="3920848"/>
            <a:ext cx="795472" cy="200925"/>
            <a:chOff x="8346930" y="3920848"/>
            <a:chExt cx="795472" cy="200925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-5400000">
              <a:off x="8346930" y="3920848"/>
              <a:ext cx="795472" cy="20092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1166466" y="7227223"/>
            <a:ext cx="795472" cy="200925"/>
            <a:chOff x="11166466" y="7227223"/>
            <a:chExt cx="795472" cy="200925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400000">
              <a:off x="11166466" y="7227223"/>
              <a:ext cx="795472" cy="200925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193180" y="7874004"/>
            <a:ext cx="2917908" cy="74649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772527" y="9460571"/>
            <a:ext cx="16475920" cy="164751"/>
            <a:chOff x="1772527" y="9460571"/>
            <a:chExt cx="16475920" cy="164751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-10800000">
              <a:off x="1772527" y="9460571"/>
              <a:ext cx="16475920" cy="164751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874347" y="6610971"/>
            <a:ext cx="3086069" cy="7464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3240" y="8311720"/>
            <a:ext cx="824710" cy="69712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124314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2016" y="1732687"/>
            <a:ext cx="1842954" cy="150510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2105" y="5398612"/>
            <a:ext cx="6361590" cy="89762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1154" y="4346027"/>
            <a:ext cx="1016724" cy="123158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8770" y="4618289"/>
            <a:ext cx="2730813" cy="67742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2105" y="7673349"/>
            <a:ext cx="6361590" cy="89762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71154" y="6620765"/>
            <a:ext cx="1100176" cy="123158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66919" y="6893026"/>
            <a:ext cx="843268" cy="67742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19724" y="5393848"/>
            <a:ext cx="6205637" cy="89762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18773" y="4341263"/>
            <a:ext cx="1114982" cy="123158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314538" y="4613525"/>
            <a:ext cx="3373444" cy="67742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419724" y="7668585"/>
            <a:ext cx="6361590" cy="89762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318773" y="6616001"/>
            <a:ext cx="1134499" cy="123158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16389" y="6888262"/>
            <a:ext cx="1145705" cy="67742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22376" y="4995446"/>
            <a:ext cx="9886033" cy="144864"/>
            <a:chOff x="11722376" y="4995446"/>
            <a:chExt cx="9886033" cy="14486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16200000">
              <a:off x="11722376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140" y="9463625"/>
            <a:ext cx="16520738" cy="161517"/>
            <a:chOff x="137140" y="9463625"/>
            <a:chExt cx="16520738" cy="16151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10800000">
              <a:off x="137140" y="9463625"/>
              <a:ext cx="16520738" cy="16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744757" y="6401726"/>
            <a:ext cx="2634076" cy="116338"/>
            <a:chOff x="15744757" y="6401726"/>
            <a:chExt cx="2634076" cy="1163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5744757" y="6401726"/>
              <a:ext cx="2634076" cy="11633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43984" y="8034377"/>
            <a:ext cx="790400" cy="65259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998535" y="1573626"/>
            <a:ext cx="10707692" cy="7138462"/>
            <a:chOff x="3998535" y="1573626"/>
            <a:chExt cx="10707692" cy="7138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8535" y="1573626"/>
              <a:ext cx="10707692" cy="7138462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010" y="357884"/>
            <a:ext cx="5687377" cy="150510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07213" y="9609271"/>
            <a:ext cx="5155630" cy="41131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722376" y="4995446"/>
            <a:ext cx="9886033" cy="144864"/>
            <a:chOff x="11722376" y="4995446"/>
            <a:chExt cx="9886033" cy="14486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11722376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140" y="9463625"/>
            <a:ext cx="16520738" cy="161517"/>
            <a:chOff x="137140" y="9463625"/>
            <a:chExt cx="16520738" cy="16151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137140" y="9463625"/>
              <a:ext cx="16520738" cy="16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2105" y="617799"/>
            <a:ext cx="2176707" cy="51414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03240" y="8311720"/>
            <a:ext cx="836900" cy="69712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94880" cy="124314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421" y="5900240"/>
            <a:ext cx="9859091" cy="321567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37629" y="617799"/>
            <a:ext cx="5142729" cy="51414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22376" y="4995446"/>
            <a:ext cx="9886033" cy="144864"/>
            <a:chOff x="11722376" y="4995446"/>
            <a:chExt cx="9886033" cy="14486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200000">
              <a:off x="11722376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140" y="9463625"/>
            <a:ext cx="16520738" cy="161517"/>
            <a:chOff x="137140" y="9463625"/>
            <a:chExt cx="16520738" cy="16151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0800000">
              <a:off x="137140" y="9463625"/>
              <a:ext cx="16520738" cy="16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419" y="8311720"/>
            <a:ext cx="866994" cy="697125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8832" y="1095494"/>
            <a:ext cx="2730867" cy="2240680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41687" y="3280304"/>
            <a:ext cx="1176051" cy="1408491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03842" y="4360900"/>
            <a:ext cx="2112242" cy="6857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05445" y="3280304"/>
            <a:ext cx="1288423" cy="14084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494396" y="4360900"/>
            <a:ext cx="2103715" cy="685724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41687" y="6109076"/>
            <a:ext cx="1271490" cy="140849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02066" y="7189673"/>
            <a:ext cx="809367" cy="68572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75441" y="6109076"/>
            <a:ext cx="1310743" cy="140849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537596" y="7189673"/>
            <a:ext cx="1099645" cy="68572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3581" y="445594"/>
            <a:ext cx="894880" cy="124314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14286" y="2722119"/>
            <a:ext cx="7266757" cy="4841477"/>
            <a:chOff x="1314286" y="2722119"/>
            <a:chExt cx="7266757" cy="484147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14286" y="2722119"/>
              <a:ext cx="7266757" cy="4841477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434017" y="6109076"/>
            <a:ext cx="1304586" cy="140849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496172" y="7189673"/>
            <a:ext cx="2233753" cy="68572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548463" y="4995446"/>
            <a:ext cx="9886033" cy="144864"/>
            <a:chOff x="11548463" y="4995446"/>
            <a:chExt cx="9886033" cy="14486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16200000">
              <a:off x="1154846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140" y="9465029"/>
            <a:ext cx="16377146" cy="160114"/>
            <a:chOff x="137140" y="9465029"/>
            <a:chExt cx="16377146" cy="16011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10800000">
              <a:off x="137140" y="9465029"/>
              <a:ext cx="16377146" cy="1601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4486" y="617799"/>
            <a:ext cx="11191847" cy="603400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619559" y="5768270"/>
            <a:ext cx="2813796" cy="124275"/>
            <a:chOff x="15341648" y="5648316"/>
            <a:chExt cx="2813796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5341648" y="5648316"/>
              <a:ext cx="2813796" cy="124275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92960" y="7360591"/>
            <a:ext cx="866994" cy="69712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22376" y="4995446"/>
            <a:ext cx="9886033" cy="144864"/>
            <a:chOff x="11722376" y="4995446"/>
            <a:chExt cx="9886033" cy="14486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11722376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140" y="9463625"/>
            <a:ext cx="16520738" cy="161517"/>
            <a:chOff x="137140" y="9463625"/>
            <a:chExt cx="16520738" cy="16151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137140" y="9463625"/>
              <a:ext cx="16520738" cy="1615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548463" y="4995446"/>
            <a:ext cx="9886033" cy="144864"/>
            <a:chOff x="11548463" y="4995446"/>
            <a:chExt cx="9886033" cy="14486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154846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03240" y="8311720"/>
            <a:ext cx="862804" cy="69712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94880" cy="124314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5783" y="1684088"/>
            <a:ext cx="3945020" cy="4724729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5371" y="5279934"/>
            <a:ext cx="6249613" cy="202889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7140" y="9465029"/>
            <a:ext cx="16377146" cy="160114"/>
            <a:chOff x="137140" y="9465029"/>
            <a:chExt cx="16377146" cy="1601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137140" y="9465029"/>
              <a:ext cx="16377146" cy="1601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15050" y="445594"/>
            <a:ext cx="894880" cy="124314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870678" y="3364053"/>
            <a:ext cx="2262909" cy="2879854"/>
            <a:chOff x="11870678" y="3364053"/>
            <a:chExt cx="2262909" cy="287985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1870678" y="3364053"/>
              <a:ext cx="2262909" cy="287985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765602" y="5666992"/>
            <a:ext cx="1660693" cy="1660693"/>
            <a:chOff x="10765602" y="5666992"/>
            <a:chExt cx="1660693" cy="166069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65602" y="5666992"/>
              <a:ext cx="1660693" cy="166069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555825" y="4030834"/>
            <a:ext cx="1655792" cy="1655792"/>
            <a:chOff x="13555825" y="4030834"/>
            <a:chExt cx="1655792" cy="165579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55825" y="4030834"/>
              <a:ext cx="1655792" cy="165579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124050" y="5225123"/>
            <a:ext cx="2063942" cy="2879854"/>
            <a:chOff x="9124050" y="5225123"/>
            <a:chExt cx="2063942" cy="287985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9124050" y="5225123"/>
              <a:ext cx="2063942" cy="287985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201856" y="3364053"/>
            <a:ext cx="2262909" cy="2879854"/>
            <a:chOff x="6201856" y="3364053"/>
            <a:chExt cx="2262909" cy="287985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201856" y="3364053"/>
              <a:ext cx="2262909" cy="287985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065487" y="5674395"/>
            <a:ext cx="1655792" cy="1655792"/>
            <a:chOff x="5065487" y="5674395"/>
            <a:chExt cx="1655792" cy="165579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5487" y="5674395"/>
              <a:ext cx="1655792" cy="165579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887002" y="4030834"/>
            <a:ext cx="1660693" cy="1660693"/>
            <a:chOff x="7887002" y="4030834"/>
            <a:chExt cx="1660693" cy="166069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7002" y="4030834"/>
              <a:ext cx="1660693" cy="1660693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71480" y="6123830"/>
            <a:ext cx="953167" cy="89236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39064" y="4538533"/>
            <a:ext cx="1206223" cy="89236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906293" y="6198365"/>
            <a:ext cx="1376733" cy="561577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699237" y="4500439"/>
            <a:ext cx="1206223" cy="892369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14674" y="7456936"/>
            <a:ext cx="2809269" cy="834320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4044324" y="5924454"/>
            <a:ext cx="795472" cy="200925"/>
            <a:chOff x="14044324" y="5924454"/>
            <a:chExt cx="795472" cy="200925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14044324" y="5924454"/>
              <a:ext cx="795472" cy="200925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80127" y="5905929"/>
            <a:ext cx="2814292" cy="774564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8346930" y="3920848"/>
            <a:ext cx="795472" cy="200925"/>
            <a:chOff x="8346930" y="3920848"/>
            <a:chExt cx="795472" cy="200925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5400000">
              <a:off x="8346930" y="3920848"/>
              <a:ext cx="795472" cy="20092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1166466" y="7227223"/>
            <a:ext cx="795472" cy="200925"/>
            <a:chOff x="11166466" y="7227223"/>
            <a:chExt cx="795472" cy="20092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11166466" y="7227223"/>
              <a:ext cx="795472" cy="200925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855299" y="6677638"/>
            <a:ext cx="3156550" cy="746497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75825" y="1323163"/>
            <a:ext cx="3647479" cy="1505105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087621" y="1796401"/>
            <a:ext cx="3178003" cy="790076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903240" y="8311720"/>
            <a:ext cx="872518" cy="697125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15050" y="445594"/>
            <a:ext cx="894880" cy="1243148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299376" y="7980201"/>
            <a:ext cx="2402983" cy="669519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1548463" y="4995446"/>
            <a:ext cx="9886033" cy="144864"/>
            <a:chOff x="11548463" y="4995446"/>
            <a:chExt cx="9886033" cy="144864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16200000">
              <a:off x="1154846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37140" y="9465029"/>
            <a:ext cx="16377146" cy="160114"/>
            <a:chOff x="137140" y="9465029"/>
            <a:chExt cx="16377146" cy="160114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10800000">
              <a:off x="137140" y="9465029"/>
              <a:ext cx="16377146" cy="1601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3240" y="8311720"/>
            <a:ext cx="870994" cy="69712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124314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0111" y="1323163"/>
            <a:ext cx="6343058" cy="149309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6854" y="2595115"/>
            <a:ext cx="3784591" cy="79007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2105" y="5350449"/>
            <a:ext cx="7656697" cy="53827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6654" y="4305376"/>
            <a:ext cx="1162718" cy="140849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2105" y="7645301"/>
            <a:ext cx="8849049" cy="53827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56654" y="6600229"/>
            <a:ext cx="1275090" cy="140849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680331" y="1865282"/>
            <a:ext cx="4119429" cy="6171429"/>
            <a:chOff x="10680331" y="1865282"/>
            <a:chExt cx="4119429" cy="617142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80331" y="1865282"/>
              <a:ext cx="4119429" cy="617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548463" y="4995446"/>
            <a:ext cx="9886033" cy="144864"/>
            <a:chOff x="11548463" y="4995446"/>
            <a:chExt cx="9886033" cy="14486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6200000">
              <a:off x="1154846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140" y="9465029"/>
            <a:ext cx="16377146" cy="160114"/>
            <a:chOff x="137140" y="9465029"/>
            <a:chExt cx="16377146" cy="16011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0800000">
              <a:off x="137140" y="9465029"/>
              <a:ext cx="16377146" cy="1601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6806" y="1797460"/>
            <a:ext cx="4226668" cy="4327086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6536" y="5090672"/>
            <a:ext cx="9055972" cy="1858134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332" y="7867297"/>
            <a:ext cx="805191" cy="63845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851680" y="6270034"/>
            <a:ext cx="2576981" cy="113816"/>
            <a:chOff x="-851680" y="6270034"/>
            <a:chExt cx="2576981" cy="11381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-851680" y="6270034"/>
              <a:ext cx="2576981" cy="11381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95826" y="5067497"/>
            <a:ext cx="10285714" cy="150721"/>
            <a:chOff x="-3895826" y="5067497"/>
            <a:chExt cx="10285714" cy="15072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-3895826" y="5067497"/>
              <a:ext cx="10285714" cy="15072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30809" y="8919459"/>
            <a:ext cx="15438410" cy="150721"/>
            <a:chOff x="1230809" y="8919459"/>
            <a:chExt cx="15438410" cy="15072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0809" y="8919459"/>
              <a:ext cx="15438410" cy="1507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097" y="1176141"/>
            <a:ext cx="818698" cy="69712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3913" y="9460571"/>
            <a:ext cx="18111801" cy="161438"/>
            <a:chOff x="173913" y="9460571"/>
            <a:chExt cx="18111801" cy="16143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913" y="9460571"/>
              <a:ext cx="18111801" cy="161438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2126" y="2089436"/>
            <a:ext cx="5421582" cy="246722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902" y="5617610"/>
            <a:ext cx="5282172" cy="92142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902" y="7156277"/>
            <a:ext cx="5282172" cy="92142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876439" y="6925413"/>
            <a:ext cx="1285863" cy="1285863"/>
            <a:chOff x="1876439" y="6925413"/>
            <a:chExt cx="1285863" cy="12858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76439" y="6925413"/>
              <a:ext cx="1285863" cy="128586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85376" y="7355898"/>
            <a:ext cx="833565" cy="43482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851595" y="5467016"/>
            <a:ext cx="1285863" cy="1285863"/>
            <a:chOff x="1851595" y="5467016"/>
            <a:chExt cx="1285863" cy="128586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1595" y="5467016"/>
              <a:ext cx="1285863" cy="1285863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09876" y="5901900"/>
            <a:ext cx="835803" cy="49472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478293" y="1676997"/>
            <a:ext cx="7062133" cy="7062133"/>
            <a:chOff x="10478293" y="1676997"/>
            <a:chExt cx="7062133" cy="706213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78293" y="1676997"/>
              <a:ext cx="7062133" cy="70621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9773" y="1684088"/>
            <a:ext cx="4615083" cy="4724729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0589" y="5279934"/>
            <a:ext cx="9896592" cy="2028890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419" y="8311720"/>
            <a:ext cx="886994" cy="697125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581" y="445594"/>
            <a:ext cx="894880" cy="124314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201331" y="5076428"/>
            <a:ext cx="10012297" cy="157829"/>
            <a:chOff x="-3201331" y="5076428"/>
            <a:chExt cx="10012297" cy="1578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-3201331" y="5076428"/>
              <a:ext cx="10012297" cy="1578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346184" cy="159583"/>
            <a:chOff x="1790476" y="9460571"/>
            <a:chExt cx="16346184" cy="15958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0476" y="9460571"/>
              <a:ext cx="16346184" cy="1595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3240" y="8311720"/>
            <a:ext cx="879566" cy="69712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124314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4390" y="2057599"/>
            <a:ext cx="6180301" cy="162869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60662" y="5679771"/>
            <a:ext cx="13625053" cy="164571"/>
            <a:chOff x="1460662" y="5679771"/>
            <a:chExt cx="13625053" cy="164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524783" y="5609675"/>
            <a:ext cx="312840" cy="312840"/>
            <a:chOff x="3524783" y="5609675"/>
            <a:chExt cx="312840" cy="31284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4783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63495" y="6267787"/>
            <a:ext cx="2494759" cy="691096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048" y="7481979"/>
            <a:ext cx="5218597" cy="132324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370" y="4580991"/>
            <a:ext cx="1055118" cy="116689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281515" y="5609675"/>
            <a:ext cx="312840" cy="312840"/>
            <a:chOff x="8281515" y="5609675"/>
            <a:chExt cx="312840" cy="31284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1515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20227" y="6267787"/>
            <a:ext cx="2925912" cy="691096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08177" y="7481979"/>
            <a:ext cx="3532240" cy="921426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60102" y="4580991"/>
            <a:ext cx="1101666" cy="116689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038247" y="5609675"/>
            <a:ext cx="312840" cy="312840"/>
            <a:chOff x="13038247" y="5609675"/>
            <a:chExt cx="312840" cy="31284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38247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576959" y="6267787"/>
            <a:ext cx="2570792" cy="69109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881623" y="7481979"/>
            <a:ext cx="4034880" cy="1323240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716834" y="4580991"/>
            <a:ext cx="1094652" cy="116689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430857" y="5630333"/>
            <a:ext cx="271524" cy="271524"/>
            <a:chOff x="1430857" y="5630333"/>
            <a:chExt cx="271524" cy="27152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5066667" y="5630333"/>
            <a:ext cx="271524" cy="271524"/>
            <a:chOff x="15066667" y="5630333"/>
            <a:chExt cx="271524" cy="27152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973427" y="5632152"/>
            <a:ext cx="271524" cy="271524"/>
            <a:chOff x="5973427" y="5632152"/>
            <a:chExt cx="271524" cy="271524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73427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646873" y="5632152"/>
            <a:ext cx="271524" cy="271524"/>
            <a:chOff x="10646873" y="5632152"/>
            <a:chExt cx="271524" cy="271524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1548463" y="4995446"/>
            <a:ext cx="9886033" cy="144864"/>
            <a:chOff x="11548463" y="4995446"/>
            <a:chExt cx="9886033" cy="144864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16200000">
              <a:off x="1154846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7140" y="9465029"/>
            <a:ext cx="16377146" cy="160114"/>
            <a:chOff x="137140" y="9465029"/>
            <a:chExt cx="16377146" cy="160114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10800000">
              <a:off x="137140" y="9465029"/>
              <a:ext cx="16377146" cy="1601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사용자 지정</PresentationFormat>
  <Paragraphs>0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양석준</cp:lastModifiedBy>
  <cp:revision>2</cp:revision>
  <dcterms:created xsi:type="dcterms:W3CDTF">2021-09-30T03:22:29Z</dcterms:created>
  <dcterms:modified xsi:type="dcterms:W3CDTF">2021-09-29T18:23:00Z</dcterms:modified>
</cp:coreProperties>
</file>