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2" r:id="rId1"/>
  </p:sldMasterIdLst>
  <p:sldIdLst>
    <p:sldId id="257" r:id="rId2"/>
    <p:sldId id="258" r:id="rId3"/>
    <p:sldId id="280" r:id="rId4"/>
    <p:sldId id="260" r:id="rId5"/>
    <p:sldId id="261" r:id="rId6"/>
    <p:sldId id="262" r:id="rId7"/>
    <p:sldId id="281" r:id="rId8"/>
    <p:sldId id="264" r:id="rId9"/>
    <p:sldId id="265" r:id="rId10"/>
    <p:sldId id="263" r:id="rId11"/>
    <p:sldId id="268" r:id="rId12"/>
    <p:sldId id="282" r:id="rId13"/>
    <p:sldId id="271" r:id="rId14"/>
    <p:sldId id="272" r:id="rId15"/>
    <p:sldId id="285" r:id="rId16"/>
    <p:sldId id="275" r:id="rId17"/>
    <p:sldId id="286" r:id="rId18"/>
    <p:sldId id="287" r:id="rId19"/>
    <p:sldId id="266" r:id="rId20"/>
    <p:sldId id="267" r:id="rId21"/>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CC"/>
    <a:srgbClr val="96511F"/>
    <a:srgbClr val="CCCC00"/>
    <a:srgbClr val="904A22"/>
    <a:srgbClr val="1A1915"/>
    <a:srgbClr val="993300"/>
    <a:srgbClr val="86756C"/>
    <a:srgbClr val="6B6C68"/>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548" autoAdjust="0"/>
    <p:restoredTop sz="94660"/>
  </p:normalViewPr>
  <p:slideViewPr>
    <p:cSldViewPr snapToGrid="0">
      <p:cViewPr varScale="1">
        <p:scale>
          <a:sx n="82" d="100"/>
          <a:sy n="82" d="100"/>
        </p:scale>
        <p:origin x="557"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95C89-2E28-4777-95B0-BA7EECAE3BA4}"/>
              </a:ext>
            </a:extLst>
          </p:cNvPr>
          <p:cNvSpPr>
            <a:spLocks noGrp="1"/>
          </p:cNvSpPr>
          <p:nvPr>
            <p:ph type="ctrTitle"/>
          </p:nvPr>
        </p:nvSpPr>
        <p:spPr>
          <a:xfrm>
            <a:off x="1709928" y="987552"/>
            <a:ext cx="8385048" cy="3081528"/>
          </a:xfrm>
        </p:spPr>
        <p:txBody>
          <a:bodyPr anchor="b"/>
          <a:lstStyle>
            <a:lvl1pPr algn="ctr">
              <a:defRPr sz="5400"/>
            </a:lvl1pPr>
          </a:lstStyle>
          <a:p>
            <a:r>
              <a:rPr lang="en-US" dirty="0"/>
              <a:t>Click to edit Master title style</a:t>
            </a:r>
          </a:p>
        </p:txBody>
      </p:sp>
      <p:sp>
        <p:nvSpPr>
          <p:cNvPr id="3" name="Subtitle 2">
            <a:extLst>
              <a:ext uri="{FF2B5EF4-FFF2-40B4-BE49-F238E27FC236}">
                <a16:creationId xmlns:a16="http://schemas.microsoft.com/office/drawing/2014/main" id="{59052321-4D71-4DA8-BD2C-DC22FC1525CB}"/>
              </a:ext>
            </a:extLst>
          </p:cNvPr>
          <p:cNvSpPr>
            <a:spLocks noGrp="1"/>
          </p:cNvSpPr>
          <p:nvPr>
            <p:ph type="subTitle" idx="1"/>
          </p:nvPr>
        </p:nvSpPr>
        <p:spPr>
          <a:xfrm>
            <a:off x="2905506" y="4480561"/>
            <a:ext cx="5993892" cy="1166495"/>
          </a:xfrm>
        </p:spPr>
        <p:txBody>
          <a:bodyPr>
            <a:normAutofit/>
          </a:bodyPr>
          <a:lstStyle>
            <a:lvl1pPr marL="0" indent="0" algn="ctr">
              <a:buNone/>
              <a:defRPr sz="1400" cap="all" spc="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1D37183-71EA-4A92-8609-41ECB53F447E}"/>
              </a:ext>
            </a:extLst>
          </p:cNvPr>
          <p:cNvSpPr>
            <a:spLocks noGrp="1"/>
          </p:cNvSpPr>
          <p:nvPr>
            <p:ph type="dt" sz="half" idx="10"/>
          </p:nvPr>
        </p:nvSpPr>
        <p:spPr/>
        <p:txBody>
          <a:bodyPr/>
          <a:lstStyle/>
          <a:p>
            <a:fld id="{B5898F52-2787-4BA2-BBBC-9395E9F86D50}" type="datetimeFigureOut">
              <a:rPr lang="en-US" smtClean="0"/>
              <a:t>9/28/2021</a:t>
            </a:fld>
            <a:endParaRPr lang="en-US"/>
          </a:p>
        </p:txBody>
      </p:sp>
      <p:sp>
        <p:nvSpPr>
          <p:cNvPr id="5" name="Footer Placeholder 4">
            <a:extLst>
              <a:ext uri="{FF2B5EF4-FFF2-40B4-BE49-F238E27FC236}">
                <a16:creationId xmlns:a16="http://schemas.microsoft.com/office/drawing/2014/main" id="{CA09F2E6-1ECC-4081-8EBF-C80C6C94A1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C3FA67-CD72-4503-BA25-FEC880107BC4}"/>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829055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83CBE-1EA9-4E8B-A281-C50B792E55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2EB1A0-A59D-4CB9-BABB-C6BF1D2E99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E6265B-940D-433C-AD76-2D6A42449307}"/>
              </a:ext>
            </a:extLst>
          </p:cNvPr>
          <p:cNvSpPr>
            <a:spLocks noGrp="1"/>
          </p:cNvSpPr>
          <p:nvPr>
            <p:ph type="dt" sz="half" idx="10"/>
          </p:nvPr>
        </p:nvSpPr>
        <p:spPr/>
        <p:txBody>
          <a:bodyPr/>
          <a:lstStyle/>
          <a:p>
            <a:fld id="{B5898F52-2787-4BA2-BBBC-9395E9F86D50}" type="datetimeFigureOut">
              <a:rPr lang="en-US" smtClean="0"/>
              <a:t>9/28/2021</a:t>
            </a:fld>
            <a:endParaRPr lang="en-US"/>
          </a:p>
        </p:txBody>
      </p:sp>
      <p:sp>
        <p:nvSpPr>
          <p:cNvPr id="5" name="Footer Placeholder 4">
            <a:extLst>
              <a:ext uri="{FF2B5EF4-FFF2-40B4-BE49-F238E27FC236}">
                <a16:creationId xmlns:a16="http://schemas.microsoft.com/office/drawing/2014/main" id="{EDCAB98E-314F-45C4-9A64-AD3FAE0516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E49F32-B214-4A0C-8669-7FE4BA445965}"/>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308664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DE4A6D-DAA1-4551-A093-3C36C1C8CF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25FDA9-71CD-4B86-B291-BEBA43D8ED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D9F5B1-B635-4479-A426-B1D4066502DB}"/>
              </a:ext>
            </a:extLst>
          </p:cNvPr>
          <p:cNvSpPr>
            <a:spLocks noGrp="1"/>
          </p:cNvSpPr>
          <p:nvPr>
            <p:ph type="dt" sz="half" idx="10"/>
          </p:nvPr>
        </p:nvSpPr>
        <p:spPr/>
        <p:txBody>
          <a:bodyPr/>
          <a:lstStyle/>
          <a:p>
            <a:fld id="{B5898F52-2787-4BA2-BBBC-9395E9F86D50}" type="datetimeFigureOut">
              <a:rPr lang="en-US" smtClean="0"/>
              <a:t>9/28/2021</a:t>
            </a:fld>
            <a:endParaRPr lang="en-US"/>
          </a:p>
        </p:txBody>
      </p:sp>
      <p:sp>
        <p:nvSpPr>
          <p:cNvPr id="5" name="Footer Placeholder 4">
            <a:extLst>
              <a:ext uri="{FF2B5EF4-FFF2-40B4-BE49-F238E27FC236}">
                <a16:creationId xmlns:a16="http://schemas.microsoft.com/office/drawing/2014/main" id="{6B833098-8769-47C3-80B2-C2942F984D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EA9297-65D4-45BE-BE6C-5531FC6A5E1E}"/>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293551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A523-EF01-4656-9D54-347E984FD3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D52871-79D5-420E-8207-BEF7BE44A9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6D32D3-8223-4851-BB8E-CB489B975FD6}"/>
              </a:ext>
            </a:extLst>
          </p:cNvPr>
          <p:cNvSpPr>
            <a:spLocks noGrp="1"/>
          </p:cNvSpPr>
          <p:nvPr>
            <p:ph type="dt" sz="half" idx="10"/>
          </p:nvPr>
        </p:nvSpPr>
        <p:spPr/>
        <p:txBody>
          <a:bodyPr/>
          <a:lstStyle/>
          <a:p>
            <a:fld id="{B5898F52-2787-4BA2-BBBC-9395E9F86D50}" type="datetimeFigureOut">
              <a:rPr lang="en-US" smtClean="0"/>
              <a:t>9/28/2021</a:t>
            </a:fld>
            <a:endParaRPr lang="en-US"/>
          </a:p>
        </p:txBody>
      </p:sp>
      <p:sp>
        <p:nvSpPr>
          <p:cNvPr id="5" name="Footer Placeholder 4">
            <a:extLst>
              <a:ext uri="{FF2B5EF4-FFF2-40B4-BE49-F238E27FC236}">
                <a16:creationId xmlns:a16="http://schemas.microsoft.com/office/drawing/2014/main" id="{9E94444B-9FC3-414D-8EA0-15AB806D5E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BC448B-FCF6-40C5-8BB6-15B70E8897CB}"/>
              </a:ext>
            </a:extLst>
          </p:cNvPr>
          <p:cNvSpPr>
            <a:spLocks noGrp="1"/>
          </p:cNvSpPr>
          <p:nvPr>
            <p:ph type="sldNum" sz="quarter" idx="12"/>
          </p:nvPr>
        </p:nvSpPr>
        <p:spPr/>
        <p:txBody>
          <a:bodyPr/>
          <a:lstStyle/>
          <a:p>
            <a:fld id="{4C8B8A27-DF03-4546-BA93-21C967D57E5C}" type="slidenum">
              <a:rPr lang="en-US" smtClean="0"/>
              <a:t>‹#›</a:t>
            </a:fld>
            <a:endParaRPr lang="en-US" dirty="0"/>
          </a:p>
        </p:txBody>
      </p:sp>
    </p:spTree>
    <p:extLst>
      <p:ext uri="{BB962C8B-B14F-4D97-AF65-F5344CB8AC3E}">
        <p14:creationId xmlns:p14="http://schemas.microsoft.com/office/powerpoint/2010/main" val="3637574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F79BA-620F-4443-807B-BE44F36F98F1}"/>
              </a:ext>
            </a:extLst>
          </p:cNvPr>
          <p:cNvSpPr>
            <a:spLocks noGrp="1"/>
          </p:cNvSpPr>
          <p:nvPr>
            <p:ph type="title"/>
          </p:nvPr>
        </p:nvSpPr>
        <p:spPr>
          <a:xfrm>
            <a:off x="1069848" y="1709738"/>
            <a:ext cx="9430811" cy="2852737"/>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30C9A625-6442-4047-B545-433C4451210A}"/>
              </a:ext>
            </a:extLst>
          </p:cNvPr>
          <p:cNvSpPr>
            <a:spLocks noGrp="1"/>
          </p:cNvSpPr>
          <p:nvPr>
            <p:ph type="body" idx="1"/>
          </p:nvPr>
        </p:nvSpPr>
        <p:spPr>
          <a:xfrm>
            <a:off x="1069848" y="4589463"/>
            <a:ext cx="943081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F8EAA30-3B1A-4BEA-9835-33D2072451F9}"/>
              </a:ext>
            </a:extLst>
          </p:cNvPr>
          <p:cNvSpPr>
            <a:spLocks noGrp="1"/>
          </p:cNvSpPr>
          <p:nvPr>
            <p:ph type="dt" sz="half" idx="10"/>
          </p:nvPr>
        </p:nvSpPr>
        <p:spPr/>
        <p:txBody>
          <a:bodyPr/>
          <a:lstStyle/>
          <a:p>
            <a:fld id="{B5898F52-2787-4BA2-BBBC-9395E9F86D50}" type="datetimeFigureOut">
              <a:rPr lang="en-US" smtClean="0"/>
              <a:t>9/28/2021</a:t>
            </a:fld>
            <a:endParaRPr lang="en-US"/>
          </a:p>
        </p:txBody>
      </p:sp>
      <p:sp>
        <p:nvSpPr>
          <p:cNvPr id="5" name="Footer Placeholder 4">
            <a:extLst>
              <a:ext uri="{FF2B5EF4-FFF2-40B4-BE49-F238E27FC236}">
                <a16:creationId xmlns:a16="http://schemas.microsoft.com/office/drawing/2014/main" id="{BB256440-3149-446F-8105-485333B183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0FEDB1-D604-4E10-B334-5DB303498B12}"/>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835428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6E563-D552-439E-8DF5-45062D8754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136873-2DD5-456E-A3A9-FE408419E30D}"/>
              </a:ext>
            </a:extLst>
          </p:cNvPr>
          <p:cNvSpPr>
            <a:spLocks noGrp="1"/>
          </p:cNvSpPr>
          <p:nvPr>
            <p:ph sz="half" idx="1"/>
          </p:nvPr>
        </p:nvSpPr>
        <p:spPr>
          <a:xfrm>
            <a:off x="1069848" y="1825625"/>
            <a:ext cx="468405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C6B04C-FB9E-4A9E-8892-4B5B702898B4}"/>
              </a:ext>
            </a:extLst>
          </p:cNvPr>
          <p:cNvSpPr>
            <a:spLocks noGrp="1"/>
          </p:cNvSpPr>
          <p:nvPr>
            <p:ph sz="half" idx="2"/>
          </p:nvPr>
        </p:nvSpPr>
        <p:spPr>
          <a:xfrm>
            <a:off x="6019802" y="1825625"/>
            <a:ext cx="468405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42E2F0B4-0E86-473E-BC42-78D856A00C2E}"/>
              </a:ext>
            </a:extLst>
          </p:cNvPr>
          <p:cNvSpPr>
            <a:spLocks noGrp="1"/>
          </p:cNvSpPr>
          <p:nvPr>
            <p:ph type="dt" sz="half" idx="10"/>
          </p:nvPr>
        </p:nvSpPr>
        <p:spPr/>
        <p:txBody>
          <a:bodyPr/>
          <a:lstStyle/>
          <a:p>
            <a:fld id="{B5898F52-2787-4BA2-BBBC-9395E9F86D50}" type="datetimeFigureOut">
              <a:rPr lang="en-US" smtClean="0"/>
              <a:t>9/28/2021</a:t>
            </a:fld>
            <a:endParaRPr lang="en-US"/>
          </a:p>
        </p:txBody>
      </p:sp>
      <p:sp>
        <p:nvSpPr>
          <p:cNvPr id="6" name="Footer Placeholder 5">
            <a:extLst>
              <a:ext uri="{FF2B5EF4-FFF2-40B4-BE49-F238E27FC236}">
                <a16:creationId xmlns:a16="http://schemas.microsoft.com/office/drawing/2014/main" id="{782B9537-F43C-4042-B165-A00358F9E2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F9F52F-61F2-4FEE-8989-2FB400190C4C}"/>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982450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32E5C-0B2D-4DB5-95F6-3C2C825DFE54}"/>
              </a:ext>
            </a:extLst>
          </p:cNvPr>
          <p:cNvSpPr>
            <a:spLocks noGrp="1"/>
          </p:cNvSpPr>
          <p:nvPr>
            <p:ph type="title"/>
          </p:nvPr>
        </p:nvSpPr>
        <p:spPr>
          <a:xfrm>
            <a:off x="839788" y="365125"/>
            <a:ext cx="989993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8F1C53-3F27-42E6-BE80-1DF57985741C}"/>
              </a:ext>
            </a:extLst>
          </p:cNvPr>
          <p:cNvSpPr>
            <a:spLocks noGrp="1"/>
          </p:cNvSpPr>
          <p:nvPr>
            <p:ph type="body" idx="1"/>
          </p:nvPr>
        </p:nvSpPr>
        <p:spPr>
          <a:xfrm>
            <a:off x="839789" y="1681163"/>
            <a:ext cx="4872132"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938CC6CB-F028-4322-B54F-571203106F23}"/>
              </a:ext>
            </a:extLst>
          </p:cNvPr>
          <p:cNvSpPr>
            <a:spLocks noGrp="1"/>
          </p:cNvSpPr>
          <p:nvPr>
            <p:ph sz="half" idx="2"/>
          </p:nvPr>
        </p:nvSpPr>
        <p:spPr>
          <a:xfrm>
            <a:off x="839787" y="2510632"/>
            <a:ext cx="4872133" cy="3684588"/>
          </a:xfrm>
        </p:spPr>
        <p:txBody>
          <a:bodyPr/>
          <a:lstStyle>
            <a:lvl2pPr>
              <a:defRPr b="1"/>
            </a:lvl2pPr>
            <a:lvl3pPr>
              <a:defRPr b="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2AD2CD7-554E-4EAA-BAF6-86ABB7E81D25}"/>
              </a:ext>
            </a:extLst>
          </p:cNvPr>
          <p:cNvSpPr>
            <a:spLocks noGrp="1"/>
          </p:cNvSpPr>
          <p:nvPr>
            <p:ph type="body" sz="quarter" idx="3"/>
          </p:nvPr>
        </p:nvSpPr>
        <p:spPr>
          <a:xfrm>
            <a:off x="5889809" y="1681163"/>
            <a:ext cx="4849909"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1982A2D6-379C-4D26-90AC-9F2F46DCE7F3}"/>
              </a:ext>
            </a:extLst>
          </p:cNvPr>
          <p:cNvSpPr>
            <a:spLocks noGrp="1"/>
          </p:cNvSpPr>
          <p:nvPr>
            <p:ph sz="quarter" idx="4"/>
          </p:nvPr>
        </p:nvSpPr>
        <p:spPr>
          <a:xfrm>
            <a:off x="5889810" y="2505075"/>
            <a:ext cx="4872134" cy="3684588"/>
          </a:xfrm>
        </p:spPr>
        <p:txBody>
          <a:bodyPr/>
          <a:lstStyle>
            <a:lvl2pPr>
              <a:defRPr b="1"/>
            </a:lvl2pPr>
            <a:lvl3pPr>
              <a:defRPr b="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DEA0E4F3-8A65-4788-AE96-1FB2060F48D2}"/>
              </a:ext>
            </a:extLst>
          </p:cNvPr>
          <p:cNvSpPr>
            <a:spLocks noGrp="1"/>
          </p:cNvSpPr>
          <p:nvPr>
            <p:ph type="dt" sz="half" idx="10"/>
          </p:nvPr>
        </p:nvSpPr>
        <p:spPr/>
        <p:txBody>
          <a:bodyPr/>
          <a:lstStyle/>
          <a:p>
            <a:fld id="{B5898F52-2787-4BA2-BBBC-9395E9F86D50}" type="datetimeFigureOut">
              <a:rPr lang="en-US" smtClean="0"/>
              <a:t>9/28/2021</a:t>
            </a:fld>
            <a:endParaRPr lang="en-US"/>
          </a:p>
        </p:txBody>
      </p:sp>
      <p:sp>
        <p:nvSpPr>
          <p:cNvPr id="8" name="Footer Placeholder 7">
            <a:extLst>
              <a:ext uri="{FF2B5EF4-FFF2-40B4-BE49-F238E27FC236}">
                <a16:creationId xmlns:a16="http://schemas.microsoft.com/office/drawing/2014/main" id="{97522DA4-5EE1-440C-ADDE-D7B4F77B4E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BC291E-B8EF-4ED7-A04A-23426C220CF0}"/>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4112861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CB818-E8D0-497B-9A7E-4F281D0DBC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E82B9D-CD58-4C05-8A78-CB6E0E9D49DC}"/>
              </a:ext>
            </a:extLst>
          </p:cNvPr>
          <p:cNvSpPr>
            <a:spLocks noGrp="1"/>
          </p:cNvSpPr>
          <p:nvPr>
            <p:ph type="dt" sz="half" idx="10"/>
          </p:nvPr>
        </p:nvSpPr>
        <p:spPr/>
        <p:txBody>
          <a:bodyPr/>
          <a:lstStyle/>
          <a:p>
            <a:fld id="{B5898F52-2787-4BA2-BBBC-9395E9F86D50}" type="datetimeFigureOut">
              <a:rPr lang="en-US" smtClean="0"/>
              <a:t>9/28/2021</a:t>
            </a:fld>
            <a:endParaRPr lang="en-US"/>
          </a:p>
        </p:txBody>
      </p:sp>
      <p:sp>
        <p:nvSpPr>
          <p:cNvPr id="4" name="Footer Placeholder 3">
            <a:extLst>
              <a:ext uri="{FF2B5EF4-FFF2-40B4-BE49-F238E27FC236}">
                <a16:creationId xmlns:a16="http://schemas.microsoft.com/office/drawing/2014/main" id="{BADE60CD-D6F3-40A7-BB8B-FEC8E3156A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C02B832-C4FE-4F88-85EA-DDC16A82B9A9}"/>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567542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75B2FC-801A-44A4-96BF-26A9E8B2A1C6}"/>
              </a:ext>
            </a:extLst>
          </p:cNvPr>
          <p:cNvSpPr>
            <a:spLocks noGrp="1"/>
          </p:cNvSpPr>
          <p:nvPr>
            <p:ph type="dt" sz="half" idx="10"/>
          </p:nvPr>
        </p:nvSpPr>
        <p:spPr/>
        <p:txBody>
          <a:bodyPr/>
          <a:lstStyle/>
          <a:p>
            <a:fld id="{B5898F52-2787-4BA2-BBBC-9395E9F86D50}" type="datetimeFigureOut">
              <a:rPr lang="en-US" smtClean="0"/>
              <a:t>9/28/2021</a:t>
            </a:fld>
            <a:endParaRPr lang="en-US"/>
          </a:p>
        </p:txBody>
      </p:sp>
      <p:sp>
        <p:nvSpPr>
          <p:cNvPr id="3" name="Footer Placeholder 2">
            <a:extLst>
              <a:ext uri="{FF2B5EF4-FFF2-40B4-BE49-F238E27FC236}">
                <a16:creationId xmlns:a16="http://schemas.microsoft.com/office/drawing/2014/main" id="{A8127F04-7E7E-485C-8B30-6B89E5A69F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933C81-AA74-4BCE-AA9E-56E5791D078C}"/>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899994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FD3CB-0541-46AD-B35E-0E0A1375E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BF8EFDE-1D7D-46B8-AB55-A3C02EDD1888}"/>
              </a:ext>
            </a:extLst>
          </p:cNvPr>
          <p:cNvSpPr>
            <a:spLocks noGrp="1"/>
          </p:cNvSpPr>
          <p:nvPr>
            <p:ph idx="1"/>
          </p:nvPr>
        </p:nvSpPr>
        <p:spPr>
          <a:xfrm>
            <a:off x="5183188" y="457201"/>
            <a:ext cx="5652153" cy="5403850"/>
          </a:xfrm>
        </p:spPr>
        <p:txBody>
          <a:bodyPr/>
          <a:lstStyle>
            <a:lvl1pPr>
              <a:defRPr sz="3200"/>
            </a:lvl1pPr>
            <a:lvl2pPr>
              <a:defRPr sz="2800" b="1"/>
            </a:lvl2pPr>
            <a:lvl3pPr>
              <a:defRPr sz="2400" b="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6411D2F5-DB36-4943-8A14-96AFC48830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6C07D4-6597-444C-9EFD-62021AE7618C}"/>
              </a:ext>
            </a:extLst>
          </p:cNvPr>
          <p:cNvSpPr>
            <a:spLocks noGrp="1"/>
          </p:cNvSpPr>
          <p:nvPr>
            <p:ph type="dt" sz="half" idx="10"/>
          </p:nvPr>
        </p:nvSpPr>
        <p:spPr/>
        <p:txBody>
          <a:bodyPr/>
          <a:lstStyle/>
          <a:p>
            <a:fld id="{B5898F52-2787-4BA2-BBBC-9395E9F86D50}" type="datetimeFigureOut">
              <a:rPr lang="en-US" smtClean="0"/>
              <a:t>9/28/2021</a:t>
            </a:fld>
            <a:endParaRPr lang="en-US"/>
          </a:p>
        </p:txBody>
      </p:sp>
      <p:sp>
        <p:nvSpPr>
          <p:cNvPr id="6" name="Footer Placeholder 5">
            <a:extLst>
              <a:ext uri="{FF2B5EF4-FFF2-40B4-BE49-F238E27FC236}">
                <a16:creationId xmlns:a16="http://schemas.microsoft.com/office/drawing/2014/main" id="{712D0D2C-70E8-4A24-9727-BEAF10B17D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D9E0F6-7216-48A1-8BCA-770C6DE3875B}"/>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264602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CBEBD-5F1A-4111-A7F2-1CE82C9A69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0517FB-4008-4F68-B193-482971BA72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606C5F-0885-458F-9B21-47E60171BF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886F2E-B752-4D78-8DC4-C96A1A00E670}"/>
              </a:ext>
            </a:extLst>
          </p:cNvPr>
          <p:cNvSpPr>
            <a:spLocks noGrp="1"/>
          </p:cNvSpPr>
          <p:nvPr>
            <p:ph type="dt" sz="half" idx="10"/>
          </p:nvPr>
        </p:nvSpPr>
        <p:spPr/>
        <p:txBody>
          <a:bodyPr/>
          <a:lstStyle/>
          <a:p>
            <a:fld id="{B5898F52-2787-4BA2-BBBC-9395E9F86D50}" type="datetimeFigureOut">
              <a:rPr lang="en-US" smtClean="0"/>
              <a:t>9/28/2021</a:t>
            </a:fld>
            <a:endParaRPr lang="en-US"/>
          </a:p>
        </p:txBody>
      </p:sp>
      <p:sp>
        <p:nvSpPr>
          <p:cNvPr id="6" name="Footer Placeholder 5">
            <a:extLst>
              <a:ext uri="{FF2B5EF4-FFF2-40B4-BE49-F238E27FC236}">
                <a16:creationId xmlns:a16="http://schemas.microsoft.com/office/drawing/2014/main" id="{4FC37751-8BB8-4224-870A-A2953E7607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42CE94-BD7E-44B3-9B5E-67D4BD317E99}"/>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503549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1AFD227-869A-489C-A9B5-3F0498DF3C0C}"/>
              </a:ext>
            </a:extLst>
          </p:cNvPr>
          <p:cNvGrpSpPr/>
          <p:nvPr/>
        </p:nvGrpSpPr>
        <p:grpSpPr>
          <a:xfrm>
            <a:off x="11096450" y="13394"/>
            <a:ext cx="494218" cy="6814823"/>
            <a:chOff x="11096450" y="13394"/>
            <a:chExt cx="494218" cy="6814823"/>
          </a:xfrm>
          <a:solidFill>
            <a:schemeClr val="bg2">
              <a:lumMod val="90000"/>
            </a:schemeClr>
          </a:solidFill>
        </p:grpSpPr>
        <p:sp>
          <p:nvSpPr>
            <p:cNvPr id="8" name="Freeform 8">
              <a:extLst>
                <a:ext uri="{FF2B5EF4-FFF2-40B4-BE49-F238E27FC236}">
                  <a16:creationId xmlns:a16="http://schemas.microsoft.com/office/drawing/2014/main" id="{62704B34-199B-4964-9C78-3AB9735915AA}"/>
                </a:ext>
              </a:extLst>
            </p:cNvPr>
            <p:cNvSpPr>
              <a:spLocks/>
            </p:cNvSpPr>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 name="Freeform 10">
              <a:extLst>
                <a:ext uri="{FF2B5EF4-FFF2-40B4-BE49-F238E27FC236}">
                  <a16:creationId xmlns:a16="http://schemas.microsoft.com/office/drawing/2014/main" id="{8B1E8DB8-017D-454E-849F-EE5742849FD4}"/>
                </a:ext>
              </a:extLst>
            </p:cNvPr>
            <p:cNvSpPr>
              <a:spLocks/>
            </p:cNvSpPr>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 name="Freeform 15">
              <a:extLst>
                <a:ext uri="{FF2B5EF4-FFF2-40B4-BE49-F238E27FC236}">
                  <a16:creationId xmlns:a16="http://schemas.microsoft.com/office/drawing/2014/main" id="{16D80E5D-5099-41C4-A80A-1B1538C382FC}"/>
                </a:ext>
              </a:extLst>
            </p:cNvPr>
            <p:cNvSpPr>
              <a:spLocks/>
            </p:cNvSpPr>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 name="Freeform 18">
              <a:extLst>
                <a:ext uri="{FF2B5EF4-FFF2-40B4-BE49-F238E27FC236}">
                  <a16:creationId xmlns:a16="http://schemas.microsoft.com/office/drawing/2014/main" id="{947751E1-E2F4-467E-B547-3BD4BAB7F560}"/>
                </a:ext>
              </a:extLst>
            </p:cNvPr>
            <p:cNvSpPr>
              <a:spLocks/>
            </p:cNvSpPr>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 name="Freeform 19">
              <a:extLst>
                <a:ext uri="{FF2B5EF4-FFF2-40B4-BE49-F238E27FC236}">
                  <a16:creationId xmlns:a16="http://schemas.microsoft.com/office/drawing/2014/main" id="{55D8869B-B701-4268-9856-876345C8AE3F}"/>
                </a:ext>
              </a:extLst>
            </p:cNvPr>
            <p:cNvSpPr>
              <a:spLocks/>
            </p:cNvSpPr>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20">
              <a:extLst>
                <a:ext uri="{FF2B5EF4-FFF2-40B4-BE49-F238E27FC236}">
                  <a16:creationId xmlns:a16="http://schemas.microsoft.com/office/drawing/2014/main" id="{A25CA59C-849F-4CE4-A9B0-293F98DE2C7C}"/>
                </a:ext>
              </a:extLst>
            </p:cNvPr>
            <p:cNvSpPr>
              <a:spLocks/>
            </p:cNvSpPr>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22">
              <a:extLst>
                <a:ext uri="{FF2B5EF4-FFF2-40B4-BE49-F238E27FC236}">
                  <a16:creationId xmlns:a16="http://schemas.microsoft.com/office/drawing/2014/main" id="{FE000DB1-AAA1-4BFF-8F14-53624C2F9E0B}"/>
                </a:ext>
              </a:extLst>
            </p:cNvPr>
            <p:cNvSpPr>
              <a:spLocks/>
            </p:cNvSpPr>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23">
              <a:extLst>
                <a:ext uri="{FF2B5EF4-FFF2-40B4-BE49-F238E27FC236}">
                  <a16:creationId xmlns:a16="http://schemas.microsoft.com/office/drawing/2014/main" id="{5EEFBC14-7E5B-47B2-B5E3-E90991F89191}"/>
                </a:ext>
              </a:extLst>
            </p:cNvPr>
            <p:cNvSpPr>
              <a:spLocks/>
            </p:cNvSpPr>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26">
              <a:extLst>
                <a:ext uri="{FF2B5EF4-FFF2-40B4-BE49-F238E27FC236}">
                  <a16:creationId xmlns:a16="http://schemas.microsoft.com/office/drawing/2014/main" id="{00AFF6E4-A34A-4FD3-8C57-BB96114822D1}"/>
                </a:ext>
              </a:extLst>
            </p:cNvPr>
            <p:cNvSpPr>
              <a:spLocks/>
            </p:cNvSpPr>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7">
              <a:extLst>
                <a:ext uri="{FF2B5EF4-FFF2-40B4-BE49-F238E27FC236}">
                  <a16:creationId xmlns:a16="http://schemas.microsoft.com/office/drawing/2014/main" id="{C63A8474-C075-4441-A0B3-52286EA50093}"/>
                </a:ext>
              </a:extLst>
            </p:cNvPr>
            <p:cNvSpPr>
              <a:spLocks/>
            </p:cNvSpPr>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8">
              <a:extLst>
                <a:ext uri="{FF2B5EF4-FFF2-40B4-BE49-F238E27FC236}">
                  <a16:creationId xmlns:a16="http://schemas.microsoft.com/office/drawing/2014/main" id="{35DA4698-A2ED-4512-8887-F12D3F14372A}"/>
                </a:ext>
              </a:extLst>
            </p:cNvPr>
            <p:cNvSpPr>
              <a:spLocks/>
            </p:cNvSpPr>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30">
              <a:extLst>
                <a:ext uri="{FF2B5EF4-FFF2-40B4-BE49-F238E27FC236}">
                  <a16:creationId xmlns:a16="http://schemas.microsoft.com/office/drawing/2014/main" id="{3358E118-D590-4E50-B21C-6CDAA1CCAFCB}"/>
                </a:ext>
              </a:extLst>
            </p:cNvPr>
            <p:cNvSpPr>
              <a:spLocks/>
            </p:cNvSpPr>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43">
              <a:extLst>
                <a:ext uri="{FF2B5EF4-FFF2-40B4-BE49-F238E27FC236}">
                  <a16:creationId xmlns:a16="http://schemas.microsoft.com/office/drawing/2014/main" id="{F1EE889E-60FF-423F-ADCB-6CBEE853A040}"/>
                </a:ext>
              </a:extLst>
            </p:cNvPr>
            <p:cNvSpPr>
              <a:spLocks/>
            </p:cNvSpPr>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51">
              <a:extLst>
                <a:ext uri="{FF2B5EF4-FFF2-40B4-BE49-F238E27FC236}">
                  <a16:creationId xmlns:a16="http://schemas.microsoft.com/office/drawing/2014/main" id="{A4AA0634-0A7C-4A35-8EB7-775200F129FD}"/>
                </a:ext>
              </a:extLst>
            </p:cNvPr>
            <p:cNvSpPr>
              <a:spLocks/>
            </p:cNvSpPr>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52">
              <a:extLst>
                <a:ext uri="{FF2B5EF4-FFF2-40B4-BE49-F238E27FC236}">
                  <a16:creationId xmlns:a16="http://schemas.microsoft.com/office/drawing/2014/main" id="{EBA21558-CAC3-445C-8882-5D4A0C6D2A0E}"/>
                </a:ext>
              </a:extLst>
            </p:cNvPr>
            <p:cNvSpPr>
              <a:spLocks/>
            </p:cNvSpPr>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53">
              <a:extLst>
                <a:ext uri="{FF2B5EF4-FFF2-40B4-BE49-F238E27FC236}">
                  <a16:creationId xmlns:a16="http://schemas.microsoft.com/office/drawing/2014/main" id="{2E9415F1-5D31-4C25-9E26-203EEF500877}"/>
                </a:ext>
              </a:extLst>
            </p:cNvPr>
            <p:cNvSpPr>
              <a:spLocks/>
            </p:cNvSpPr>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54">
              <a:extLst>
                <a:ext uri="{FF2B5EF4-FFF2-40B4-BE49-F238E27FC236}">
                  <a16:creationId xmlns:a16="http://schemas.microsoft.com/office/drawing/2014/main" id="{622FC1F6-879A-45BA-8752-08020C39CE29}"/>
                </a:ext>
              </a:extLst>
            </p:cNvPr>
            <p:cNvSpPr>
              <a:spLocks/>
            </p:cNvSpPr>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5">
              <a:extLst>
                <a:ext uri="{FF2B5EF4-FFF2-40B4-BE49-F238E27FC236}">
                  <a16:creationId xmlns:a16="http://schemas.microsoft.com/office/drawing/2014/main" id="{BA09826C-58E2-48C5-9666-333326C2CA44}"/>
                </a:ext>
              </a:extLst>
            </p:cNvPr>
            <p:cNvSpPr>
              <a:spLocks/>
            </p:cNvSpPr>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6">
              <a:extLst>
                <a:ext uri="{FF2B5EF4-FFF2-40B4-BE49-F238E27FC236}">
                  <a16:creationId xmlns:a16="http://schemas.microsoft.com/office/drawing/2014/main" id="{A6D3555F-4EA1-4EA7-9D08-2D75CE51927B}"/>
                </a:ext>
              </a:extLst>
            </p:cNvPr>
            <p:cNvSpPr>
              <a:spLocks/>
            </p:cNvSpPr>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7">
              <a:extLst>
                <a:ext uri="{FF2B5EF4-FFF2-40B4-BE49-F238E27FC236}">
                  <a16:creationId xmlns:a16="http://schemas.microsoft.com/office/drawing/2014/main" id="{60FA20E8-EDAA-4310-B870-97807901AC18}"/>
                </a:ext>
              </a:extLst>
            </p:cNvPr>
            <p:cNvSpPr>
              <a:spLocks/>
            </p:cNvSpPr>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9">
              <a:extLst>
                <a:ext uri="{FF2B5EF4-FFF2-40B4-BE49-F238E27FC236}">
                  <a16:creationId xmlns:a16="http://schemas.microsoft.com/office/drawing/2014/main" id="{F5552AA2-C2AB-4D59-B6EF-E8E5EE110E52}"/>
                </a:ext>
              </a:extLst>
            </p:cNvPr>
            <p:cNvSpPr>
              <a:spLocks/>
            </p:cNvSpPr>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60">
              <a:extLst>
                <a:ext uri="{FF2B5EF4-FFF2-40B4-BE49-F238E27FC236}">
                  <a16:creationId xmlns:a16="http://schemas.microsoft.com/office/drawing/2014/main" id="{0BA267D0-8F6B-4803-B948-70E29B4587EB}"/>
                </a:ext>
              </a:extLst>
            </p:cNvPr>
            <p:cNvSpPr>
              <a:spLocks/>
            </p:cNvSpPr>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61">
              <a:extLst>
                <a:ext uri="{FF2B5EF4-FFF2-40B4-BE49-F238E27FC236}">
                  <a16:creationId xmlns:a16="http://schemas.microsoft.com/office/drawing/2014/main" id="{86E372A3-B9F4-4FEE-8B96-D9AD879E214E}"/>
                </a:ext>
              </a:extLst>
            </p:cNvPr>
            <p:cNvSpPr>
              <a:spLocks/>
            </p:cNvSpPr>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
              <a:extLst>
                <a:ext uri="{FF2B5EF4-FFF2-40B4-BE49-F238E27FC236}">
                  <a16:creationId xmlns:a16="http://schemas.microsoft.com/office/drawing/2014/main" id="{FF0C4564-5DA6-4224-A8B7-85CE1323DE8F}"/>
                </a:ext>
              </a:extLst>
            </p:cNvPr>
            <p:cNvSpPr>
              <a:spLocks/>
            </p:cNvSpPr>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6">
              <a:extLst>
                <a:ext uri="{FF2B5EF4-FFF2-40B4-BE49-F238E27FC236}">
                  <a16:creationId xmlns:a16="http://schemas.microsoft.com/office/drawing/2014/main" id="{19F31D0D-C43D-4BB0-A13C-9524B84117D4}"/>
                </a:ext>
              </a:extLst>
            </p:cNvPr>
            <p:cNvSpPr>
              <a:spLocks/>
            </p:cNvSpPr>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7">
              <a:extLst>
                <a:ext uri="{FF2B5EF4-FFF2-40B4-BE49-F238E27FC236}">
                  <a16:creationId xmlns:a16="http://schemas.microsoft.com/office/drawing/2014/main" id="{6B32FB03-B0FE-4731-BE41-C59AFB49FBF5}"/>
                </a:ext>
              </a:extLst>
            </p:cNvPr>
            <p:cNvSpPr>
              <a:spLocks/>
            </p:cNvSpPr>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8">
              <a:extLst>
                <a:ext uri="{FF2B5EF4-FFF2-40B4-BE49-F238E27FC236}">
                  <a16:creationId xmlns:a16="http://schemas.microsoft.com/office/drawing/2014/main" id="{BDD5B6F0-1E17-4DCD-AE5F-ED8C48892FEF}"/>
                </a:ext>
              </a:extLst>
            </p:cNvPr>
            <p:cNvSpPr>
              <a:spLocks/>
            </p:cNvSpPr>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9">
              <a:extLst>
                <a:ext uri="{FF2B5EF4-FFF2-40B4-BE49-F238E27FC236}">
                  <a16:creationId xmlns:a16="http://schemas.microsoft.com/office/drawing/2014/main" id="{0290BE17-E89B-4AF9-B3F6-AF4884D52467}"/>
                </a:ext>
              </a:extLst>
            </p:cNvPr>
            <p:cNvSpPr>
              <a:spLocks/>
            </p:cNvSpPr>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11">
              <a:extLst>
                <a:ext uri="{FF2B5EF4-FFF2-40B4-BE49-F238E27FC236}">
                  <a16:creationId xmlns:a16="http://schemas.microsoft.com/office/drawing/2014/main" id="{85F63089-F77F-4F02-8417-AAC1847FBCA7}"/>
                </a:ext>
              </a:extLst>
            </p:cNvPr>
            <p:cNvSpPr>
              <a:spLocks/>
            </p:cNvSpPr>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12">
              <a:extLst>
                <a:ext uri="{FF2B5EF4-FFF2-40B4-BE49-F238E27FC236}">
                  <a16:creationId xmlns:a16="http://schemas.microsoft.com/office/drawing/2014/main" id="{7B01CD5E-570F-4CBF-9904-94F30D928C54}"/>
                </a:ext>
              </a:extLst>
            </p:cNvPr>
            <p:cNvSpPr>
              <a:spLocks/>
            </p:cNvSpPr>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13">
              <a:extLst>
                <a:ext uri="{FF2B5EF4-FFF2-40B4-BE49-F238E27FC236}">
                  <a16:creationId xmlns:a16="http://schemas.microsoft.com/office/drawing/2014/main" id="{7EE6A672-2915-4B03-99A9-9364D5F1521E}"/>
                </a:ext>
              </a:extLst>
            </p:cNvPr>
            <p:cNvSpPr>
              <a:spLocks/>
            </p:cNvSpPr>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14">
              <a:extLst>
                <a:ext uri="{FF2B5EF4-FFF2-40B4-BE49-F238E27FC236}">
                  <a16:creationId xmlns:a16="http://schemas.microsoft.com/office/drawing/2014/main" id="{2136B643-14E1-443A-BC1C-06ADAE65C30F}"/>
                </a:ext>
              </a:extLst>
            </p:cNvPr>
            <p:cNvSpPr>
              <a:spLocks/>
            </p:cNvSpPr>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6">
              <a:extLst>
                <a:ext uri="{FF2B5EF4-FFF2-40B4-BE49-F238E27FC236}">
                  <a16:creationId xmlns:a16="http://schemas.microsoft.com/office/drawing/2014/main" id="{867FA393-4F37-4E1A-870B-F96775FAB7E8}"/>
                </a:ext>
              </a:extLst>
            </p:cNvPr>
            <p:cNvSpPr>
              <a:spLocks/>
            </p:cNvSpPr>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7">
              <a:extLst>
                <a:ext uri="{FF2B5EF4-FFF2-40B4-BE49-F238E27FC236}">
                  <a16:creationId xmlns:a16="http://schemas.microsoft.com/office/drawing/2014/main" id="{E225A1BE-FAD2-4764-A7E4-A6DA07D0573B}"/>
                </a:ext>
              </a:extLst>
            </p:cNvPr>
            <p:cNvSpPr>
              <a:spLocks/>
            </p:cNvSpPr>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21">
              <a:extLst>
                <a:ext uri="{FF2B5EF4-FFF2-40B4-BE49-F238E27FC236}">
                  <a16:creationId xmlns:a16="http://schemas.microsoft.com/office/drawing/2014/main" id="{25D65388-C7E0-4C07-822A-03C5009C6D1E}"/>
                </a:ext>
              </a:extLst>
            </p:cNvPr>
            <p:cNvSpPr>
              <a:spLocks/>
            </p:cNvSpPr>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25">
              <a:extLst>
                <a:ext uri="{FF2B5EF4-FFF2-40B4-BE49-F238E27FC236}">
                  <a16:creationId xmlns:a16="http://schemas.microsoft.com/office/drawing/2014/main" id="{E1D79822-C494-449C-B439-F437DAD4F218}"/>
                </a:ext>
              </a:extLst>
            </p:cNvPr>
            <p:cNvSpPr>
              <a:spLocks/>
            </p:cNvSpPr>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29">
              <a:extLst>
                <a:ext uri="{FF2B5EF4-FFF2-40B4-BE49-F238E27FC236}">
                  <a16:creationId xmlns:a16="http://schemas.microsoft.com/office/drawing/2014/main" id="{CDB324E5-E8D9-40E3-BAB4-1F87E67E4F46}"/>
                </a:ext>
              </a:extLst>
            </p:cNvPr>
            <p:cNvSpPr>
              <a:spLocks/>
            </p:cNvSpPr>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31">
              <a:extLst>
                <a:ext uri="{FF2B5EF4-FFF2-40B4-BE49-F238E27FC236}">
                  <a16:creationId xmlns:a16="http://schemas.microsoft.com/office/drawing/2014/main" id="{15404AB3-12EB-462E-85A2-AF4A7E91D729}"/>
                </a:ext>
              </a:extLst>
            </p:cNvPr>
            <p:cNvSpPr>
              <a:spLocks/>
            </p:cNvSpPr>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32">
              <a:extLst>
                <a:ext uri="{FF2B5EF4-FFF2-40B4-BE49-F238E27FC236}">
                  <a16:creationId xmlns:a16="http://schemas.microsoft.com/office/drawing/2014/main" id="{228021CB-53B3-4BCC-A14C-0B6951FC971F}"/>
                </a:ext>
              </a:extLst>
            </p:cNvPr>
            <p:cNvSpPr>
              <a:spLocks/>
            </p:cNvSpPr>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33">
              <a:extLst>
                <a:ext uri="{FF2B5EF4-FFF2-40B4-BE49-F238E27FC236}">
                  <a16:creationId xmlns:a16="http://schemas.microsoft.com/office/drawing/2014/main" id="{B353D0BC-00A6-4EA4-9311-9FCB88CC2021}"/>
                </a:ext>
              </a:extLst>
            </p:cNvPr>
            <p:cNvSpPr>
              <a:spLocks/>
            </p:cNvSpPr>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34">
              <a:extLst>
                <a:ext uri="{FF2B5EF4-FFF2-40B4-BE49-F238E27FC236}">
                  <a16:creationId xmlns:a16="http://schemas.microsoft.com/office/drawing/2014/main" id="{0E001FD3-6EDD-47A3-9916-826E1595DAB3}"/>
                </a:ext>
              </a:extLst>
            </p:cNvPr>
            <p:cNvSpPr>
              <a:spLocks/>
            </p:cNvSpPr>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5">
              <a:extLst>
                <a:ext uri="{FF2B5EF4-FFF2-40B4-BE49-F238E27FC236}">
                  <a16:creationId xmlns:a16="http://schemas.microsoft.com/office/drawing/2014/main" id="{FE214D5B-D151-4E09-A01E-BEAAF9C679ED}"/>
                </a:ext>
              </a:extLst>
            </p:cNvPr>
            <p:cNvSpPr>
              <a:spLocks/>
            </p:cNvSpPr>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6">
              <a:extLst>
                <a:ext uri="{FF2B5EF4-FFF2-40B4-BE49-F238E27FC236}">
                  <a16:creationId xmlns:a16="http://schemas.microsoft.com/office/drawing/2014/main" id="{3024EF13-0A45-49DD-B0F4-FA3A5169EFFE}"/>
                </a:ext>
              </a:extLst>
            </p:cNvPr>
            <p:cNvSpPr>
              <a:spLocks/>
            </p:cNvSpPr>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7">
              <a:extLst>
                <a:ext uri="{FF2B5EF4-FFF2-40B4-BE49-F238E27FC236}">
                  <a16:creationId xmlns:a16="http://schemas.microsoft.com/office/drawing/2014/main" id="{95E0BDAE-48A7-4752-A150-74DA4BAE5E4B}"/>
                </a:ext>
              </a:extLst>
            </p:cNvPr>
            <p:cNvSpPr>
              <a:spLocks/>
            </p:cNvSpPr>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8">
              <a:extLst>
                <a:ext uri="{FF2B5EF4-FFF2-40B4-BE49-F238E27FC236}">
                  <a16:creationId xmlns:a16="http://schemas.microsoft.com/office/drawing/2014/main" id="{DE128EDB-3179-4F47-8B37-BEDE3B82FFC7}"/>
                </a:ext>
              </a:extLst>
            </p:cNvPr>
            <p:cNvSpPr>
              <a:spLocks/>
            </p:cNvSpPr>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9">
              <a:extLst>
                <a:ext uri="{FF2B5EF4-FFF2-40B4-BE49-F238E27FC236}">
                  <a16:creationId xmlns:a16="http://schemas.microsoft.com/office/drawing/2014/main" id="{E09CDD49-7B7B-42C0-A09E-6CFB3CDFF6A1}"/>
                </a:ext>
              </a:extLst>
            </p:cNvPr>
            <p:cNvSpPr>
              <a:spLocks/>
            </p:cNvSpPr>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40">
              <a:extLst>
                <a:ext uri="{FF2B5EF4-FFF2-40B4-BE49-F238E27FC236}">
                  <a16:creationId xmlns:a16="http://schemas.microsoft.com/office/drawing/2014/main" id="{93C5D839-4CD5-4165-9091-7D9B92CDC1D2}"/>
                </a:ext>
              </a:extLst>
            </p:cNvPr>
            <p:cNvSpPr>
              <a:spLocks/>
            </p:cNvSpPr>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41">
              <a:extLst>
                <a:ext uri="{FF2B5EF4-FFF2-40B4-BE49-F238E27FC236}">
                  <a16:creationId xmlns:a16="http://schemas.microsoft.com/office/drawing/2014/main" id="{3C7F638A-BB6D-4B24-A7F9-03BF8087459B}"/>
                </a:ext>
              </a:extLst>
            </p:cNvPr>
            <p:cNvSpPr>
              <a:spLocks/>
            </p:cNvSpPr>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42">
              <a:extLst>
                <a:ext uri="{FF2B5EF4-FFF2-40B4-BE49-F238E27FC236}">
                  <a16:creationId xmlns:a16="http://schemas.microsoft.com/office/drawing/2014/main" id="{5B59DB64-329B-45EA-8A67-4213A886B5B2}"/>
                </a:ext>
              </a:extLst>
            </p:cNvPr>
            <p:cNvSpPr>
              <a:spLocks/>
            </p:cNvSpPr>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44">
              <a:extLst>
                <a:ext uri="{FF2B5EF4-FFF2-40B4-BE49-F238E27FC236}">
                  <a16:creationId xmlns:a16="http://schemas.microsoft.com/office/drawing/2014/main" id="{D8DAB003-6484-4D1D-85AE-93FA09BC5EF5}"/>
                </a:ext>
              </a:extLst>
            </p:cNvPr>
            <p:cNvSpPr>
              <a:spLocks/>
            </p:cNvSpPr>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5">
              <a:extLst>
                <a:ext uri="{FF2B5EF4-FFF2-40B4-BE49-F238E27FC236}">
                  <a16:creationId xmlns:a16="http://schemas.microsoft.com/office/drawing/2014/main" id="{D49280A1-ACA8-4CD6-9012-AF12660F07E4}"/>
                </a:ext>
              </a:extLst>
            </p:cNvPr>
            <p:cNvSpPr>
              <a:spLocks/>
            </p:cNvSpPr>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6">
              <a:extLst>
                <a:ext uri="{FF2B5EF4-FFF2-40B4-BE49-F238E27FC236}">
                  <a16:creationId xmlns:a16="http://schemas.microsoft.com/office/drawing/2014/main" id="{C03EAE8C-6089-40E5-9361-2E266A1EEBA3}"/>
                </a:ext>
              </a:extLst>
            </p:cNvPr>
            <p:cNvSpPr>
              <a:spLocks/>
            </p:cNvSpPr>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7">
              <a:extLst>
                <a:ext uri="{FF2B5EF4-FFF2-40B4-BE49-F238E27FC236}">
                  <a16:creationId xmlns:a16="http://schemas.microsoft.com/office/drawing/2014/main" id="{02E3A077-F087-4E14-A13E-4E9D4369B1F6}"/>
                </a:ext>
              </a:extLst>
            </p:cNvPr>
            <p:cNvSpPr>
              <a:spLocks/>
            </p:cNvSpPr>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8">
              <a:extLst>
                <a:ext uri="{FF2B5EF4-FFF2-40B4-BE49-F238E27FC236}">
                  <a16:creationId xmlns:a16="http://schemas.microsoft.com/office/drawing/2014/main" id="{7CE4FAAA-45E7-4C86-B59A-F284B79EFD23}"/>
                </a:ext>
              </a:extLst>
            </p:cNvPr>
            <p:cNvSpPr>
              <a:spLocks/>
            </p:cNvSpPr>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9">
              <a:extLst>
                <a:ext uri="{FF2B5EF4-FFF2-40B4-BE49-F238E27FC236}">
                  <a16:creationId xmlns:a16="http://schemas.microsoft.com/office/drawing/2014/main" id="{E2689B62-CCA1-4EE5-B622-FBA516868916}"/>
                </a:ext>
              </a:extLst>
            </p:cNvPr>
            <p:cNvSpPr>
              <a:spLocks/>
            </p:cNvSpPr>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8">
              <a:extLst>
                <a:ext uri="{FF2B5EF4-FFF2-40B4-BE49-F238E27FC236}">
                  <a16:creationId xmlns:a16="http://schemas.microsoft.com/office/drawing/2014/main" id="{113638EE-3BCF-4315-A329-3C6766A3890B}"/>
                </a:ext>
              </a:extLst>
            </p:cNvPr>
            <p:cNvSpPr>
              <a:spLocks/>
            </p:cNvSpPr>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106">
              <a:extLst>
                <a:ext uri="{FF2B5EF4-FFF2-40B4-BE49-F238E27FC236}">
                  <a16:creationId xmlns:a16="http://schemas.microsoft.com/office/drawing/2014/main" id="{4FB36B8F-335B-40F2-83BB-C2B2689DC2E9}"/>
                </a:ext>
              </a:extLst>
            </p:cNvPr>
            <p:cNvSpPr>
              <a:spLocks/>
            </p:cNvSpPr>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p:nvSpPr>
          <p:cNvPr id="2" name="Title Placeholder 1">
            <a:extLst>
              <a:ext uri="{FF2B5EF4-FFF2-40B4-BE49-F238E27FC236}">
                <a16:creationId xmlns:a16="http://schemas.microsoft.com/office/drawing/2014/main" id="{7A05E913-A9D9-4639-B104-1F07A4AF6A56}"/>
              </a:ext>
            </a:extLst>
          </p:cNvPr>
          <p:cNvSpPr>
            <a:spLocks noGrp="1"/>
          </p:cNvSpPr>
          <p:nvPr>
            <p:ph type="title"/>
          </p:nvPr>
        </p:nvSpPr>
        <p:spPr>
          <a:xfrm>
            <a:off x="1069848" y="502920"/>
            <a:ext cx="9634011" cy="1325563"/>
          </a:xfrm>
          <a:prstGeom prst="rect">
            <a:avLst/>
          </a:prstGeom>
        </p:spPr>
        <p:txBody>
          <a:bodyPr lIns="109728" tIns="109728" rIns="109728" bIns="91440" anchor="ctr"/>
          <a:lstStyle/>
          <a:p>
            <a:r>
              <a:rPr lang="en-US" dirty="0"/>
              <a:t>Click to edit Master title style</a:t>
            </a:r>
          </a:p>
        </p:txBody>
      </p:sp>
      <p:sp>
        <p:nvSpPr>
          <p:cNvPr id="3" name="Text Placeholder 2">
            <a:extLst>
              <a:ext uri="{FF2B5EF4-FFF2-40B4-BE49-F238E27FC236}">
                <a16:creationId xmlns:a16="http://schemas.microsoft.com/office/drawing/2014/main" id="{09940CEB-B6D7-46E6-9843-51534214017A}"/>
              </a:ext>
            </a:extLst>
          </p:cNvPr>
          <p:cNvSpPr>
            <a:spLocks noGrp="1"/>
          </p:cNvSpPr>
          <p:nvPr>
            <p:ph type="body" idx="1"/>
          </p:nvPr>
        </p:nvSpPr>
        <p:spPr>
          <a:xfrm>
            <a:off x="1069848" y="1874520"/>
            <a:ext cx="9634011" cy="4351338"/>
          </a:xfrm>
          <a:prstGeom prst="rect">
            <a:avLst/>
          </a:prstGeom>
        </p:spPr>
        <p:txBody>
          <a:bodyPr lIns="109728" tIns="109728" rIns="109728" bIns="9144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5BAC8B5-8DFB-4920-8580-54824C831A94}"/>
              </a:ext>
            </a:extLst>
          </p:cNvPr>
          <p:cNvSpPr>
            <a:spLocks noGrp="1"/>
          </p:cNvSpPr>
          <p:nvPr>
            <p:ph type="dt" sz="half" idx="2"/>
          </p:nvPr>
        </p:nvSpPr>
        <p:spPr>
          <a:xfrm>
            <a:off x="173736" y="6382512"/>
            <a:ext cx="2845901" cy="365125"/>
          </a:xfrm>
          <a:prstGeom prst="rect">
            <a:avLst/>
          </a:prstGeom>
        </p:spPr>
        <p:txBody>
          <a:bodyPr lIns="109728" tIns="109728" rIns="109728" bIns="91440" anchor="ctr"/>
          <a:lstStyle>
            <a:lvl1pPr algn="l">
              <a:defRPr sz="1050">
                <a:solidFill>
                  <a:schemeClr val="tx2"/>
                </a:solidFill>
              </a:defRPr>
            </a:lvl1pPr>
          </a:lstStyle>
          <a:p>
            <a:fld id="{B5898F52-2787-4BA2-BBBC-9395E9F86D50}" type="datetimeFigureOut">
              <a:rPr lang="en-US" smtClean="0"/>
              <a:pPr/>
              <a:t>9/28/2021</a:t>
            </a:fld>
            <a:endParaRPr lang="en-US" dirty="0"/>
          </a:p>
        </p:txBody>
      </p:sp>
      <p:sp>
        <p:nvSpPr>
          <p:cNvPr id="5" name="Footer Placeholder 4">
            <a:extLst>
              <a:ext uri="{FF2B5EF4-FFF2-40B4-BE49-F238E27FC236}">
                <a16:creationId xmlns:a16="http://schemas.microsoft.com/office/drawing/2014/main" id="{3A9E2D5D-B616-4048-9CB8-4D316BBDB1FB}"/>
              </a:ext>
            </a:extLst>
          </p:cNvPr>
          <p:cNvSpPr>
            <a:spLocks noGrp="1"/>
          </p:cNvSpPr>
          <p:nvPr>
            <p:ph type="ftr" sz="quarter" idx="3"/>
          </p:nvPr>
        </p:nvSpPr>
        <p:spPr>
          <a:xfrm rot="5400000">
            <a:off x="-1754871" y="2093199"/>
            <a:ext cx="4157472" cy="416082"/>
          </a:xfrm>
          <a:prstGeom prst="rect">
            <a:avLst/>
          </a:prstGeom>
        </p:spPr>
        <p:txBody>
          <a:bodyPr lIns="109728" tIns="109728" rIns="109728" bIns="91440" anchor="ctr"/>
          <a:lstStyle>
            <a:lvl1pPr algn="l">
              <a:defRPr sz="1050">
                <a:solidFill>
                  <a:schemeClr val="tx2"/>
                </a:solidFill>
              </a:defRPr>
            </a:lvl1pPr>
          </a:lstStyle>
          <a:p>
            <a:endParaRPr lang="en-US" dirty="0"/>
          </a:p>
        </p:txBody>
      </p:sp>
      <p:sp>
        <p:nvSpPr>
          <p:cNvPr id="6" name="Slide Number Placeholder 5">
            <a:extLst>
              <a:ext uri="{FF2B5EF4-FFF2-40B4-BE49-F238E27FC236}">
                <a16:creationId xmlns:a16="http://schemas.microsoft.com/office/drawing/2014/main" id="{63F322F0-8F3D-4AC5-9873-24666D0E0D34}"/>
              </a:ext>
            </a:extLst>
          </p:cNvPr>
          <p:cNvSpPr>
            <a:spLocks noGrp="1"/>
          </p:cNvSpPr>
          <p:nvPr>
            <p:ph type="sldNum" sz="quarter" idx="4"/>
          </p:nvPr>
        </p:nvSpPr>
        <p:spPr>
          <a:xfrm>
            <a:off x="11457919" y="6382512"/>
            <a:ext cx="500997" cy="365125"/>
          </a:xfrm>
          <a:prstGeom prst="rect">
            <a:avLst/>
          </a:prstGeom>
        </p:spPr>
        <p:txBody>
          <a:bodyPr lIns="109728" tIns="109728" rIns="109728" bIns="91440" anchor="ctr"/>
          <a:lstStyle>
            <a:lvl1pPr algn="r">
              <a:defRPr sz="1050">
                <a:solidFill>
                  <a:schemeClr val="tx2"/>
                </a:solidFill>
              </a:defRPr>
            </a:lvl1pPr>
          </a:lstStyle>
          <a:p>
            <a:fld id="{4C8B8A27-DF03-4546-BA93-21C967D57E5C}" type="slidenum">
              <a:rPr lang="en-US" smtClean="0"/>
              <a:pPr/>
              <a:t>‹#›</a:t>
            </a:fld>
            <a:endParaRPr lang="en-US"/>
          </a:p>
        </p:txBody>
      </p:sp>
    </p:spTree>
    <p:extLst>
      <p:ext uri="{BB962C8B-B14F-4D97-AF65-F5344CB8AC3E}">
        <p14:creationId xmlns:p14="http://schemas.microsoft.com/office/powerpoint/2010/main" val="3777480484"/>
      </p:ext>
    </p:extLst>
  </p:cSld>
  <p:clrMap bg1="lt1" tx1="dk1" bg2="lt2" tx2="dk2" accent1="accent1" accent2="accent2" accent3="accent3" accent4="accent4" accent5="accent5" accent6="accent6" hlink="hlink" folHlink="folHlink"/>
  <p:sldLayoutIdLst>
    <p:sldLayoutId id="2147483893" r:id="rId1"/>
    <p:sldLayoutId id="2147483892" r:id="rId2"/>
    <p:sldLayoutId id="2147483891" r:id="rId3"/>
    <p:sldLayoutId id="2147483890" r:id="rId4"/>
    <p:sldLayoutId id="2147483889" r:id="rId5"/>
    <p:sldLayoutId id="2147483888" r:id="rId6"/>
    <p:sldLayoutId id="2147483887" r:id="rId7"/>
    <p:sldLayoutId id="2147483886" r:id="rId8"/>
    <p:sldLayoutId id="2147483885" r:id="rId9"/>
    <p:sldLayoutId id="2147483884" r:id="rId10"/>
    <p:sldLayoutId id="2147483883" r:id="rId11"/>
  </p:sldLayoutIdLst>
  <p:txStyles>
    <p:titleStyle>
      <a:lvl1pPr algn="l" defTabSz="914400" rtl="0" eaLnBrk="1" latinLnBrk="0" hangingPunct="1">
        <a:lnSpc>
          <a:spcPct val="100000"/>
        </a:lnSpc>
        <a:spcBef>
          <a:spcPct val="0"/>
        </a:spcBef>
        <a:buNone/>
        <a:defRPr sz="4000" b="1" kern="1200" spc="150">
          <a:solidFill>
            <a:schemeClr val="tx2"/>
          </a:solidFill>
          <a:latin typeface="+mj-lt"/>
          <a:ea typeface="+mj-ea"/>
          <a:cs typeface="+mj-cs"/>
        </a:defRPr>
      </a:lvl1pPr>
    </p:titleStyle>
    <p:bodyStyle>
      <a:lvl1pPr marL="228600" indent="-228600" algn="l" defTabSz="914400" rtl="0" eaLnBrk="1" latinLnBrk="0" hangingPunct="1">
        <a:lnSpc>
          <a:spcPct val="135000"/>
        </a:lnSpc>
        <a:spcBef>
          <a:spcPts val="1000"/>
        </a:spcBef>
        <a:buClr>
          <a:schemeClr val="bg2">
            <a:lumMod val="75000"/>
          </a:schemeClr>
        </a:buClr>
        <a:buFont typeface="Arial" panose="020B0604020202020204" pitchFamily="34" charset="0"/>
        <a:buChar char="•"/>
        <a:defRPr sz="2000" kern="1200" spc="50">
          <a:solidFill>
            <a:schemeClr val="tx2"/>
          </a:solidFill>
          <a:latin typeface="+mn-lt"/>
          <a:ea typeface="+mn-ea"/>
          <a:cs typeface="+mn-cs"/>
        </a:defRPr>
      </a:lvl1pPr>
      <a:lvl2pPr marL="228600" indent="0" algn="l" defTabSz="914400" rtl="0" eaLnBrk="1" latinLnBrk="0" hangingPunct="1">
        <a:lnSpc>
          <a:spcPct val="135000"/>
        </a:lnSpc>
        <a:spcBef>
          <a:spcPts val="500"/>
        </a:spcBef>
        <a:buClr>
          <a:schemeClr val="bg2">
            <a:lumMod val="75000"/>
          </a:schemeClr>
        </a:buClr>
        <a:buFontTx/>
        <a:buNone/>
        <a:defRPr sz="1800" kern="1200" spc="50">
          <a:solidFill>
            <a:schemeClr val="tx2"/>
          </a:solidFill>
          <a:latin typeface="+mn-lt"/>
          <a:ea typeface="+mn-ea"/>
          <a:cs typeface="+mn-cs"/>
        </a:defRPr>
      </a:lvl2pPr>
      <a:lvl3pPr marL="548640" indent="-285750" algn="l" defTabSz="914400" rtl="0" eaLnBrk="1" latinLnBrk="0" hangingPunct="1">
        <a:lnSpc>
          <a:spcPct val="135000"/>
        </a:lnSpc>
        <a:spcBef>
          <a:spcPts val="500"/>
        </a:spcBef>
        <a:buClr>
          <a:schemeClr val="bg2">
            <a:lumMod val="75000"/>
          </a:schemeClr>
        </a:buClr>
        <a:buFont typeface="Arial" panose="020B0604020202020204" pitchFamily="34" charset="0"/>
        <a:buChar char="•"/>
        <a:defRPr sz="1600" b="1" kern="1200" spc="50">
          <a:solidFill>
            <a:schemeClr val="tx2"/>
          </a:solidFill>
          <a:latin typeface="+mn-lt"/>
          <a:ea typeface="+mn-ea"/>
          <a:cs typeface="+mn-cs"/>
        </a:defRPr>
      </a:lvl3pPr>
      <a:lvl4pPr marL="548640" indent="0" algn="l" defTabSz="914400" rtl="0" eaLnBrk="1" latinLnBrk="0" hangingPunct="1">
        <a:lnSpc>
          <a:spcPct val="135000"/>
        </a:lnSpc>
        <a:spcBef>
          <a:spcPts val="500"/>
        </a:spcBef>
        <a:buClr>
          <a:schemeClr val="bg2">
            <a:lumMod val="75000"/>
          </a:schemeClr>
        </a:buClr>
        <a:buFontTx/>
        <a:buNone/>
        <a:defRPr sz="1400" kern="1200" spc="50">
          <a:solidFill>
            <a:schemeClr val="tx2"/>
          </a:solidFill>
          <a:latin typeface="+mn-lt"/>
          <a:ea typeface="+mn-ea"/>
          <a:cs typeface="+mn-cs"/>
        </a:defRPr>
      </a:lvl4pPr>
      <a:lvl5pPr marL="834390" indent="-285750" algn="l" defTabSz="914400" rtl="0" eaLnBrk="1" latinLnBrk="0" hangingPunct="1">
        <a:lnSpc>
          <a:spcPct val="135000"/>
        </a:lnSpc>
        <a:spcBef>
          <a:spcPts val="500"/>
        </a:spcBef>
        <a:buClr>
          <a:schemeClr val="bg2">
            <a:lumMod val="75000"/>
          </a:schemeClr>
        </a:buClr>
        <a:buFont typeface="Arial" panose="020B0604020202020204" pitchFamily="34" charset="0"/>
        <a:buChar char="•"/>
        <a:defRPr sz="1400" kern="1200" spc="5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vdcoUGhmQUY" TargetMode="External"/><Relationship Id="rId2" Type="http://schemas.openxmlformats.org/officeDocument/2006/relationships/slideLayout" Target="../slideLayouts/slideLayout7.xml"/><Relationship Id="rId1" Type="http://schemas.openxmlformats.org/officeDocument/2006/relationships/video" Target="https://www.youtube.com/embed/vdcoUGhmQUY?feature=oembed" TargetMode="External"/><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7.xml"/><Relationship Id="rId5" Type="http://schemas.openxmlformats.org/officeDocument/2006/relationships/image" Target="../media/image36.jpg"/><Relationship Id="rId4" Type="http://schemas.openxmlformats.org/officeDocument/2006/relationships/image" Target="../media/image35.jpg"/></Relationships>
</file>

<file path=ppt/slides/_rels/slide1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41.jpeg"/></Relationships>
</file>

<file path=ppt/slides/_rels/slide1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twitter.com/tokyorapidtrain/status/1237303375365984258?lang=vi" TargetMode="External"/><Relationship Id="rId7" Type="http://schemas.openxmlformats.org/officeDocument/2006/relationships/hyperlink" Target="https://livejapan.com/ja/in-tokyo/in-pref-tokyo/in-tokyo_train_station/article-a0001711/" TargetMode="External"/><Relationship Id="rId2" Type="http://schemas.openxmlformats.org/officeDocument/2006/relationships/hyperlink" Target="https://www.youtube.com/watch?v=vdcoUGhmQUY" TargetMode="External"/><Relationship Id="rId1" Type="http://schemas.openxmlformats.org/officeDocument/2006/relationships/slideLayout" Target="../slideLayouts/slideLayout7.xml"/><Relationship Id="rId6" Type="http://schemas.openxmlformats.org/officeDocument/2006/relationships/hyperlink" Target="https://tenki.jp/suppl/daaaaamegane/2019/04/10/29006.html" TargetMode="External"/><Relationship Id="rId5" Type="http://schemas.openxmlformats.org/officeDocument/2006/relationships/hyperlink" Target="https://trafficnews.jp/post/42343" TargetMode="External"/><Relationship Id="rId4" Type="http://schemas.openxmlformats.org/officeDocument/2006/relationships/hyperlink" Target="https://plaza.rakuten.co.jp/noriori/diary/201810150000/"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sv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image" Target="../media/image7.svg"/><Relationship Id="rId10" Type="http://schemas.openxmlformats.org/officeDocument/2006/relationships/image" Target="../media/image12.sv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9.png"/><Relationship Id="rId3" Type="http://schemas.openxmlformats.org/officeDocument/2006/relationships/image" Target="../media/image7.svg"/><Relationship Id="rId7" Type="http://schemas.openxmlformats.org/officeDocument/2006/relationships/image" Target="../media/image9.png"/><Relationship Id="rId12" Type="http://schemas.openxmlformats.org/officeDocument/2006/relationships/image" Target="../media/image18.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4.svg"/><Relationship Id="rId11" Type="http://schemas.openxmlformats.org/officeDocument/2006/relationships/image" Target="../media/image17.png"/><Relationship Id="rId5" Type="http://schemas.openxmlformats.org/officeDocument/2006/relationships/image" Target="../media/image13.png"/><Relationship Id="rId10" Type="http://schemas.openxmlformats.org/officeDocument/2006/relationships/image" Target="../media/image16.svg"/><Relationship Id="rId4" Type="http://schemas.openxmlformats.org/officeDocument/2006/relationships/image" Target="../media/image8.jpg"/><Relationship Id="rId9" Type="http://schemas.openxmlformats.org/officeDocument/2006/relationships/image" Target="../media/image15.png"/><Relationship Id="rId14" Type="http://schemas.openxmlformats.org/officeDocument/2006/relationships/image" Target="../media/image20.sv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7.xml"/><Relationship Id="rId4" Type="http://schemas.openxmlformats.org/officeDocument/2006/relationships/image" Target="../media/image28.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비디오 1">
            <a:extLst>
              <a:ext uri="{FF2B5EF4-FFF2-40B4-BE49-F238E27FC236}">
                <a16:creationId xmlns:a16="http://schemas.microsoft.com/office/drawing/2014/main" id="{EF419146-E957-4844-B57E-7B5483EB4D1D}"/>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t="284" r="-1" b="-1"/>
          <a:stretch/>
        </p:blipFill>
        <p:spPr>
          <a:xfrm>
            <a:off x="20" y="10"/>
            <a:ext cx="12191980" cy="6857990"/>
          </a:xfrm>
          <a:prstGeom prst="rect">
            <a:avLst/>
          </a:prstGeom>
        </p:spPr>
      </p:pic>
      <p:sp>
        <p:nvSpPr>
          <p:cNvPr id="5" name="제목 4">
            <a:extLst>
              <a:ext uri="{FF2B5EF4-FFF2-40B4-BE49-F238E27FC236}">
                <a16:creationId xmlns:a16="http://schemas.microsoft.com/office/drawing/2014/main" id="{2F69D44C-2A4C-4A47-A7B3-F9F46711BA4D}"/>
              </a:ext>
            </a:extLst>
          </p:cNvPr>
          <p:cNvSpPr>
            <a:spLocks noGrp="1"/>
          </p:cNvSpPr>
          <p:nvPr>
            <p:ph type="ctrTitle"/>
          </p:nvPr>
        </p:nvSpPr>
        <p:spPr>
          <a:xfrm>
            <a:off x="2506637" y="1828800"/>
            <a:ext cx="7178723" cy="1757082"/>
          </a:xfrm>
        </p:spPr>
        <p:txBody>
          <a:bodyPr anchor="b">
            <a:normAutofit/>
          </a:bodyPr>
          <a:lstStyle/>
          <a:p>
            <a:r>
              <a:rPr lang="ko-KR" altLang="en-US" dirty="0">
                <a:solidFill>
                  <a:schemeClr val="bg1"/>
                </a:solidFill>
                <a:latin typeface="휴먼옛체" panose="02030504000101010101" pitchFamily="18" charset="-127"/>
                <a:ea typeface="휴먼옛체" panose="02030504000101010101" pitchFamily="18" charset="-127"/>
              </a:rPr>
              <a:t>일본철도</a:t>
            </a:r>
          </a:p>
        </p:txBody>
      </p:sp>
      <p:sp>
        <p:nvSpPr>
          <p:cNvPr id="6" name="부제목 5">
            <a:extLst>
              <a:ext uri="{FF2B5EF4-FFF2-40B4-BE49-F238E27FC236}">
                <a16:creationId xmlns:a16="http://schemas.microsoft.com/office/drawing/2014/main" id="{FE9C712C-8E3B-4AB4-8D3B-4814D14C0D05}"/>
              </a:ext>
            </a:extLst>
          </p:cNvPr>
          <p:cNvSpPr>
            <a:spLocks noGrp="1"/>
          </p:cNvSpPr>
          <p:nvPr>
            <p:ph type="subTitle" idx="1"/>
          </p:nvPr>
        </p:nvSpPr>
        <p:spPr>
          <a:xfrm>
            <a:off x="4370760" y="3460376"/>
            <a:ext cx="3450475" cy="1027953"/>
          </a:xfrm>
        </p:spPr>
        <p:txBody>
          <a:bodyPr anchor="t">
            <a:normAutofit fontScale="92500" lnSpcReduction="10000"/>
          </a:bodyPr>
          <a:lstStyle/>
          <a:p>
            <a:r>
              <a:rPr lang="ko-KR" altLang="en-US" sz="2000" dirty="0">
                <a:solidFill>
                  <a:srgbClr val="FFFFFF"/>
                </a:solidFill>
                <a:latin typeface="바탕체" panose="02030609000101010101" pitchFamily="17" charset="-127"/>
                <a:ea typeface="바탕체" panose="02030609000101010101" pitchFamily="17" charset="-127"/>
              </a:rPr>
              <a:t>정승우</a:t>
            </a:r>
            <a:endParaRPr lang="en-US" altLang="ko-KR" sz="2000" dirty="0">
              <a:solidFill>
                <a:srgbClr val="FFFFFF"/>
              </a:solidFill>
              <a:latin typeface="바탕체" panose="02030609000101010101" pitchFamily="17" charset="-127"/>
              <a:ea typeface="바탕체" panose="02030609000101010101" pitchFamily="17" charset="-127"/>
            </a:endParaRPr>
          </a:p>
          <a:p>
            <a:r>
              <a:rPr lang="en-US" altLang="ko-KR" sz="2000" dirty="0">
                <a:solidFill>
                  <a:srgbClr val="FFFFFF"/>
                </a:solidFill>
                <a:latin typeface="바탕체" panose="02030609000101010101" pitchFamily="17" charset="-127"/>
                <a:ea typeface="바탕체" panose="02030609000101010101" pitchFamily="17" charset="-127"/>
              </a:rPr>
              <a:t>(22101478)</a:t>
            </a:r>
            <a:endParaRPr lang="ko-KR" altLang="en-US" sz="2000" dirty="0">
              <a:solidFill>
                <a:srgbClr val="FFFFFF"/>
              </a:solidFill>
              <a:latin typeface="바탕체" panose="02030609000101010101" pitchFamily="17" charset="-127"/>
              <a:ea typeface="바탕체" panose="02030609000101010101" pitchFamily="17" charset="-127"/>
            </a:endParaRPr>
          </a:p>
        </p:txBody>
      </p:sp>
    </p:spTree>
    <p:extLst>
      <p:ext uri="{BB962C8B-B14F-4D97-AF65-F5344CB8AC3E}">
        <p14:creationId xmlns:p14="http://schemas.microsoft.com/office/powerpoint/2010/main" val="42629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87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mute="1">
                <p:cTn id="7" repeatCount="indefinite" fill="hold" display="0">
                  <p:stCondLst>
                    <p:cond delay="indefinite"/>
                  </p:stCondLst>
                </p:cTn>
                <p:tgtEl>
                  <p:spTgt spid="2"/>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178C29EB-D93E-4ABC-BB14-7D47C33F762E}"/>
              </a:ext>
            </a:extLst>
          </p:cNvPr>
          <p:cNvSpPr/>
          <p:nvPr/>
        </p:nvSpPr>
        <p:spPr>
          <a:xfrm>
            <a:off x="10972800" y="0"/>
            <a:ext cx="838200" cy="6858000"/>
          </a:xfrm>
          <a:prstGeom prst="rect">
            <a:avLst/>
          </a:prstGeom>
          <a:solidFill>
            <a:srgbClr val="FFFF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TextBox 3">
            <a:extLst>
              <a:ext uri="{FF2B5EF4-FFF2-40B4-BE49-F238E27FC236}">
                <a16:creationId xmlns:a16="http://schemas.microsoft.com/office/drawing/2014/main" id="{F7D975BD-1871-495D-BC15-92665F18FBFF}"/>
              </a:ext>
            </a:extLst>
          </p:cNvPr>
          <p:cNvSpPr txBox="1"/>
          <p:nvPr/>
        </p:nvSpPr>
        <p:spPr>
          <a:xfrm>
            <a:off x="171450" y="180975"/>
            <a:ext cx="5397075" cy="861774"/>
          </a:xfrm>
          <a:prstGeom prst="rect">
            <a:avLst/>
          </a:prstGeom>
          <a:noFill/>
        </p:spPr>
        <p:txBody>
          <a:bodyPr wrap="square" rtlCol="0">
            <a:spAutoFit/>
          </a:bodyPr>
          <a:lstStyle/>
          <a:p>
            <a:pPr algn="ctr"/>
            <a:r>
              <a:rPr lang="en-US" altLang="ko-KR" sz="5000" b="1" dirty="0">
                <a:latin typeface="바탕" panose="02030600000101010101" pitchFamily="18" charset="-127"/>
                <a:ea typeface="바탕" panose="02030600000101010101" pitchFamily="18" charset="-127"/>
              </a:rPr>
              <a:t>2.</a:t>
            </a:r>
            <a:r>
              <a:rPr lang="ko-KR" altLang="en-US" sz="5000" b="1" dirty="0">
                <a:latin typeface="바탕" panose="02030600000101010101" pitchFamily="18" charset="-127"/>
                <a:ea typeface="바탕" panose="02030600000101010101" pitchFamily="18" charset="-127"/>
              </a:rPr>
              <a:t>일본철도 회사</a:t>
            </a:r>
          </a:p>
        </p:txBody>
      </p:sp>
      <p:sp>
        <p:nvSpPr>
          <p:cNvPr id="3" name="TextBox 2">
            <a:extLst>
              <a:ext uri="{FF2B5EF4-FFF2-40B4-BE49-F238E27FC236}">
                <a16:creationId xmlns:a16="http://schemas.microsoft.com/office/drawing/2014/main" id="{7A416560-7643-4952-A2A7-E99F629D9CF0}"/>
              </a:ext>
            </a:extLst>
          </p:cNvPr>
          <p:cNvSpPr txBox="1"/>
          <p:nvPr/>
        </p:nvSpPr>
        <p:spPr>
          <a:xfrm>
            <a:off x="1990164" y="6060142"/>
            <a:ext cx="6852645" cy="369332"/>
          </a:xfrm>
          <a:prstGeom prst="rect">
            <a:avLst/>
          </a:prstGeom>
          <a:noFill/>
        </p:spPr>
        <p:txBody>
          <a:bodyPr wrap="none" rtlCol="0">
            <a:spAutoFit/>
          </a:bodyPr>
          <a:lstStyle/>
          <a:p>
            <a:r>
              <a:rPr lang="en-US" altLang="ja-JP" dirty="0">
                <a:solidFill>
                  <a:srgbClr val="CC00CC"/>
                </a:solidFill>
                <a:hlinkClick r:id="rId3">
                  <a:extLst>
                    <a:ext uri="{A12FA001-AC4F-418D-AE19-62706E023703}">
                      <ahyp:hlinkClr xmlns:ahyp="http://schemas.microsoft.com/office/drawing/2018/hyperlinkcolor" val="tx"/>
                    </a:ext>
                  </a:extLst>
                </a:hlinkClick>
              </a:rPr>
              <a:t>【JR</a:t>
            </a:r>
            <a:r>
              <a:rPr lang="ja-JP" altLang="en-US" dirty="0">
                <a:solidFill>
                  <a:srgbClr val="CC00CC"/>
                </a:solidFill>
                <a:hlinkClick r:id="rId3">
                  <a:extLst>
                    <a:ext uri="{A12FA001-AC4F-418D-AE19-62706E023703}">
                      <ahyp:hlinkClr xmlns:ahyp="http://schemas.microsoft.com/office/drawing/2018/hyperlinkcolor" val="tx"/>
                    </a:ext>
                  </a:extLst>
                </a:hlinkClick>
              </a:rPr>
              <a:t>東日本</a:t>
            </a:r>
            <a:r>
              <a:rPr lang="en-US" altLang="ja-JP" dirty="0">
                <a:solidFill>
                  <a:srgbClr val="CC00CC"/>
                </a:solidFill>
                <a:hlinkClick r:id="rId3">
                  <a:extLst>
                    <a:ext uri="{A12FA001-AC4F-418D-AE19-62706E023703}">
                      <ahyp:hlinkClr xmlns:ahyp="http://schemas.microsoft.com/office/drawing/2018/hyperlinkcolor" val="tx"/>
                    </a:ext>
                  </a:extLst>
                </a:hlinkClick>
              </a:rPr>
              <a:t>】</a:t>
            </a:r>
            <a:r>
              <a:rPr lang="ja-JP" altLang="en-US" dirty="0">
                <a:solidFill>
                  <a:srgbClr val="CC00CC"/>
                </a:solidFill>
                <a:hlinkClick r:id="rId3">
                  <a:extLst>
                    <a:ext uri="{A12FA001-AC4F-418D-AE19-62706E023703}">
                      <ahyp:hlinkClr xmlns:ahyp="http://schemas.microsoft.com/office/drawing/2018/hyperlinkcolor" val="tx"/>
                    </a:ext>
                  </a:extLst>
                </a:hlinkClick>
              </a:rPr>
              <a:t>会社紹介動画「変えてゆく、超えてゆく。」 </a:t>
            </a:r>
            <a:r>
              <a:rPr lang="en-US" altLang="ja-JP" dirty="0">
                <a:solidFill>
                  <a:srgbClr val="CC00CC"/>
                </a:solidFill>
                <a:hlinkClick r:id="rId3">
                  <a:extLst>
                    <a:ext uri="{A12FA001-AC4F-418D-AE19-62706E023703}">
                      <ahyp:hlinkClr xmlns:ahyp="http://schemas.microsoft.com/office/drawing/2018/hyperlinkcolor" val="tx"/>
                    </a:ext>
                  </a:extLst>
                </a:hlinkClick>
              </a:rPr>
              <a:t>- YouTube</a:t>
            </a:r>
            <a:endParaRPr lang="ko-KR" altLang="en-US" dirty="0">
              <a:solidFill>
                <a:srgbClr val="CC00CC"/>
              </a:solidFill>
            </a:endParaRPr>
          </a:p>
        </p:txBody>
      </p:sp>
      <p:pic>
        <p:nvPicPr>
          <p:cNvPr id="7" name="온라인 미디어 6" title="【JR東日本】会社紹介動画「変えてゆく、超えてゆく。」">
            <a:hlinkClick r:id="" action="ppaction://media"/>
            <a:extLst>
              <a:ext uri="{FF2B5EF4-FFF2-40B4-BE49-F238E27FC236}">
                <a16:creationId xmlns:a16="http://schemas.microsoft.com/office/drawing/2014/main" id="{45A2DB73-F7EF-4464-873F-5CD5171F3C40}"/>
              </a:ext>
            </a:extLst>
          </p:cNvPr>
          <p:cNvPicPr>
            <a:picLocks noRot="1" noChangeAspect="1"/>
          </p:cNvPicPr>
          <p:nvPr>
            <a:videoFile r:link="rId1"/>
          </p:nvPr>
        </p:nvPicPr>
        <p:blipFill>
          <a:blip r:embed="rId4"/>
          <a:stretch>
            <a:fillRect/>
          </a:stretch>
        </p:blipFill>
        <p:spPr>
          <a:xfrm>
            <a:off x="1849078" y="1795969"/>
            <a:ext cx="7134816" cy="4031171"/>
          </a:xfrm>
          <a:prstGeom prst="rect">
            <a:avLst/>
          </a:prstGeom>
          <a:ln w="88900" cap="sq" cmpd="thickThin">
            <a:solidFill>
              <a:srgbClr val="000000"/>
            </a:solidFill>
            <a:prstDash val="solid"/>
            <a:miter lim="800000"/>
          </a:ln>
          <a:effectLst>
            <a:innerShdw blurRad="76200">
              <a:srgbClr val="000000"/>
            </a:innerShdw>
          </a:effectLst>
        </p:spPr>
      </p:pic>
      <p:sp>
        <p:nvSpPr>
          <p:cNvPr id="5" name="TextBox 4">
            <a:extLst>
              <a:ext uri="{FF2B5EF4-FFF2-40B4-BE49-F238E27FC236}">
                <a16:creationId xmlns:a16="http://schemas.microsoft.com/office/drawing/2014/main" id="{8D602971-6BA9-4425-ADEB-76CD41D9E4B4}"/>
              </a:ext>
            </a:extLst>
          </p:cNvPr>
          <p:cNvSpPr txBox="1"/>
          <p:nvPr/>
        </p:nvSpPr>
        <p:spPr>
          <a:xfrm>
            <a:off x="1727778" y="1211610"/>
            <a:ext cx="2573633" cy="415498"/>
          </a:xfrm>
          <a:prstGeom prst="rect">
            <a:avLst/>
          </a:prstGeom>
          <a:noFill/>
        </p:spPr>
        <p:txBody>
          <a:bodyPr wrap="square" rtlCol="0">
            <a:spAutoFit/>
          </a:bodyPr>
          <a:lstStyle/>
          <a:p>
            <a:pPr marL="285750" indent="-285750">
              <a:buFont typeface="Arial" panose="020B0604020202020204" pitchFamily="34" charset="0"/>
              <a:buChar char="•"/>
            </a:pPr>
            <a:r>
              <a:rPr lang="en-US" altLang="ko-KR" sz="2100" dirty="0"/>
              <a:t>JR</a:t>
            </a:r>
            <a:r>
              <a:rPr lang="ko-KR" altLang="en-US" sz="2100" dirty="0"/>
              <a:t>회사 소개영상</a:t>
            </a:r>
          </a:p>
        </p:txBody>
      </p:sp>
    </p:spTree>
    <p:extLst>
      <p:ext uri="{BB962C8B-B14F-4D97-AF65-F5344CB8AC3E}">
        <p14:creationId xmlns:p14="http://schemas.microsoft.com/office/powerpoint/2010/main" val="20511644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178C29EB-D93E-4ABC-BB14-7D47C33F762E}"/>
              </a:ext>
            </a:extLst>
          </p:cNvPr>
          <p:cNvSpPr/>
          <p:nvPr/>
        </p:nvSpPr>
        <p:spPr>
          <a:xfrm>
            <a:off x="10972800" y="0"/>
            <a:ext cx="838200" cy="6858000"/>
          </a:xfrm>
          <a:prstGeom prst="rect">
            <a:avLst/>
          </a:prstGeom>
          <a:solidFill>
            <a:srgbClr val="FFFF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TextBox 3">
            <a:extLst>
              <a:ext uri="{FF2B5EF4-FFF2-40B4-BE49-F238E27FC236}">
                <a16:creationId xmlns:a16="http://schemas.microsoft.com/office/drawing/2014/main" id="{F7D975BD-1871-495D-BC15-92665F18FBFF}"/>
              </a:ext>
            </a:extLst>
          </p:cNvPr>
          <p:cNvSpPr txBox="1"/>
          <p:nvPr/>
        </p:nvSpPr>
        <p:spPr>
          <a:xfrm>
            <a:off x="828613" y="956134"/>
            <a:ext cx="5375161" cy="477054"/>
          </a:xfrm>
          <a:prstGeom prst="rect">
            <a:avLst/>
          </a:prstGeom>
          <a:noFill/>
        </p:spPr>
        <p:txBody>
          <a:bodyPr wrap="square" rtlCol="0">
            <a:spAutoFit/>
          </a:bodyPr>
          <a:lstStyle/>
          <a:p>
            <a:r>
              <a:rPr lang="ko-KR" altLang="en-US" sz="2500" dirty="0">
                <a:latin typeface="바탕" panose="02030600000101010101" pitchFamily="18" charset="-127"/>
                <a:ea typeface="바탕" panose="02030600000101010101" pitchFamily="18" charset="-127"/>
              </a:rPr>
              <a:t>일본철도 회사와 우리나라 회사</a:t>
            </a:r>
          </a:p>
        </p:txBody>
      </p:sp>
      <p:pic>
        <p:nvPicPr>
          <p:cNvPr id="5" name="그림 4">
            <a:extLst>
              <a:ext uri="{FF2B5EF4-FFF2-40B4-BE49-F238E27FC236}">
                <a16:creationId xmlns:a16="http://schemas.microsoft.com/office/drawing/2014/main" id="{0E28B133-EDCB-4199-AB9B-E5E82AAFFA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8842" y="2315085"/>
            <a:ext cx="3067725" cy="1959359"/>
          </a:xfrm>
          <a:prstGeom prst="rect">
            <a:avLst/>
          </a:prstGeom>
        </p:spPr>
      </p:pic>
      <p:pic>
        <p:nvPicPr>
          <p:cNvPr id="6" name="그림 5">
            <a:extLst>
              <a:ext uri="{FF2B5EF4-FFF2-40B4-BE49-F238E27FC236}">
                <a16:creationId xmlns:a16="http://schemas.microsoft.com/office/drawing/2014/main" id="{373A3EF3-928C-4C2F-8718-10846F25CB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4236" y="2573780"/>
            <a:ext cx="3922153" cy="1441968"/>
          </a:xfrm>
          <a:prstGeom prst="rect">
            <a:avLst/>
          </a:prstGeom>
        </p:spPr>
      </p:pic>
      <p:sp>
        <p:nvSpPr>
          <p:cNvPr id="7" name="사각형: 둥근 모서리 6">
            <a:extLst>
              <a:ext uri="{FF2B5EF4-FFF2-40B4-BE49-F238E27FC236}">
                <a16:creationId xmlns:a16="http://schemas.microsoft.com/office/drawing/2014/main" id="{C87B9B46-A488-4440-B569-EDD8152A8BE4}"/>
              </a:ext>
            </a:extLst>
          </p:cNvPr>
          <p:cNvSpPr/>
          <p:nvPr/>
        </p:nvSpPr>
        <p:spPr>
          <a:xfrm>
            <a:off x="2232210" y="4407159"/>
            <a:ext cx="920987" cy="4292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2000" dirty="0">
                <a:solidFill>
                  <a:schemeClr val="tx1"/>
                </a:solidFill>
                <a:latin typeface="바탕" panose="02030600000101010101" pitchFamily="18" charset="-127"/>
                <a:ea typeface="바탕" panose="02030600000101010101" pitchFamily="18" charset="-127"/>
              </a:rPr>
              <a:t>일본</a:t>
            </a:r>
          </a:p>
        </p:txBody>
      </p:sp>
      <p:sp>
        <p:nvSpPr>
          <p:cNvPr id="8" name="사각형: 둥근 모서리 7">
            <a:extLst>
              <a:ext uri="{FF2B5EF4-FFF2-40B4-BE49-F238E27FC236}">
                <a16:creationId xmlns:a16="http://schemas.microsoft.com/office/drawing/2014/main" id="{883C10D9-7B25-4F94-B6C8-524BE0179A96}"/>
              </a:ext>
            </a:extLst>
          </p:cNvPr>
          <p:cNvSpPr/>
          <p:nvPr/>
        </p:nvSpPr>
        <p:spPr>
          <a:xfrm>
            <a:off x="7640317" y="4407159"/>
            <a:ext cx="1489989" cy="4292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2000" dirty="0">
                <a:solidFill>
                  <a:schemeClr val="tx1"/>
                </a:solidFill>
                <a:latin typeface="바탕" panose="02030600000101010101" pitchFamily="18" charset="-127"/>
                <a:ea typeface="바탕" panose="02030600000101010101" pitchFamily="18" charset="-127"/>
              </a:rPr>
              <a:t>대한민국</a:t>
            </a:r>
          </a:p>
        </p:txBody>
      </p:sp>
      <p:sp>
        <p:nvSpPr>
          <p:cNvPr id="9" name="TextBox 8">
            <a:extLst>
              <a:ext uri="{FF2B5EF4-FFF2-40B4-BE49-F238E27FC236}">
                <a16:creationId xmlns:a16="http://schemas.microsoft.com/office/drawing/2014/main" id="{5A7D0453-7460-40DF-9E7E-0C45D9B77B61}"/>
              </a:ext>
            </a:extLst>
          </p:cNvPr>
          <p:cNvSpPr txBox="1"/>
          <p:nvPr/>
        </p:nvSpPr>
        <p:spPr>
          <a:xfrm>
            <a:off x="1158842" y="4954555"/>
            <a:ext cx="3067725" cy="646331"/>
          </a:xfrm>
          <a:prstGeom prst="rect">
            <a:avLst/>
          </a:prstGeom>
          <a:noFill/>
        </p:spPr>
        <p:txBody>
          <a:bodyPr wrap="square" rtlCol="0">
            <a:spAutoFit/>
          </a:bodyPr>
          <a:lstStyle/>
          <a:p>
            <a:pPr marL="285750" indent="-285750">
              <a:buFont typeface="Arial" panose="020B0604020202020204" pitchFamily="34" charset="0"/>
              <a:buChar char="•"/>
            </a:pPr>
            <a:r>
              <a:rPr lang="ko-KR" altLang="en-US" dirty="0"/>
              <a:t>철도 회사가 많다</a:t>
            </a:r>
            <a:r>
              <a:rPr lang="en-US" altLang="ko-KR" dirty="0"/>
              <a:t>.</a:t>
            </a:r>
          </a:p>
          <a:p>
            <a:pPr marL="285750" indent="-285750">
              <a:buFont typeface="Arial" panose="020B0604020202020204" pitchFamily="34" charset="0"/>
              <a:buChar char="•"/>
            </a:pPr>
            <a:r>
              <a:rPr lang="ko-KR" altLang="en-US" dirty="0"/>
              <a:t>대부분 민간 기업이다</a:t>
            </a:r>
            <a:r>
              <a:rPr lang="en-US" altLang="ko-KR" dirty="0"/>
              <a:t>.</a:t>
            </a:r>
          </a:p>
        </p:txBody>
      </p:sp>
      <p:sp>
        <p:nvSpPr>
          <p:cNvPr id="10" name="TextBox 9">
            <a:extLst>
              <a:ext uri="{FF2B5EF4-FFF2-40B4-BE49-F238E27FC236}">
                <a16:creationId xmlns:a16="http://schemas.microsoft.com/office/drawing/2014/main" id="{C0A0AAA3-D9F3-48CD-95CF-5FB23AD25947}"/>
              </a:ext>
            </a:extLst>
          </p:cNvPr>
          <p:cNvSpPr txBox="1"/>
          <p:nvPr/>
        </p:nvSpPr>
        <p:spPr>
          <a:xfrm>
            <a:off x="6851448" y="4950662"/>
            <a:ext cx="3067725" cy="1200329"/>
          </a:xfrm>
          <a:prstGeom prst="rect">
            <a:avLst/>
          </a:prstGeom>
          <a:noFill/>
        </p:spPr>
        <p:txBody>
          <a:bodyPr wrap="square" rtlCol="0">
            <a:spAutoFit/>
          </a:bodyPr>
          <a:lstStyle/>
          <a:p>
            <a:pPr marL="285750" indent="-285750">
              <a:buFont typeface="Arial" panose="020B0604020202020204" pitchFamily="34" charset="0"/>
              <a:buChar char="•"/>
            </a:pPr>
            <a:r>
              <a:rPr lang="ko-KR" altLang="en-US" dirty="0"/>
              <a:t>국철회사가 나라 철도의 대부분을 관리하고 있다</a:t>
            </a:r>
            <a:r>
              <a:rPr lang="en-US" altLang="ko-KR" dirty="0"/>
              <a:t>.</a:t>
            </a:r>
          </a:p>
          <a:p>
            <a:pPr marL="285750" indent="-285750">
              <a:buFont typeface="Arial" panose="020B0604020202020204" pitchFamily="34" charset="0"/>
              <a:buChar char="•"/>
            </a:pPr>
            <a:r>
              <a:rPr lang="ko-KR" altLang="en-US" dirty="0"/>
              <a:t>적자가 나면 나라에서 지원을 해준다</a:t>
            </a:r>
          </a:p>
        </p:txBody>
      </p:sp>
      <p:sp>
        <p:nvSpPr>
          <p:cNvPr id="12" name="TextBox 11">
            <a:extLst>
              <a:ext uri="{FF2B5EF4-FFF2-40B4-BE49-F238E27FC236}">
                <a16:creationId xmlns:a16="http://schemas.microsoft.com/office/drawing/2014/main" id="{A1BB9BF6-919E-49E3-9B66-F58C6CB6D142}"/>
              </a:ext>
            </a:extLst>
          </p:cNvPr>
          <p:cNvSpPr txBox="1"/>
          <p:nvPr/>
        </p:nvSpPr>
        <p:spPr>
          <a:xfrm>
            <a:off x="439818" y="166571"/>
            <a:ext cx="4874094" cy="861774"/>
          </a:xfrm>
          <a:prstGeom prst="rect">
            <a:avLst/>
          </a:prstGeom>
          <a:noFill/>
        </p:spPr>
        <p:txBody>
          <a:bodyPr wrap="square">
            <a:spAutoFit/>
          </a:bodyPr>
          <a:lstStyle/>
          <a:p>
            <a:pPr algn="ctr"/>
            <a:r>
              <a:rPr lang="en-US" altLang="ko-KR" sz="5000" b="1" dirty="0">
                <a:latin typeface="바탕" panose="02030600000101010101" pitchFamily="18" charset="-127"/>
                <a:ea typeface="바탕" panose="02030600000101010101" pitchFamily="18" charset="-127"/>
              </a:rPr>
              <a:t>2.</a:t>
            </a:r>
            <a:r>
              <a:rPr lang="ko-KR" altLang="en-US" sz="5000" b="1" dirty="0">
                <a:latin typeface="바탕" panose="02030600000101010101" pitchFamily="18" charset="-127"/>
                <a:ea typeface="바탕" panose="02030600000101010101" pitchFamily="18" charset="-127"/>
              </a:rPr>
              <a:t>일본철도 회사</a:t>
            </a:r>
          </a:p>
        </p:txBody>
      </p:sp>
    </p:spTree>
    <p:extLst>
      <p:ext uri="{BB962C8B-B14F-4D97-AF65-F5344CB8AC3E}">
        <p14:creationId xmlns:p14="http://schemas.microsoft.com/office/powerpoint/2010/main" val="39232133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今日は何の日？】日本初の駅が改名、桜木町駅に | 乗りものニュース">
            <a:extLst>
              <a:ext uri="{FF2B5EF4-FFF2-40B4-BE49-F238E27FC236}">
                <a16:creationId xmlns:a16="http://schemas.microsoft.com/office/drawing/2014/main" id="{3151F4A0-174F-4296-AEAE-AC40E6D509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287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직사각형 1">
            <a:extLst>
              <a:ext uri="{FF2B5EF4-FFF2-40B4-BE49-F238E27FC236}">
                <a16:creationId xmlns:a16="http://schemas.microsoft.com/office/drawing/2014/main" id="{448FE882-EED5-4D47-9673-B90E4D38DABD}"/>
              </a:ext>
            </a:extLst>
          </p:cNvPr>
          <p:cNvSpPr/>
          <p:nvPr/>
        </p:nvSpPr>
        <p:spPr>
          <a:xfrm>
            <a:off x="7193902" y="0"/>
            <a:ext cx="4998098" cy="6858000"/>
          </a:xfrm>
          <a:custGeom>
            <a:avLst/>
            <a:gdLst>
              <a:gd name="connsiteX0" fmla="*/ 0 w 4998098"/>
              <a:gd name="connsiteY0" fmla="*/ 0 h 6858000"/>
              <a:gd name="connsiteX1" fmla="*/ 4998098 w 4998098"/>
              <a:gd name="connsiteY1" fmla="*/ 0 h 6858000"/>
              <a:gd name="connsiteX2" fmla="*/ 4998098 w 4998098"/>
              <a:gd name="connsiteY2" fmla="*/ 6858000 h 6858000"/>
              <a:gd name="connsiteX3" fmla="*/ 0 w 4998098"/>
              <a:gd name="connsiteY3" fmla="*/ 6858000 h 6858000"/>
              <a:gd name="connsiteX4" fmla="*/ 0 w 4998098"/>
              <a:gd name="connsiteY4" fmla="*/ 0 h 6858000"/>
              <a:gd name="connsiteX0" fmla="*/ 0 w 4998098"/>
              <a:gd name="connsiteY0" fmla="*/ 0 h 6858000"/>
              <a:gd name="connsiteX1" fmla="*/ 4998098 w 4998098"/>
              <a:gd name="connsiteY1" fmla="*/ 0 h 6858000"/>
              <a:gd name="connsiteX2" fmla="*/ 4998098 w 4998098"/>
              <a:gd name="connsiteY2" fmla="*/ 6858000 h 6858000"/>
              <a:gd name="connsiteX3" fmla="*/ 905070 w 4998098"/>
              <a:gd name="connsiteY3" fmla="*/ 6858000 h 6858000"/>
              <a:gd name="connsiteX4" fmla="*/ 0 w 499809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098" h="6858000">
                <a:moveTo>
                  <a:pt x="0" y="0"/>
                </a:moveTo>
                <a:lnTo>
                  <a:pt x="4998098" y="0"/>
                </a:lnTo>
                <a:lnTo>
                  <a:pt x="4998098" y="6858000"/>
                </a:lnTo>
                <a:lnTo>
                  <a:pt x="905070" y="6858000"/>
                </a:lnTo>
                <a:lnTo>
                  <a:pt x="0" y="0"/>
                </a:lnTo>
                <a:close/>
              </a:path>
            </a:pathLst>
          </a:custGeom>
          <a:solidFill>
            <a:schemeClr val="tx2">
              <a:lumMod val="50000"/>
              <a:lumOff val="50000"/>
            </a:schemeClr>
          </a:solid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TextBox 2">
            <a:extLst>
              <a:ext uri="{FF2B5EF4-FFF2-40B4-BE49-F238E27FC236}">
                <a16:creationId xmlns:a16="http://schemas.microsoft.com/office/drawing/2014/main" id="{527A2919-6056-402C-BCEC-BB60CE64A817}"/>
              </a:ext>
            </a:extLst>
          </p:cNvPr>
          <p:cNvSpPr txBox="1"/>
          <p:nvPr/>
        </p:nvSpPr>
        <p:spPr>
          <a:xfrm>
            <a:off x="7697754" y="2898085"/>
            <a:ext cx="4348065" cy="1061829"/>
          </a:xfrm>
          <a:prstGeom prst="rect">
            <a:avLst/>
          </a:prstGeom>
          <a:noFill/>
        </p:spPr>
        <p:txBody>
          <a:bodyPr wrap="square" rtlCol="0">
            <a:spAutoFit/>
          </a:bodyPr>
          <a:lstStyle/>
          <a:p>
            <a:r>
              <a:rPr lang="en-US" altLang="ko-KR" sz="4500" b="1" dirty="0">
                <a:latin typeface="바탕" panose="02030600000101010101" pitchFamily="18" charset="-127"/>
                <a:ea typeface="바탕" panose="02030600000101010101" pitchFamily="18" charset="-127"/>
              </a:rPr>
              <a:t>3.</a:t>
            </a:r>
            <a:r>
              <a:rPr lang="ko-KR" altLang="en-US" sz="4500" b="1" dirty="0">
                <a:latin typeface="바탕" panose="02030600000101010101" pitchFamily="18" charset="-127"/>
                <a:ea typeface="바탕" panose="02030600000101010101" pitchFamily="18" charset="-127"/>
              </a:rPr>
              <a:t>일본기차 소개</a:t>
            </a:r>
          </a:p>
          <a:p>
            <a:endParaRPr lang="ko-KR" altLang="en-US" dirty="0"/>
          </a:p>
        </p:txBody>
      </p:sp>
    </p:spTree>
    <p:extLst>
      <p:ext uri="{BB962C8B-B14F-4D97-AF65-F5344CB8AC3E}">
        <p14:creationId xmlns:p14="http://schemas.microsoft.com/office/powerpoint/2010/main" val="11682150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178C29EB-D93E-4ABC-BB14-7D47C33F762E}"/>
              </a:ext>
            </a:extLst>
          </p:cNvPr>
          <p:cNvSpPr/>
          <p:nvPr/>
        </p:nvSpPr>
        <p:spPr>
          <a:xfrm>
            <a:off x="10972800" y="0"/>
            <a:ext cx="838200" cy="6858000"/>
          </a:xfrm>
          <a:prstGeom prst="rect">
            <a:avLst/>
          </a:prstGeom>
          <a:solidFill>
            <a:srgbClr val="FFFF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TextBox 3">
            <a:extLst>
              <a:ext uri="{FF2B5EF4-FFF2-40B4-BE49-F238E27FC236}">
                <a16:creationId xmlns:a16="http://schemas.microsoft.com/office/drawing/2014/main" id="{F7D975BD-1871-495D-BC15-92665F18FBFF}"/>
              </a:ext>
            </a:extLst>
          </p:cNvPr>
          <p:cNvSpPr txBox="1"/>
          <p:nvPr/>
        </p:nvSpPr>
        <p:spPr>
          <a:xfrm>
            <a:off x="171450" y="180975"/>
            <a:ext cx="5397075" cy="861774"/>
          </a:xfrm>
          <a:prstGeom prst="rect">
            <a:avLst/>
          </a:prstGeom>
          <a:noFill/>
        </p:spPr>
        <p:txBody>
          <a:bodyPr wrap="square" rtlCol="0">
            <a:spAutoFit/>
          </a:bodyPr>
          <a:lstStyle/>
          <a:p>
            <a:pPr algn="ctr"/>
            <a:r>
              <a:rPr lang="en-US" altLang="ko-KR" sz="5000" b="1" dirty="0">
                <a:latin typeface="바탕" panose="02030600000101010101" pitchFamily="18" charset="-127"/>
                <a:ea typeface="바탕" panose="02030600000101010101" pitchFamily="18" charset="-127"/>
              </a:rPr>
              <a:t>3.</a:t>
            </a:r>
            <a:r>
              <a:rPr lang="ko-KR" altLang="en-US" sz="5000" b="1" dirty="0">
                <a:latin typeface="바탕" panose="02030600000101010101" pitchFamily="18" charset="-127"/>
                <a:ea typeface="바탕" panose="02030600000101010101" pitchFamily="18" charset="-127"/>
              </a:rPr>
              <a:t>일본기차 소개</a:t>
            </a:r>
          </a:p>
        </p:txBody>
      </p:sp>
      <p:pic>
        <p:nvPicPr>
          <p:cNvPr id="4098" name="Picture 2" descr="東海道・山陽新幹線歴代車両。 左から700系、300系、0系">
            <a:extLst>
              <a:ext uri="{FF2B5EF4-FFF2-40B4-BE49-F238E27FC236}">
                <a16:creationId xmlns:a16="http://schemas.microsoft.com/office/drawing/2014/main" id="{62D5DE8D-3DED-4627-A4D2-A16B994E73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773" y="2220685"/>
            <a:ext cx="5079389" cy="345320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0479F19-CF6C-47EE-9D24-6DD08B5B64D0}"/>
              </a:ext>
            </a:extLst>
          </p:cNvPr>
          <p:cNvSpPr txBox="1"/>
          <p:nvPr/>
        </p:nvSpPr>
        <p:spPr>
          <a:xfrm>
            <a:off x="6363478" y="1490908"/>
            <a:ext cx="1474236" cy="553998"/>
          </a:xfrm>
          <a:prstGeom prst="rect">
            <a:avLst/>
          </a:prstGeom>
          <a:noFill/>
        </p:spPr>
        <p:txBody>
          <a:bodyPr wrap="square" rtlCol="0">
            <a:spAutoFit/>
          </a:bodyPr>
          <a:lstStyle/>
          <a:p>
            <a:r>
              <a:rPr lang="ko-KR" altLang="en-US" sz="3000" b="1" dirty="0">
                <a:latin typeface="바탕" panose="02030600000101010101" pitchFamily="18" charset="-127"/>
                <a:ea typeface="바탕" panose="02030600000101010101" pitchFamily="18" charset="-127"/>
              </a:rPr>
              <a:t>신칸센</a:t>
            </a:r>
          </a:p>
        </p:txBody>
      </p:sp>
      <p:sp>
        <p:nvSpPr>
          <p:cNvPr id="7" name="TextBox 6">
            <a:extLst>
              <a:ext uri="{FF2B5EF4-FFF2-40B4-BE49-F238E27FC236}">
                <a16:creationId xmlns:a16="http://schemas.microsoft.com/office/drawing/2014/main" id="{6D7C22B1-B2FC-40C6-A8CF-4CB91D9F7249}"/>
              </a:ext>
            </a:extLst>
          </p:cNvPr>
          <p:cNvSpPr txBox="1"/>
          <p:nvPr/>
        </p:nvSpPr>
        <p:spPr>
          <a:xfrm>
            <a:off x="6107298" y="2220685"/>
            <a:ext cx="3587208" cy="2354491"/>
          </a:xfrm>
          <a:prstGeom prst="rect">
            <a:avLst/>
          </a:prstGeom>
          <a:noFill/>
        </p:spPr>
        <p:txBody>
          <a:bodyPr wrap="square" rtlCol="0">
            <a:spAutoFit/>
          </a:bodyPr>
          <a:lstStyle/>
          <a:p>
            <a:pPr marL="285750" indent="-285750">
              <a:buFont typeface="Arial" panose="020B0604020202020204" pitchFamily="34" charset="0"/>
              <a:buChar char="•"/>
            </a:pPr>
            <a:r>
              <a:rPr lang="ko-KR" altLang="en-US" sz="2100" dirty="0">
                <a:latin typeface="바탕" panose="02030600000101010101" pitchFamily="18" charset="-127"/>
                <a:ea typeface="바탕" panose="02030600000101010101" pitchFamily="18" charset="-127"/>
              </a:rPr>
              <a:t>세계에서 가장 빠른 기차</a:t>
            </a:r>
            <a:endParaRPr lang="en-US" altLang="ko-KR" sz="2100" dirty="0">
              <a:latin typeface="바탕" panose="02030600000101010101" pitchFamily="18" charset="-127"/>
              <a:ea typeface="바탕" panose="02030600000101010101" pitchFamily="18" charset="-127"/>
            </a:endParaRPr>
          </a:p>
          <a:p>
            <a:pPr marL="285750" indent="-285750">
              <a:buFont typeface="Arial" panose="020B0604020202020204" pitchFamily="34" charset="0"/>
              <a:buChar char="•"/>
            </a:pPr>
            <a:endParaRPr lang="en-US" altLang="ko-KR" sz="2100" dirty="0">
              <a:latin typeface="바탕" panose="02030600000101010101" pitchFamily="18" charset="-127"/>
              <a:ea typeface="바탕" panose="02030600000101010101" pitchFamily="18" charset="-127"/>
            </a:endParaRPr>
          </a:p>
          <a:p>
            <a:pPr marL="285750" indent="-285750">
              <a:buFont typeface="Arial" panose="020B0604020202020204" pitchFamily="34" charset="0"/>
              <a:buChar char="•"/>
            </a:pPr>
            <a:r>
              <a:rPr lang="en-US" altLang="ko-KR" sz="2100" dirty="0">
                <a:latin typeface="바탕" panose="02030600000101010101" pitchFamily="18" charset="-127"/>
                <a:ea typeface="바탕" panose="02030600000101010101" pitchFamily="18" charset="-127"/>
              </a:rPr>
              <a:t>JR</a:t>
            </a:r>
            <a:r>
              <a:rPr lang="ko-KR" altLang="en-US" sz="2100" dirty="0">
                <a:latin typeface="바탕" panose="02030600000101010101" pitchFamily="18" charset="-127"/>
                <a:ea typeface="바탕" panose="02030600000101010101" pitchFamily="18" charset="-127"/>
              </a:rPr>
              <a:t>그룹이 운영하고</a:t>
            </a:r>
            <a:r>
              <a:rPr lang="en-US" altLang="ko-KR" sz="2100" dirty="0">
                <a:latin typeface="바탕" panose="02030600000101010101" pitchFamily="18" charset="-127"/>
                <a:ea typeface="바탕" panose="02030600000101010101" pitchFamily="18" charset="-127"/>
              </a:rPr>
              <a:t> </a:t>
            </a:r>
            <a:r>
              <a:rPr lang="ko-KR" altLang="en-US" sz="2100" dirty="0">
                <a:latin typeface="바탕" panose="02030600000101010101" pitchFamily="18" charset="-127"/>
                <a:ea typeface="바탕" panose="02030600000101010101" pitchFamily="18" charset="-127"/>
              </a:rPr>
              <a:t>있는 고속철도 시스템</a:t>
            </a:r>
            <a:endParaRPr lang="en-US" altLang="ko-KR" sz="2100" dirty="0">
              <a:latin typeface="바탕" panose="02030600000101010101" pitchFamily="18" charset="-127"/>
              <a:ea typeface="바탕" panose="02030600000101010101" pitchFamily="18" charset="-127"/>
            </a:endParaRPr>
          </a:p>
          <a:p>
            <a:pPr marL="285750" indent="-285750">
              <a:buFont typeface="Arial" panose="020B0604020202020204" pitchFamily="34" charset="0"/>
              <a:buChar char="•"/>
            </a:pPr>
            <a:endParaRPr lang="en-US" altLang="ko-KR" sz="2100" dirty="0">
              <a:latin typeface="바탕" panose="02030600000101010101" pitchFamily="18" charset="-127"/>
              <a:ea typeface="바탕" panose="02030600000101010101" pitchFamily="18" charset="-127"/>
            </a:endParaRPr>
          </a:p>
          <a:p>
            <a:pPr marL="285750" indent="-285750">
              <a:buFont typeface="Arial" panose="020B0604020202020204" pitchFamily="34" charset="0"/>
              <a:buChar char="•"/>
            </a:pPr>
            <a:r>
              <a:rPr lang="en-US" altLang="ko-KR" sz="2100" dirty="0">
                <a:latin typeface="바탕" panose="02030600000101010101" pitchFamily="18" charset="-127"/>
                <a:ea typeface="바탕" panose="02030600000101010101" pitchFamily="18" charset="-127"/>
              </a:rPr>
              <a:t>1964 </a:t>
            </a:r>
            <a:r>
              <a:rPr lang="ko-KR" altLang="en-US" sz="2100" dirty="0">
                <a:latin typeface="바탕" panose="02030600000101010101" pitchFamily="18" charset="-127"/>
                <a:ea typeface="바탕" panose="02030600000101010101" pitchFamily="18" charset="-127"/>
              </a:rPr>
              <a:t>도쿄 올림픽을 대비하여 만들어짐</a:t>
            </a:r>
          </a:p>
        </p:txBody>
      </p:sp>
    </p:spTree>
    <p:extLst>
      <p:ext uri="{BB962C8B-B14F-4D97-AF65-F5344CB8AC3E}">
        <p14:creationId xmlns:p14="http://schemas.microsoft.com/office/powerpoint/2010/main" val="40600899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178C29EB-D93E-4ABC-BB14-7D47C33F762E}"/>
              </a:ext>
            </a:extLst>
          </p:cNvPr>
          <p:cNvSpPr/>
          <p:nvPr/>
        </p:nvSpPr>
        <p:spPr>
          <a:xfrm>
            <a:off x="10972800" y="0"/>
            <a:ext cx="838200" cy="6858000"/>
          </a:xfrm>
          <a:prstGeom prst="rect">
            <a:avLst/>
          </a:prstGeom>
          <a:solidFill>
            <a:srgbClr val="FFFF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TextBox 3">
            <a:extLst>
              <a:ext uri="{FF2B5EF4-FFF2-40B4-BE49-F238E27FC236}">
                <a16:creationId xmlns:a16="http://schemas.microsoft.com/office/drawing/2014/main" id="{F7D975BD-1871-495D-BC15-92665F18FBFF}"/>
              </a:ext>
            </a:extLst>
          </p:cNvPr>
          <p:cNvSpPr txBox="1"/>
          <p:nvPr/>
        </p:nvSpPr>
        <p:spPr>
          <a:xfrm>
            <a:off x="171450" y="180975"/>
            <a:ext cx="5397075" cy="861774"/>
          </a:xfrm>
          <a:prstGeom prst="rect">
            <a:avLst/>
          </a:prstGeom>
          <a:noFill/>
        </p:spPr>
        <p:txBody>
          <a:bodyPr wrap="square" rtlCol="0">
            <a:spAutoFit/>
          </a:bodyPr>
          <a:lstStyle/>
          <a:p>
            <a:pPr algn="ctr"/>
            <a:r>
              <a:rPr lang="en-US" altLang="ko-KR" sz="5000" b="1" dirty="0">
                <a:latin typeface="바탕" panose="02030600000101010101" pitchFamily="18" charset="-127"/>
                <a:ea typeface="바탕" panose="02030600000101010101" pitchFamily="18" charset="-127"/>
              </a:rPr>
              <a:t>3.</a:t>
            </a:r>
            <a:r>
              <a:rPr lang="ko-KR" altLang="en-US" sz="5000" b="1" dirty="0">
                <a:latin typeface="바탕" panose="02030600000101010101" pitchFamily="18" charset="-127"/>
                <a:ea typeface="바탕" panose="02030600000101010101" pitchFamily="18" charset="-127"/>
              </a:rPr>
              <a:t>일본기차 소개</a:t>
            </a:r>
          </a:p>
        </p:txBody>
      </p:sp>
      <p:pic>
        <p:nvPicPr>
          <p:cNvPr id="5" name="그림 4" descr="실외, 나무, 트랙, 운송이(가) 표시된 사진&#10;&#10;자동 생성된 설명">
            <a:extLst>
              <a:ext uri="{FF2B5EF4-FFF2-40B4-BE49-F238E27FC236}">
                <a16:creationId xmlns:a16="http://schemas.microsoft.com/office/drawing/2014/main" id="{C5844BF6-6182-465B-B0FA-256BE72692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385" y="2182795"/>
            <a:ext cx="2476500" cy="1638300"/>
          </a:xfrm>
          <a:prstGeom prst="rect">
            <a:avLst/>
          </a:prstGeom>
        </p:spPr>
      </p:pic>
      <p:pic>
        <p:nvPicPr>
          <p:cNvPr id="7" name="그림 6" descr="하늘, 기차, 트랙, 운송이(가) 표시된 사진&#10;&#10;자동 생성된 설명">
            <a:extLst>
              <a:ext uri="{FF2B5EF4-FFF2-40B4-BE49-F238E27FC236}">
                <a16:creationId xmlns:a16="http://schemas.microsoft.com/office/drawing/2014/main" id="{D5587761-3060-4B6F-AE53-3EDE674F0B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8423" y="1866839"/>
            <a:ext cx="2476500" cy="1638300"/>
          </a:xfrm>
          <a:prstGeom prst="rect">
            <a:avLst/>
          </a:prstGeom>
        </p:spPr>
      </p:pic>
      <p:pic>
        <p:nvPicPr>
          <p:cNvPr id="9" name="그림 8" descr="하늘, 실외, 트랙, 운송이(가) 표시된 사진&#10;&#10;자동 생성된 설명">
            <a:extLst>
              <a:ext uri="{FF2B5EF4-FFF2-40B4-BE49-F238E27FC236}">
                <a16:creationId xmlns:a16="http://schemas.microsoft.com/office/drawing/2014/main" id="{74C7E21F-4E8B-4DA9-B1DA-B111BA7216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046" y="4229790"/>
            <a:ext cx="2476500" cy="1638300"/>
          </a:xfrm>
          <a:prstGeom prst="rect">
            <a:avLst/>
          </a:prstGeom>
        </p:spPr>
      </p:pic>
      <p:pic>
        <p:nvPicPr>
          <p:cNvPr id="11" name="그림 10" descr="잔디, 트랙, 실외, 운송이(가) 표시된 사진&#10;&#10;자동 생성된 설명">
            <a:extLst>
              <a:ext uri="{FF2B5EF4-FFF2-40B4-BE49-F238E27FC236}">
                <a16:creationId xmlns:a16="http://schemas.microsoft.com/office/drawing/2014/main" id="{FC9EC78D-A2C4-425D-B1B7-DB5F52DD81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67184" y="3925466"/>
            <a:ext cx="2476500" cy="1638300"/>
          </a:xfrm>
          <a:prstGeom prst="rect">
            <a:avLst/>
          </a:prstGeom>
        </p:spPr>
      </p:pic>
      <p:sp>
        <p:nvSpPr>
          <p:cNvPr id="12" name="TextBox 11">
            <a:extLst>
              <a:ext uri="{FF2B5EF4-FFF2-40B4-BE49-F238E27FC236}">
                <a16:creationId xmlns:a16="http://schemas.microsoft.com/office/drawing/2014/main" id="{6B7BEA7F-999E-4BEE-9F59-BE95635C6B2C}"/>
              </a:ext>
            </a:extLst>
          </p:cNvPr>
          <p:cNvSpPr txBox="1"/>
          <p:nvPr/>
        </p:nvSpPr>
        <p:spPr>
          <a:xfrm>
            <a:off x="6259797" y="1312841"/>
            <a:ext cx="3153747" cy="553998"/>
          </a:xfrm>
          <a:prstGeom prst="rect">
            <a:avLst/>
          </a:prstGeom>
          <a:noFill/>
        </p:spPr>
        <p:txBody>
          <a:bodyPr wrap="square" rtlCol="0">
            <a:spAutoFit/>
          </a:bodyPr>
          <a:lstStyle/>
          <a:p>
            <a:r>
              <a:rPr lang="ko-KR" altLang="en-US" sz="3000" b="1" dirty="0">
                <a:latin typeface="바탕" panose="02030600000101010101" pitchFamily="18" charset="-127"/>
                <a:ea typeface="바탕" panose="02030600000101010101" pitchFamily="18" charset="-127"/>
              </a:rPr>
              <a:t>신칸센 외 기차들</a:t>
            </a:r>
          </a:p>
        </p:txBody>
      </p:sp>
      <p:sp>
        <p:nvSpPr>
          <p:cNvPr id="13" name="TextBox 12">
            <a:extLst>
              <a:ext uri="{FF2B5EF4-FFF2-40B4-BE49-F238E27FC236}">
                <a16:creationId xmlns:a16="http://schemas.microsoft.com/office/drawing/2014/main" id="{D3398B98-8F6A-45B1-96B5-C3659D9A91F5}"/>
              </a:ext>
            </a:extLst>
          </p:cNvPr>
          <p:cNvSpPr txBox="1"/>
          <p:nvPr/>
        </p:nvSpPr>
        <p:spPr>
          <a:xfrm>
            <a:off x="6259797" y="2217306"/>
            <a:ext cx="3424335" cy="1708160"/>
          </a:xfrm>
          <a:prstGeom prst="rect">
            <a:avLst/>
          </a:prstGeom>
          <a:noFill/>
        </p:spPr>
        <p:txBody>
          <a:bodyPr wrap="square" rtlCol="0">
            <a:spAutoFit/>
          </a:bodyPr>
          <a:lstStyle/>
          <a:p>
            <a:pPr marL="285750" indent="-285750">
              <a:buFont typeface="Arial" panose="020B0604020202020204" pitchFamily="34" charset="0"/>
              <a:buChar char="•"/>
            </a:pPr>
            <a:r>
              <a:rPr lang="ko-KR" altLang="en-US" sz="2100" dirty="0">
                <a:latin typeface="바탕" panose="02030600000101010101" pitchFamily="18" charset="-127"/>
                <a:ea typeface="바탕" panose="02030600000101010101" pitchFamily="18" charset="-127"/>
              </a:rPr>
              <a:t>종류만 약 </a:t>
            </a:r>
            <a:r>
              <a:rPr lang="en-US" altLang="ko-KR" sz="2100" dirty="0">
                <a:latin typeface="바탕" panose="02030600000101010101" pitchFamily="18" charset="-127"/>
                <a:ea typeface="바탕" panose="02030600000101010101" pitchFamily="18" charset="-127"/>
              </a:rPr>
              <a:t>100</a:t>
            </a:r>
            <a:r>
              <a:rPr lang="ko-KR" altLang="en-US" sz="2100" dirty="0">
                <a:latin typeface="바탕" panose="02030600000101010101" pitchFamily="18" charset="-127"/>
                <a:ea typeface="바탕" panose="02030600000101010101" pitchFamily="18" charset="-127"/>
              </a:rPr>
              <a:t>여개 이상</a:t>
            </a:r>
            <a:endParaRPr lang="en-US" altLang="ko-KR" sz="2100" dirty="0">
              <a:latin typeface="바탕" panose="02030600000101010101" pitchFamily="18" charset="-127"/>
              <a:ea typeface="바탕" panose="02030600000101010101" pitchFamily="18" charset="-127"/>
            </a:endParaRPr>
          </a:p>
          <a:p>
            <a:pPr marL="285750" indent="-285750">
              <a:buFont typeface="Arial" panose="020B0604020202020204" pitchFamily="34" charset="0"/>
              <a:buChar char="•"/>
            </a:pPr>
            <a:endParaRPr lang="en-US" altLang="ko-KR" sz="2100" dirty="0">
              <a:latin typeface="바탕" panose="02030600000101010101" pitchFamily="18" charset="-127"/>
              <a:ea typeface="바탕" panose="02030600000101010101" pitchFamily="18" charset="-127"/>
            </a:endParaRPr>
          </a:p>
          <a:p>
            <a:pPr marL="285750" indent="-285750">
              <a:buFont typeface="Arial" panose="020B0604020202020204" pitchFamily="34" charset="0"/>
              <a:buChar char="•"/>
            </a:pPr>
            <a:endParaRPr lang="en-US" altLang="ko-KR" sz="2100" dirty="0">
              <a:latin typeface="바탕" panose="02030600000101010101" pitchFamily="18" charset="-127"/>
              <a:ea typeface="바탕" panose="02030600000101010101" pitchFamily="18" charset="-127"/>
            </a:endParaRPr>
          </a:p>
          <a:p>
            <a:pPr marL="285750" indent="-285750">
              <a:buFont typeface="Arial" panose="020B0604020202020204" pitchFamily="34" charset="0"/>
              <a:buChar char="•"/>
            </a:pPr>
            <a:r>
              <a:rPr lang="ko-KR" altLang="en-US" sz="2100" dirty="0">
                <a:latin typeface="바탕" panose="02030600000101010101" pitchFamily="18" charset="-127"/>
                <a:ea typeface="바탕" panose="02030600000101010101" pitchFamily="18" charset="-127"/>
              </a:rPr>
              <a:t>회사가 많은 만큼 기차종류도 많음</a:t>
            </a:r>
          </a:p>
        </p:txBody>
      </p:sp>
    </p:spTree>
    <p:extLst>
      <p:ext uri="{BB962C8B-B14F-4D97-AF65-F5344CB8AC3E}">
        <p14:creationId xmlns:p14="http://schemas.microsoft.com/office/powerpoint/2010/main" val="6980894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駅弁の始まりはおにぎり!?4月10日は「駅弁の日」。旅のお供に駅弁はいかが？">
            <a:extLst>
              <a:ext uri="{FF2B5EF4-FFF2-40B4-BE49-F238E27FC236}">
                <a16:creationId xmlns:a16="http://schemas.microsoft.com/office/drawing/2014/main" id="{9B658B30-09B3-4DE1-A832-73E4DEFC7E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29443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직사각형 1">
            <a:extLst>
              <a:ext uri="{FF2B5EF4-FFF2-40B4-BE49-F238E27FC236}">
                <a16:creationId xmlns:a16="http://schemas.microsoft.com/office/drawing/2014/main" id="{2F3B00D5-31F1-4248-8A10-E56CE182DDF6}"/>
              </a:ext>
            </a:extLst>
          </p:cNvPr>
          <p:cNvSpPr/>
          <p:nvPr/>
        </p:nvSpPr>
        <p:spPr>
          <a:xfrm>
            <a:off x="7856376" y="0"/>
            <a:ext cx="4335624" cy="6858000"/>
          </a:xfrm>
          <a:custGeom>
            <a:avLst/>
            <a:gdLst>
              <a:gd name="connsiteX0" fmla="*/ 0 w 3878424"/>
              <a:gd name="connsiteY0" fmla="*/ 0 h 6858000"/>
              <a:gd name="connsiteX1" fmla="*/ 3878424 w 3878424"/>
              <a:gd name="connsiteY1" fmla="*/ 0 h 6858000"/>
              <a:gd name="connsiteX2" fmla="*/ 3878424 w 3878424"/>
              <a:gd name="connsiteY2" fmla="*/ 6858000 h 6858000"/>
              <a:gd name="connsiteX3" fmla="*/ 0 w 3878424"/>
              <a:gd name="connsiteY3" fmla="*/ 6858000 h 6858000"/>
              <a:gd name="connsiteX4" fmla="*/ 0 w 3878424"/>
              <a:gd name="connsiteY4" fmla="*/ 0 h 6858000"/>
              <a:gd name="connsiteX0" fmla="*/ 1203649 w 3878424"/>
              <a:gd name="connsiteY0" fmla="*/ 27992 h 6858000"/>
              <a:gd name="connsiteX1" fmla="*/ 3878424 w 3878424"/>
              <a:gd name="connsiteY1" fmla="*/ 0 h 6858000"/>
              <a:gd name="connsiteX2" fmla="*/ 3878424 w 3878424"/>
              <a:gd name="connsiteY2" fmla="*/ 6858000 h 6858000"/>
              <a:gd name="connsiteX3" fmla="*/ 0 w 3878424"/>
              <a:gd name="connsiteY3" fmla="*/ 6858000 h 6858000"/>
              <a:gd name="connsiteX4" fmla="*/ 1203649 w 3878424"/>
              <a:gd name="connsiteY4" fmla="*/ 27992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8424" h="6858000">
                <a:moveTo>
                  <a:pt x="1203649" y="27992"/>
                </a:moveTo>
                <a:lnTo>
                  <a:pt x="3878424" y="0"/>
                </a:lnTo>
                <a:lnTo>
                  <a:pt x="3878424" y="6858000"/>
                </a:lnTo>
                <a:lnTo>
                  <a:pt x="0" y="6858000"/>
                </a:lnTo>
                <a:lnTo>
                  <a:pt x="1203649" y="27992"/>
                </a:lnTo>
                <a:close/>
              </a:path>
            </a:pathLst>
          </a:custGeom>
          <a:solidFill>
            <a:schemeClr val="tx2">
              <a:lumMod val="50000"/>
              <a:lumOff val="50000"/>
            </a:schemeClr>
          </a:solid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TextBox 6">
            <a:extLst>
              <a:ext uri="{FF2B5EF4-FFF2-40B4-BE49-F238E27FC236}">
                <a16:creationId xmlns:a16="http://schemas.microsoft.com/office/drawing/2014/main" id="{77FF1229-6929-428A-90C7-47065C24664D}"/>
              </a:ext>
            </a:extLst>
          </p:cNvPr>
          <p:cNvSpPr txBox="1"/>
          <p:nvPr/>
        </p:nvSpPr>
        <p:spPr>
          <a:xfrm>
            <a:off x="8661581" y="2690336"/>
            <a:ext cx="3265714" cy="1477328"/>
          </a:xfrm>
          <a:prstGeom prst="rect">
            <a:avLst/>
          </a:prstGeom>
          <a:noFill/>
        </p:spPr>
        <p:txBody>
          <a:bodyPr wrap="square">
            <a:spAutoFit/>
          </a:bodyPr>
          <a:lstStyle/>
          <a:p>
            <a:pPr algn="ctr"/>
            <a:r>
              <a:rPr lang="en-US" altLang="ko-KR" sz="4500" b="1" dirty="0">
                <a:latin typeface="바탕" panose="02030600000101010101" pitchFamily="18" charset="-127"/>
                <a:ea typeface="바탕" panose="02030600000101010101" pitchFamily="18" charset="-127"/>
              </a:rPr>
              <a:t>4.</a:t>
            </a:r>
            <a:r>
              <a:rPr lang="ko-KR" altLang="en-US" sz="4500" b="1" dirty="0" err="1">
                <a:latin typeface="바탕" panose="02030600000101010101" pitchFamily="18" charset="-127"/>
                <a:ea typeface="바탕" panose="02030600000101010101" pitchFamily="18" charset="-127"/>
              </a:rPr>
              <a:t>에키벤</a:t>
            </a:r>
            <a:endParaRPr lang="en-US" altLang="ko-KR" sz="4500" b="1" dirty="0">
              <a:latin typeface="바탕" panose="02030600000101010101" pitchFamily="18" charset="-127"/>
              <a:ea typeface="바탕" panose="02030600000101010101" pitchFamily="18" charset="-127"/>
            </a:endParaRPr>
          </a:p>
          <a:p>
            <a:pPr algn="ctr"/>
            <a:r>
              <a:rPr lang="en-US" altLang="ko-KR" sz="4500" b="1" dirty="0">
                <a:latin typeface="바탕" panose="02030600000101010101" pitchFamily="18" charset="-127"/>
                <a:ea typeface="바탕" panose="02030600000101010101" pitchFamily="18" charset="-127"/>
              </a:rPr>
              <a:t>(</a:t>
            </a:r>
            <a:r>
              <a:rPr lang="ko-KR" altLang="en-US" sz="4500" b="1" dirty="0">
                <a:latin typeface="바탕" panose="02030600000101010101" pitchFamily="18" charset="-127"/>
                <a:ea typeface="바탕" panose="02030600000101010101" pitchFamily="18" charset="-127"/>
              </a:rPr>
              <a:t>역도시락</a:t>
            </a:r>
            <a:r>
              <a:rPr lang="en-US" altLang="ko-KR" sz="4500" b="1" dirty="0">
                <a:latin typeface="바탕" panose="02030600000101010101" pitchFamily="18" charset="-127"/>
                <a:ea typeface="바탕" panose="02030600000101010101" pitchFamily="18" charset="-127"/>
              </a:rPr>
              <a:t>)</a:t>
            </a:r>
            <a:endParaRPr lang="ko-KR" altLang="en-US" sz="4500" b="1" dirty="0">
              <a:latin typeface="바탕" panose="02030600000101010101" pitchFamily="18" charset="-127"/>
              <a:ea typeface="바탕" panose="02030600000101010101" pitchFamily="18" charset="-127"/>
            </a:endParaRPr>
          </a:p>
        </p:txBody>
      </p:sp>
    </p:spTree>
    <p:extLst>
      <p:ext uri="{BB962C8B-B14F-4D97-AF65-F5344CB8AC3E}">
        <p14:creationId xmlns:p14="http://schemas.microsoft.com/office/powerpoint/2010/main" val="24195360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178C29EB-D93E-4ABC-BB14-7D47C33F762E}"/>
              </a:ext>
            </a:extLst>
          </p:cNvPr>
          <p:cNvSpPr/>
          <p:nvPr/>
        </p:nvSpPr>
        <p:spPr>
          <a:xfrm>
            <a:off x="10972800" y="0"/>
            <a:ext cx="838200" cy="6858000"/>
          </a:xfrm>
          <a:prstGeom prst="rect">
            <a:avLst/>
          </a:prstGeom>
          <a:solidFill>
            <a:srgbClr val="FFFF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TextBox 3">
            <a:extLst>
              <a:ext uri="{FF2B5EF4-FFF2-40B4-BE49-F238E27FC236}">
                <a16:creationId xmlns:a16="http://schemas.microsoft.com/office/drawing/2014/main" id="{F7D975BD-1871-495D-BC15-92665F18FBFF}"/>
              </a:ext>
            </a:extLst>
          </p:cNvPr>
          <p:cNvSpPr txBox="1"/>
          <p:nvPr/>
        </p:nvSpPr>
        <p:spPr>
          <a:xfrm>
            <a:off x="171450" y="180975"/>
            <a:ext cx="5397075" cy="861774"/>
          </a:xfrm>
          <a:prstGeom prst="rect">
            <a:avLst/>
          </a:prstGeom>
          <a:noFill/>
        </p:spPr>
        <p:txBody>
          <a:bodyPr wrap="square" rtlCol="0">
            <a:spAutoFit/>
          </a:bodyPr>
          <a:lstStyle/>
          <a:p>
            <a:pPr algn="ctr"/>
            <a:r>
              <a:rPr lang="en-US" altLang="ko-KR" sz="5000" b="1" dirty="0">
                <a:latin typeface="바탕" panose="02030600000101010101" pitchFamily="18" charset="-127"/>
                <a:ea typeface="바탕" panose="02030600000101010101" pitchFamily="18" charset="-127"/>
              </a:rPr>
              <a:t>4.</a:t>
            </a:r>
            <a:r>
              <a:rPr lang="ko-KR" altLang="en-US" sz="5000" b="1" dirty="0" err="1">
                <a:latin typeface="바탕" panose="02030600000101010101" pitchFamily="18" charset="-127"/>
                <a:ea typeface="바탕" panose="02030600000101010101" pitchFamily="18" charset="-127"/>
              </a:rPr>
              <a:t>에키벤</a:t>
            </a:r>
            <a:r>
              <a:rPr lang="en-US" altLang="ko-KR" sz="5000" b="1" dirty="0">
                <a:latin typeface="바탕" panose="02030600000101010101" pitchFamily="18" charset="-127"/>
                <a:ea typeface="바탕" panose="02030600000101010101" pitchFamily="18" charset="-127"/>
              </a:rPr>
              <a:t>(</a:t>
            </a:r>
            <a:r>
              <a:rPr lang="ko-KR" altLang="en-US" sz="5000" b="1" dirty="0">
                <a:latin typeface="바탕" panose="02030600000101010101" pitchFamily="18" charset="-127"/>
                <a:ea typeface="바탕" panose="02030600000101010101" pitchFamily="18" charset="-127"/>
              </a:rPr>
              <a:t>역도시락</a:t>
            </a:r>
            <a:r>
              <a:rPr lang="en-US" altLang="ko-KR" sz="5000" b="1" dirty="0">
                <a:latin typeface="바탕" panose="02030600000101010101" pitchFamily="18" charset="-127"/>
                <a:ea typeface="바탕" panose="02030600000101010101" pitchFamily="18" charset="-127"/>
              </a:rPr>
              <a:t>)</a:t>
            </a:r>
            <a:endParaRPr lang="ko-KR" altLang="en-US" sz="5000" b="1" dirty="0">
              <a:latin typeface="바탕" panose="02030600000101010101" pitchFamily="18" charset="-127"/>
              <a:ea typeface="바탕" panose="02030600000101010101" pitchFamily="18" charset="-127"/>
            </a:endParaRPr>
          </a:p>
        </p:txBody>
      </p:sp>
      <p:pic>
        <p:nvPicPr>
          <p:cNvPr id="7170" name="Picture 2" descr="駅弁の意味とは？ 日本人にとって駅弁はただのお弁当ではなかった ...">
            <a:extLst>
              <a:ext uri="{FF2B5EF4-FFF2-40B4-BE49-F238E27FC236}">
                <a16:creationId xmlns:a16="http://schemas.microsoft.com/office/drawing/2014/main" id="{94BDCF95-BDA7-4464-AC0C-0076E85320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094" y="1934325"/>
            <a:ext cx="5210564" cy="372183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607F5BA-CF27-42DA-ABAC-3CC32A264E48}"/>
              </a:ext>
            </a:extLst>
          </p:cNvPr>
          <p:cNvSpPr txBox="1"/>
          <p:nvPr/>
        </p:nvSpPr>
        <p:spPr>
          <a:xfrm>
            <a:off x="6444344" y="2258009"/>
            <a:ext cx="3545632" cy="2677656"/>
          </a:xfrm>
          <a:prstGeom prst="rect">
            <a:avLst/>
          </a:prstGeom>
          <a:noFill/>
        </p:spPr>
        <p:txBody>
          <a:bodyPr wrap="square" rtlCol="0">
            <a:spAutoFit/>
          </a:bodyPr>
          <a:lstStyle/>
          <a:p>
            <a:pPr marL="285750" indent="-285750">
              <a:buFont typeface="Arial" panose="020B0604020202020204" pitchFamily="34" charset="0"/>
              <a:buChar char="•"/>
            </a:pPr>
            <a:r>
              <a:rPr lang="ko-KR" altLang="en-US" sz="2100" dirty="0">
                <a:latin typeface="바탕" panose="02030600000101010101" pitchFamily="18" charset="-127"/>
                <a:ea typeface="바탕" panose="02030600000101010101" pitchFamily="18" charset="-127"/>
              </a:rPr>
              <a:t>역도시락의 줄임말</a:t>
            </a:r>
            <a:endParaRPr lang="en-US" altLang="ko-KR" sz="2100" dirty="0">
              <a:latin typeface="바탕" panose="02030600000101010101" pitchFamily="18" charset="-127"/>
              <a:ea typeface="바탕" panose="02030600000101010101" pitchFamily="18" charset="-127"/>
            </a:endParaRPr>
          </a:p>
          <a:p>
            <a:pPr marL="285750" indent="-285750">
              <a:buFont typeface="Arial" panose="020B0604020202020204" pitchFamily="34" charset="0"/>
              <a:buChar char="•"/>
            </a:pPr>
            <a:endParaRPr lang="en-US" altLang="ko-KR" sz="2100" dirty="0">
              <a:latin typeface="바탕" panose="02030600000101010101" pitchFamily="18" charset="-127"/>
              <a:ea typeface="바탕" panose="02030600000101010101" pitchFamily="18" charset="-127"/>
            </a:endParaRPr>
          </a:p>
          <a:p>
            <a:pPr marL="285750" indent="-285750">
              <a:buFont typeface="Arial" panose="020B0604020202020204" pitchFamily="34" charset="0"/>
              <a:buChar char="•"/>
            </a:pPr>
            <a:endParaRPr lang="en-US" altLang="ko-KR" sz="2100" dirty="0">
              <a:latin typeface="바탕" panose="02030600000101010101" pitchFamily="18" charset="-127"/>
              <a:ea typeface="바탕" panose="02030600000101010101" pitchFamily="18" charset="-127"/>
            </a:endParaRPr>
          </a:p>
          <a:p>
            <a:pPr marL="285750" indent="-285750">
              <a:buFont typeface="Arial" panose="020B0604020202020204" pitchFamily="34" charset="0"/>
              <a:buChar char="•"/>
            </a:pPr>
            <a:r>
              <a:rPr lang="ko-KR" altLang="en-US" sz="2100" dirty="0">
                <a:latin typeface="바탕" panose="02030600000101010101" pitchFamily="18" charset="-127"/>
                <a:ea typeface="바탕" panose="02030600000101010101" pitchFamily="18" charset="-127"/>
              </a:rPr>
              <a:t>밥이 들어간 도시락</a:t>
            </a:r>
            <a:endParaRPr lang="en-US" altLang="ko-KR" sz="2100" dirty="0">
              <a:latin typeface="바탕" panose="02030600000101010101" pitchFamily="18" charset="-127"/>
              <a:ea typeface="바탕" panose="02030600000101010101" pitchFamily="18" charset="-127"/>
            </a:endParaRPr>
          </a:p>
          <a:p>
            <a:pPr marL="285750" indent="-285750">
              <a:buFont typeface="Arial" panose="020B0604020202020204" pitchFamily="34" charset="0"/>
              <a:buChar char="•"/>
            </a:pPr>
            <a:endParaRPr lang="en-US" altLang="ko-KR" sz="2100" dirty="0">
              <a:latin typeface="바탕" panose="02030600000101010101" pitchFamily="18" charset="-127"/>
              <a:ea typeface="바탕" panose="02030600000101010101" pitchFamily="18" charset="-127"/>
            </a:endParaRPr>
          </a:p>
          <a:p>
            <a:pPr marL="285750" indent="-285750">
              <a:buFont typeface="Arial" panose="020B0604020202020204" pitchFamily="34" charset="0"/>
              <a:buChar char="•"/>
            </a:pPr>
            <a:endParaRPr lang="en-US" altLang="ko-KR" sz="2100" dirty="0">
              <a:latin typeface="바탕" panose="02030600000101010101" pitchFamily="18" charset="-127"/>
              <a:ea typeface="바탕" panose="02030600000101010101" pitchFamily="18" charset="-127"/>
            </a:endParaRPr>
          </a:p>
          <a:p>
            <a:pPr marL="285750" indent="-285750">
              <a:buFont typeface="Arial" panose="020B0604020202020204" pitchFamily="34" charset="0"/>
              <a:buChar char="•"/>
            </a:pPr>
            <a:r>
              <a:rPr lang="ko-KR" altLang="en-US" sz="2100" dirty="0">
                <a:latin typeface="바탕" panose="02030600000101010101" pitchFamily="18" charset="-127"/>
                <a:ea typeface="바탕" panose="02030600000101010101" pitchFamily="18" charset="-127"/>
              </a:rPr>
              <a:t>도시락그릇과 음식을 같이 넣어 팔기도 함</a:t>
            </a:r>
          </a:p>
        </p:txBody>
      </p:sp>
    </p:spTree>
    <p:extLst>
      <p:ext uri="{BB962C8B-B14F-4D97-AF65-F5344CB8AC3E}">
        <p14:creationId xmlns:p14="http://schemas.microsoft.com/office/powerpoint/2010/main" val="41002543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178C29EB-D93E-4ABC-BB14-7D47C33F762E}"/>
              </a:ext>
            </a:extLst>
          </p:cNvPr>
          <p:cNvSpPr/>
          <p:nvPr/>
        </p:nvSpPr>
        <p:spPr>
          <a:xfrm>
            <a:off x="10972800" y="0"/>
            <a:ext cx="838200" cy="6858000"/>
          </a:xfrm>
          <a:prstGeom prst="rect">
            <a:avLst/>
          </a:prstGeom>
          <a:solidFill>
            <a:srgbClr val="FFFF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TextBox 3">
            <a:extLst>
              <a:ext uri="{FF2B5EF4-FFF2-40B4-BE49-F238E27FC236}">
                <a16:creationId xmlns:a16="http://schemas.microsoft.com/office/drawing/2014/main" id="{F7D975BD-1871-495D-BC15-92665F18FBFF}"/>
              </a:ext>
            </a:extLst>
          </p:cNvPr>
          <p:cNvSpPr txBox="1"/>
          <p:nvPr/>
        </p:nvSpPr>
        <p:spPr>
          <a:xfrm>
            <a:off x="171450" y="180975"/>
            <a:ext cx="5397075" cy="861774"/>
          </a:xfrm>
          <a:prstGeom prst="rect">
            <a:avLst/>
          </a:prstGeom>
          <a:noFill/>
        </p:spPr>
        <p:txBody>
          <a:bodyPr wrap="square" rtlCol="0">
            <a:spAutoFit/>
          </a:bodyPr>
          <a:lstStyle/>
          <a:p>
            <a:pPr algn="ctr"/>
            <a:r>
              <a:rPr lang="en-US" altLang="ko-KR" sz="5000" b="1" dirty="0">
                <a:latin typeface="바탕" panose="02030600000101010101" pitchFamily="18" charset="-127"/>
                <a:ea typeface="바탕" panose="02030600000101010101" pitchFamily="18" charset="-127"/>
              </a:rPr>
              <a:t>4.</a:t>
            </a:r>
            <a:r>
              <a:rPr lang="ko-KR" altLang="en-US" sz="5000" b="1" dirty="0" err="1">
                <a:latin typeface="바탕" panose="02030600000101010101" pitchFamily="18" charset="-127"/>
                <a:ea typeface="바탕" panose="02030600000101010101" pitchFamily="18" charset="-127"/>
              </a:rPr>
              <a:t>에키벤</a:t>
            </a:r>
            <a:r>
              <a:rPr lang="en-US" altLang="ko-KR" sz="5000" b="1" dirty="0">
                <a:latin typeface="바탕" panose="02030600000101010101" pitchFamily="18" charset="-127"/>
                <a:ea typeface="바탕" panose="02030600000101010101" pitchFamily="18" charset="-127"/>
              </a:rPr>
              <a:t>(</a:t>
            </a:r>
            <a:r>
              <a:rPr lang="ko-KR" altLang="en-US" sz="5000" b="1" dirty="0">
                <a:latin typeface="바탕" panose="02030600000101010101" pitchFamily="18" charset="-127"/>
                <a:ea typeface="바탕" panose="02030600000101010101" pitchFamily="18" charset="-127"/>
              </a:rPr>
              <a:t>역도시락</a:t>
            </a:r>
            <a:r>
              <a:rPr lang="en-US" altLang="ko-KR" sz="5000" b="1" dirty="0">
                <a:latin typeface="바탕" panose="02030600000101010101" pitchFamily="18" charset="-127"/>
                <a:ea typeface="바탕" panose="02030600000101010101" pitchFamily="18" charset="-127"/>
              </a:rPr>
              <a:t>)</a:t>
            </a:r>
            <a:endParaRPr lang="ko-KR" altLang="en-US" sz="5000" b="1" dirty="0">
              <a:latin typeface="바탕" panose="02030600000101010101" pitchFamily="18" charset="-127"/>
              <a:ea typeface="바탕" panose="02030600000101010101" pitchFamily="18" charset="-127"/>
            </a:endParaRPr>
          </a:p>
        </p:txBody>
      </p:sp>
      <p:pic>
        <p:nvPicPr>
          <p:cNvPr id="8194" name="Picture 2">
            <a:extLst>
              <a:ext uri="{FF2B5EF4-FFF2-40B4-BE49-F238E27FC236}">
                <a16:creationId xmlns:a16="http://schemas.microsoft.com/office/drawing/2014/main" id="{4F06EE35-638D-40A7-B727-267CE1C38D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283" y="1755153"/>
            <a:ext cx="2199644" cy="252859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a:extLst>
              <a:ext uri="{FF2B5EF4-FFF2-40B4-BE49-F238E27FC236}">
                <a16:creationId xmlns:a16="http://schemas.microsoft.com/office/drawing/2014/main" id="{BCC642DE-596A-4849-A435-7C11F39B8E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283" y="4528227"/>
            <a:ext cx="2817845" cy="2113384"/>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a:extLst>
              <a:ext uri="{FF2B5EF4-FFF2-40B4-BE49-F238E27FC236}">
                <a16:creationId xmlns:a16="http://schemas.microsoft.com/office/drawing/2014/main" id="{AC0ECCB2-0287-4981-A8D7-7D345D5BA6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9434" y="1755153"/>
            <a:ext cx="3172059" cy="2113384"/>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a:extLst>
              <a:ext uri="{FF2B5EF4-FFF2-40B4-BE49-F238E27FC236}">
                <a16:creationId xmlns:a16="http://schemas.microsoft.com/office/drawing/2014/main" id="{2B0B3B4A-3A08-47E3-870E-8E4ED138FA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4121" y="3926367"/>
            <a:ext cx="1825495" cy="275065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F48708B-D1C9-47A8-8A56-C346EB51D318}"/>
              </a:ext>
            </a:extLst>
          </p:cNvPr>
          <p:cNvSpPr txBox="1"/>
          <p:nvPr/>
        </p:nvSpPr>
        <p:spPr>
          <a:xfrm>
            <a:off x="6885486" y="3603201"/>
            <a:ext cx="2799184" cy="646331"/>
          </a:xfrm>
          <a:prstGeom prst="rect">
            <a:avLst/>
          </a:prstGeom>
          <a:noFill/>
        </p:spPr>
        <p:txBody>
          <a:bodyPr wrap="square" rtlCol="0">
            <a:spAutoFit/>
          </a:bodyPr>
          <a:lstStyle/>
          <a:p>
            <a:pPr marL="285750" indent="-285750">
              <a:buFont typeface="Arial" panose="020B0604020202020204" pitchFamily="34" charset="0"/>
              <a:buChar char="•"/>
            </a:pPr>
            <a:r>
              <a:rPr lang="ko-KR" altLang="en-US"/>
              <a:t>지역 특산물로 만든 한정판 도시락</a:t>
            </a:r>
          </a:p>
        </p:txBody>
      </p:sp>
    </p:spTree>
    <p:extLst>
      <p:ext uri="{BB962C8B-B14F-4D97-AF65-F5344CB8AC3E}">
        <p14:creationId xmlns:p14="http://schemas.microsoft.com/office/powerpoint/2010/main" val="17040313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178C29EB-D93E-4ABC-BB14-7D47C33F762E}"/>
              </a:ext>
            </a:extLst>
          </p:cNvPr>
          <p:cNvSpPr/>
          <p:nvPr/>
        </p:nvSpPr>
        <p:spPr>
          <a:xfrm>
            <a:off x="10972800" y="0"/>
            <a:ext cx="838200" cy="6858000"/>
          </a:xfrm>
          <a:prstGeom prst="rect">
            <a:avLst/>
          </a:prstGeom>
          <a:solidFill>
            <a:srgbClr val="FFFF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TextBox 3">
            <a:extLst>
              <a:ext uri="{FF2B5EF4-FFF2-40B4-BE49-F238E27FC236}">
                <a16:creationId xmlns:a16="http://schemas.microsoft.com/office/drawing/2014/main" id="{F7D975BD-1871-495D-BC15-92665F18FBFF}"/>
              </a:ext>
            </a:extLst>
          </p:cNvPr>
          <p:cNvSpPr txBox="1"/>
          <p:nvPr/>
        </p:nvSpPr>
        <p:spPr>
          <a:xfrm>
            <a:off x="171450" y="180975"/>
            <a:ext cx="5397075" cy="861774"/>
          </a:xfrm>
          <a:prstGeom prst="rect">
            <a:avLst/>
          </a:prstGeom>
          <a:noFill/>
        </p:spPr>
        <p:txBody>
          <a:bodyPr wrap="square" rtlCol="0">
            <a:spAutoFit/>
          </a:bodyPr>
          <a:lstStyle/>
          <a:p>
            <a:pPr algn="ctr"/>
            <a:r>
              <a:rPr lang="en-US" altLang="ko-KR" sz="5000" b="1" dirty="0">
                <a:latin typeface="바탕" panose="02030600000101010101" pitchFamily="18" charset="-127"/>
                <a:ea typeface="바탕" panose="02030600000101010101" pitchFamily="18" charset="-127"/>
              </a:rPr>
              <a:t>4.</a:t>
            </a:r>
            <a:r>
              <a:rPr lang="ko-KR" altLang="en-US" sz="5000" b="1" dirty="0" err="1">
                <a:latin typeface="바탕" panose="02030600000101010101" pitchFamily="18" charset="-127"/>
                <a:ea typeface="바탕" panose="02030600000101010101" pitchFamily="18" charset="-127"/>
              </a:rPr>
              <a:t>에키벤</a:t>
            </a:r>
            <a:r>
              <a:rPr lang="en-US" altLang="ko-KR" sz="5000" b="1" dirty="0">
                <a:latin typeface="바탕" panose="02030600000101010101" pitchFamily="18" charset="-127"/>
                <a:ea typeface="바탕" panose="02030600000101010101" pitchFamily="18" charset="-127"/>
              </a:rPr>
              <a:t>(</a:t>
            </a:r>
            <a:r>
              <a:rPr lang="ko-KR" altLang="en-US" sz="5000" b="1" dirty="0">
                <a:latin typeface="바탕" panose="02030600000101010101" pitchFamily="18" charset="-127"/>
                <a:ea typeface="바탕" panose="02030600000101010101" pitchFamily="18" charset="-127"/>
              </a:rPr>
              <a:t>역도시락</a:t>
            </a:r>
            <a:r>
              <a:rPr lang="en-US" altLang="ko-KR" sz="5000" b="1" dirty="0">
                <a:latin typeface="바탕" panose="02030600000101010101" pitchFamily="18" charset="-127"/>
                <a:ea typeface="바탕" panose="02030600000101010101" pitchFamily="18" charset="-127"/>
              </a:rPr>
              <a:t>)</a:t>
            </a:r>
            <a:endParaRPr lang="ko-KR" altLang="en-US" sz="5000" b="1" dirty="0">
              <a:latin typeface="바탕" panose="02030600000101010101" pitchFamily="18" charset="-127"/>
              <a:ea typeface="바탕" panose="02030600000101010101" pitchFamily="18" charset="-127"/>
            </a:endParaRPr>
          </a:p>
        </p:txBody>
      </p:sp>
      <p:pic>
        <p:nvPicPr>
          <p:cNvPr id="9218" name="Picture 2" descr="우츠노미야 역 - 위키백과, 우리 모두의 백과사전">
            <a:extLst>
              <a:ext uri="{FF2B5EF4-FFF2-40B4-BE49-F238E27FC236}">
                <a16:creationId xmlns:a16="http://schemas.microsoft.com/office/drawing/2014/main" id="{001DD795-6770-460B-A865-6EF58936E5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938" y="1959430"/>
            <a:ext cx="5679211" cy="4253926"/>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a:extLst>
              <a:ext uri="{FF2B5EF4-FFF2-40B4-BE49-F238E27FC236}">
                <a16:creationId xmlns:a16="http://schemas.microsoft.com/office/drawing/2014/main" id="{00F7295F-23A3-4742-8879-126BF7C16C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7596" y="4595500"/>
            <a:ext cx="2336495" cy="131227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C5CD88A-3DA3-4404-A63E-E30D316248A4}"/>
              </a:ext>
            </a:extLst>
          </p:cNvPr>
          <p:cNvSpPr txBox="1"/>
          <p:nvPr/>
        </p:nvSpPr>
        <p:spPr>
          <a:xfrm>
            <a:off x="6363478" y="3275045"/>
            <a:ext cx="4152122" cy="923330"/>
          </a:xfrm>
          <a:prstGeom prst="rect">
            <a:avLst/>
          </a:prstGeom>
          <a:noFill/>
        </p:spPr>
        <p:txBody>
          <a:bodyPr wrap="square" rtlCol="0">
            <a:spAutoFit/>
          </a:bodyPr>
          <a:lstStyle/>
          <a:p>
            <a:pPr marL="285750" indent="-285750">
              <a:buFont typeface="Arial" panose="020B0604020202020204" pitchFamily="34" charset="0"/>
              <a:buChar char="•"/>
            </a:pPr>
            <a:r>
              <a:rPr lang="en-US" altLang="ko-KR" dirty="0"/>
              <a:t>1885</a:t>
            </a:r>
            <a:r>
              <a:rPr lang="ko-KR" altLang="en-US" dirty="0"/>
              <a:t>년 </a:t>
            </a:r>
            <a:r>
              <a:rPr lang="ko-KR" altLang="en-US" dirty="0" err="1"/>
              <a:t>우츠노미야역에서</a:t>
            </a:r>
            <a:r>
              <a:rPr lang="ko-KR" altLang="en-US" dirty="0"/>
              <a:t> 만들어진 </a:t>
            </a:r>
            <a:r>
              <a:rPr lang="ko-KR" altLang="en-US" dirty="0" err="1"/>
              <a:t>에키벤이</a:t>
            </a:r>
            <a:r>
              <a:rPr lang="ko-KR" altLang="en-US" dirty="0"/>
              <a:t> 최초의 </a:t>
            </a:r>
            <a:r>
              <a:rPr lang="ko-KR" altLang="en-US" dirty="0" err="1"/>
              <a:t>에키벤으로</a:t>
            </a:r>
            <a:r>
              <a:rPr lang="ko-KR" altLang="en-US" dirty="0"/>
              <a:t> </a:t>
            </a:r>
            <a:r>
              <a:rPr lang="ko-KR" altLang="en-US" dirty="0" err="1"/>
              <a:t>알려져있다</a:t>
            </a:r>
            <a:r>
              <a:rPr lang="en-US" altLang="ko-KR" dirty="0"/>
              <a:t>.</a:t>
            </a:r>
            <a:endParaRPr lang="ko-KR" altLang="en-US" dirty="0"/>
          </a:p>
        </p:txBody>
      </p:sp>
    </p:spTree>
    <p:extLst>
      <p:ext uri="{BB962C8B-B14F-4D97-AF65-F5344CB8AC3E}">
        <p14:creationId xmlns:p14="http://schemas.microsoft.com/office/powerpoint/2010/main" val="28427237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직사각형 15">
            <a:extLst>
              <a:ext uri="{FF2B5EF4-FFF2-40B4-BE49-F238E27FC236}">
                <a16:creationId xmlns:a16="http://schemas.microsoft.com/office/drawing/2014/main" id="{417182D5-3C77-4B16-8110-EC4EF31941D2}"/>
              </a:ext>
            </a:extLst>
          </p:cNvPr>
          <p:cNvSpPr/>
          <p:nvPr/>
        </p:nvSpPr>
        <p:spPr>
          <a:xfrm>
            <a:off x="10682288" y="0"/>
            <a:ext cx="1176337"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4" name="그림 3" descr="텍스트, 벡터그래픽, 장난감이(가) 표시된 사진&#10;&#10;자동 생성된 설명">
            <a:extLst>
              <a:ext uri="{FF2B5EF4-FFF2-40B4-BE49-F238E27FC236}">
                <a16:creationId xmlns:a16="http://schemas.microsoft.com/office/drawing/2014/main" id="{3A2E7A95-C1F8-4E6F-B35E-21569B0B1528}"/>
              </a:ext>
            </a:extLst>
          </p:cNvPr>
          <p:cNvPicPr>
            <a:picLocks noChangeAspect="1"/>
          </p:cNvPicPr>
          <p:nvPr/>
        </p:nvPicPr>
        <p:blipFill rotWithShape="1">
          <a:blip r:embed="rId2">
            <a:extLst>
              <a:ext uri="{28A0092B-C50C-407E-A947-70E740481C1C}">
                <a14:useLocalDpi xmlns:a14="http://schemas.microsoft.com/office/drawing/2010/main" val="0"/>
              </a:ext>
            </a:extLst>
          </a:blip>
          <a:srcRect l="52019" r="24822" b="73506"/>
          <a:stretch/>
        </p:blipFill>
        <p:spPr>
          <a:xfrm>
            <a:off x="4410075" y="5240536"/>
            <a:ext cx="1857375" cy="1266825"/>
          </a:xfrm>
          <a:prstGeom prst="rect">
            <a:avLst/>
          </a:prstGeom>
        </p:spPr>
      </p:pic>
      <p:pic>
        <p:nvPicPr>
          <p:cNvPr id="5" name="그림 4" descr="텍스트, 벡터그래픽, 장난감이(가) 표시된 사진&#10;&#10;자동 생성된 설명">
            <a:extLst>
              <a:ext uri="{FF2B5EF4-FFF2-40B4-BE49-F238E27FC236}">
                <a16:creationId xmlns:a16="http://schemas.microsoft.com/office/drawing/2014/main" id="{7648B252-1673-47B7-A6E0-A6BEB490946B}"/>
              </a:ext>
            </a:extLst>
          </p:cNvPr>
          <p:cNvPicPr>
            <a:picLocks noChangeAspect="1"/>
          </p:cNvPicPr>
          <p:nvPr/>
        </p:nvPicPr>
        <p:blipFill rotWithShape="1">
          <a:blip r:embed="rId2">
            <a:extLst>
              <a:ext uri="{28A0092B-C50C-407E-A947-70E740481C1C}">
                <a14:useLocalDpi xmlns:a14="http://schemas.microsoft.com/office/drawing/2010/main" val="0"/>
              </a:ext>
            </a:extLst>
          </a:blip>
          <a:srcRect l="27553" t="66733" r="49288" b="5577"/>
          <a:stretch/>
        </p:blipFill>
        <p:spPr>
          <a:xfrm>
            <a:off x="6696072" y="5179218"/>
            <a:ext cx="1857375" cy="1323976"/>
          </a:xfrm>
          <a:prstGeom prst="rect">
            <a:avLst/>
          </a:prstGeom>
        </p:spPr>
      </p:pic>
      <p:pic>
        <p:nvPicPr>
          <p:cNvPr id="6" name="그림 5" descr="텍스트, 벡터그래픽, 장난감이(가) 표시된 사진&#10;&#10;자동 생성된 설명">
            <a:extLst>
              <a:ext uri="{FF2B5EF4-FFF2-40B4-BE49-F238E27FC236}">
                <a16:creationId xmlns:a16="http://schemas.microsoft.com/office/drawing/2014/main" id="{093648C0-C0C4-4B7E-881A-5EE3A4BA8128}"/>
              </a:ext>
            </a:extLst>
          </p:cNvPr>
          <p:cNvPicPr>
            <a:picLocks noChangeAspect="1"/>
          </p:cNvPicPr>
          <p:nvPr/>
        </p:nvPicPr>
        <p:blipFill rotWithShape="1">
          <a:blip r:embed="rId2">
            <a:extLst>
              <a:ext uri="{28A0092B-C50C-407E-A947-70E740481C1C}">
                <a14:useLocalDpi xmlns:a14="http://schemas.microsoft.com/office/drawing/2010/main" val="0"/>
              </a:ext>
            </a:extLst>
          </a:blip>
          <a:srcRect l="28622" t="34462" r="49169" b="37649"/>
          <a:stretch/>
        </p:blipFill>
        <p:spPr>
          <a:xfrm>
            <a:off x="6556771" y="138112"/>
            <a:ext cx="1781177" cy="1333501"/>
          </a:xfrm>
          <a:prstGeom prst="rect">
            <a:avLst/>
          </a:prstGeom>
        </p:spPr>
      </p:pic>
      <p:pic>
        <p:nvPicPr>
          <p:cNvPr id="7" name="그림 6" descr="텍스트, 벡터그래픽, 장난감이(가) 표시된 사진&#10;&#10;자동 생성된 설명">
            <a:extLst>
              <a:ext uri="{FF2B5EF4-FFF2-40B4-BE49-F238E27FC236}">
                <a16:creationId xmlns:a16="http://schemas.microsoft.com/office/drawing/2014/main" id="{8F7E5D1D-7D58-4281-A537-5B5E57C3DA36}"/>
              </a:ext>
            </a:extLst>
          </p:cNvPr>
          <p:cNvPicPr>
            <a:picLocks noChangeAspect="1"/>
          </p:cNvPicPr>
          <p:nvPr/>
        </p:nvPicPr>
        <p:blipFill rotWithShape="1">
          <a:blip r:embed="rId2">
            <a:extLst>
              <a:ext uri="{28A0092B-C50C-407E-A947-70E740481C1C}">
                <a14:useLocalDpi xmlns:a14="http://schemas.microsoft.com/office/drawing/2010/main" val="0"/>
              </a:ext>
            </a:extLst>
          </a:blip>
          <a:srcRect l="28622" r="49169" b="72311"/>
          <a:stretch/>
        </p:blipFill>
        <p:spPr>
          <a:xfrm>
            <a:off x="8337948" y="195261"/>
            <a:ext cx="1781176" cy="1323975"/>
          </a:xfrm>
          <a:prstGeom prst="rect">
            <a:avLst/>
          </a:prstGeom>
        </p:spPr>
      </p:pic>
      <p:pic>
        <p:nvPicPr>
          <p:cNvPr id="8" name="그림 7" descr="텍스트, 벡터그래픽, 장난감이(가) 표시된 사진&#10;&#10;자동 생성된 설명">
            <a:extLst>
              <a:ext uri="{FF2B5EF4-FFF2-40B4-BE49-F238E27FC236}">
                <a16:creationId xmlns:a16="http://schemas.microsoft.com/office/drawing/2014/main" id="{75B2D71F-CD69-4161-A104-77DBE327B148}"/>
              </a:ext>
            </a:extLst>
          </p:cNvPr>
          <p:cNvPicPr>
            <a:picLocks noChangeAspect="1"/>
          </p:cNvPicPr>
          <p:nvPr/>
        </p:nvPicPr>
        <p:blipFill rotWithShape="1">
          <a:blip r:embed="rId2">
            <a:extLst>
              <a:ext uri="{28A0092B-C50C-407E-A947-70E740481C1C}">
                <a14:useLocalDpi xmlns:a14="http://schemas.microsoft.com/office/drawing/2010/main" val="0"/>
              </a:ext>
            </a:extLst>
          </a:blip>
          <a:srcRect t="66733" r="72565" b="4781"/>
          <a:stretch/>
        </p:blipFill>
        <p:spPr>
          <a:xfrm>
            <a:off x="9582150" y="3659981"/>
            <a:ext cx="2200275" cy="1362076"/>
          </a:xfrm>
          <a:prstGeom prst="rect">
            <a:avLst/>
          </a:prstGeom>
        </p:spPr>
      </p:pic>
      <p:pic>
        <p:nvPicPr>
          <p:cNvPr id="9" name="그림 8" descr="텍스트, 벡터그래픽, 장난감이(가) 표시된 사진&#10;&#10;자동 생성된 설명">
            <a:extLst>
              <a:ext uri="{FF2B5EF4-FFF2-40B4-BE49-F238E27FC236}">
                <a16:creationId xmlns:a16="http://schemas.microsoft.com/office/drawing/2014/main" id="{06E4D9C2-AE28-4490-8920-6BCCFD4F2209}"/>
              </a:ext>
            </a:extLst>
          </p:cNvPr>
          <p:cNvPicPr>
            <a:picLocks noChangeAspect="1"/>
          </p:cNvPicPr>
          <p:nvPr/>
        </p:nvPicPr>
        <p:blipFill rotWithShape="1">
          <a:blip r:embed="rId2">
            <a:extLst>
              <a:ext uri="{28A0092B-C50C-407E-A947-70E740481C1C}">
                <a14:useLocalDpi xmlns:a14="http://schemas.microsoft.com/office/drawing/2010/main" val="0"/>
              </a:ext>
            </a:extLst>
          </a:blip>
          <a:srcRect r="73278" b="71912"/>
          <a:stretch/>
        </p:blipFill>
        <p:spPr>
          <a:xfrm>
            <a:off x="4171956" y="176211"/>
            <a:ext cx="2143125" cy="1343025"/>
          </a:xfrm>
          <a:prstGeom prst="rect">
            <a:avLst/>
          </a:prstGeom>
        </p:spPr>
      </p:pic>
      <p:pic>
        <p:nvPicPr>
          <p:cNvPr id="10" name="그림 9" descr="텍스트, 벡터그래픽, 장난감이(가) 표시된 사진&#10;&#10;자동 생성된 설명">
            <a:extLst>
              <a:ext uri="{FF2B5EF4-FFF2-40B4-BE49-F238E27FC236}">
                <a16:creationId xmlns:a16="http://schemas.microsoft.com/office/drawing/2014/main" id="{0FD2B344-AC03-466C-9309-001B9DF5107E}"/>
              </a:ext>
            </a:extLst>
          </p:cNvPr>
          <p:cNvPicPr>
            <a:picLocks noChangeAspect="1"/>
          </p:cNvPicPr>
          <p:nvPr/>
        </p:nvPicPr>
        <p:blipFill rotWithShape="1">
          <a:blip r:embed="rId2">
            <a:extLst>
              <a:ext uri="{28A0092B-C50C-407E-A947-70E740481C1C}">
                <a14:useLocalDpi xmlns:a14="http://schemas.microsoft.com/office/drawing/2010/main" val="0"/>
              </a:ext>
            </a:extLst>
          </a:blip>
          <a:srcRect t="34427" r="74228" b="37485"/>
          <a:stretch/>
        </p:blipFill>
        <p:spPr>
          <a:xfrm>
            <a:off x="9622633" y="1769862"/>
            <a:ext cx="2066925" cy="1343025"/>
          </a:xfrm>
          <a:prstGeom prst="rect">
            <a:avLst/>
          </a:prstGeom>
        </p:spPr>
      </p:pic>
      <p:pic>
        <p:nvPicPr>
          <p:cNvPr id="11" name="그림 10" descr="텍스트, 벡터그래픽, 장난감이(가) 표시된 사진&#10;&#10;자동 생성된 설명">
            <a:extLst>
              <a:ext uri="{FF2B5EF4-FFF2-40B4-BE49-F238E27FC236}">
                <a16:creationId xmlns:a16="http://schemas.microsoft.com/office/drawing/2014/main" id="{A1DED9A2-29F8-471B-AFDB-0D696C2801C7}"/>
              </a:ext>
            </a:extLst>
          </p:cNvPr>
          <p:cNvPicPr>
            <a:picLocks noChangeAspect="1"/>
          </p:cNvPicPr>
          <p:nvPr/>
        </p:nvPicPr>
        <p:blipFill rotWithShape="1">
          <a:blip r:embed="rId2">
            <a:extLst>
              <a:ext uri="{28A0092B-C50C-407E-A947-70E740481C1C}">
                <a14:useLocalDpi xmlns:a14="http://schemas.microsoft.com/office/drawing/2010/main" val="0"/>
              </a:ext>
            </a:extLst>
          </a:blip>
          <a:srcRect l="77791" t="67729" r="2850" b="4781"/>
          <a:stretch/>
        </p:blipFill>
        <p:spPr>
          <a:xfrm>
            <a:off x="2195512" y="209547"/>
            <a:ext cx="1552578" cy="1314451"/>
          </a:xfrm>
          <a:prstGeom prst="rect">
            <a:avLst/>
          </a:prstGeom>
        </p:spPr>
      </p:pic>
      <p:pic>
        <p:nvPicPr>
          <p:cNvPr id="12" name="그림 11" descr="텍스트, 벡터그래픽, 장난감이(가) 표시된 사진&#10;&#10;자동 생성된 설명">
            <a:extLst>
              <a:ext uri="{FF2B5EF4-FFF2-40B4-BE49-F238E27FC236}">
                <a16:creationId xmlns:a16="http://schemas.microsoft.com/office/drawing/2014/main" id="{21CFD654-BD6D-4DE7-8099-D07A3D2B3F1D}"/>
              </a:ext>
            </a:extLst>
          </p:cNvPr>
          <p:cNvPicPr>
            <a:picLocks noChangeAspect="1"/>
          </p:cNvPicPr>
          <p:nvPr/>
        </p:nvPicPr>
        <p:blipFill rotWithShape="1">
          <a:blip r:embed="rId2">
            <a:extLst>
              <a:ext uri="{28A0092B-C50C-407E-A947-70E740481C1C}">
                <a14:useLocalDpi xmlns:a14="http://schemas.microsoft.com/office/drawing/2010/main" val="0"/>
              </a:ext>
            </a:extLst>
          </a:blip>
          <a:srcRect l="75773" t="34363" r="2969" b="37450"/>
          <a:stretch/>
        </p:blipFill>
        <p:spPr>
          <a:xfrm>
            <a:off x="8553447" y="5075635"/>
            <a:ext cx="1704975" cy="1347789"/>
          </a:xfrm>
          <a:prstGeom prst="rect">
            <a:avLst/>
          </a:prstGeom>
        </p:spPr>
      </p:pic>
      <p:pic>
        <p:nvPicPr>
          <p:cNvPr id="13" name="그림 12" descr="텍스트, 벡터그래픽, 장난감이(가) 표시된 사진&#10;&#10;자동 생성된 설명">
            <a:extLst>
              <a:ext uri="{FF2B5EF4-FFF2-40B4-BE49-F238E27FC236}">
                <a16:creationId xmlns:a16="http://schemas.microsoft.com/office/drawing/2014/main" id="{DF5A6FE9-042A-457F-9B63-33CC927E327A}"/>
              </a:ext>
            </a:extLst>
          </p:cNvPr>
          <p:cNvPicPr>
            <a:picLocks noChangeAspect="1"/>
          </p:cNvPicPr>
          <p:nvPr/>
        </p:nvPicPr>
        <p:blipFill rotWithShape="1">
          <a:blip r:embed="rId2">
            <a:extLst>
              <a:ext uri="{28A0092B-C50C-407E-A947-70E740481C1C}">
                <a14:useLocalDpi xmlns:a14="http://schemas.microsoft.com/office/drawing/2010/main" val="0"/>
              </a:ext>
            </a:extLst>
          </a:blip>
          <a:srcRect l="75178" r="1662" b="71912"/>
          <a:stretch/>
        </p:blipFill>
        <p:spPr>
          <a:xfrm>
            <a:off x="257174" y="1812133"/>
            <a:ext cx="1857375" cy="1343025"/>
          </a:xfrm>
          <a:prstGeom prst="rect">
            <a:avLst/>
          </a:prstGeom>
        </p:spPr>
      </p:pic>
      <p:pic>
        <p:nvPicPr>
          <p:cNvPr id="14" name="그림 13" descr="텍스트, 벡터그래픽, 장난감이(가) 표시된 사진&#10;&#10;자동 생성된 설명">
            <a:extLst>
              <a:ext uri="{FF2B5EF4-FFF2-40B4-BE49-F238E27FC236}">
                <a16:creationId xmlns:a16="http://schemas.microsoft.com/office/drawing/2014/main" id="{3D5D7CA0-8C56-4C60-8585-8CB310D3C49B}"/>
              </a:ext>
            </a:extLst>
          </p:cNvPr>
          <p:cNvPicPr>
            <a:picLocks noChangeAspect="1"/>
          </p:cNvPicPr>
          <p:nvPr/>
        </p:nvPicPr>
        <p:blipFill rotWithShape="1">
          <a:blip r:embed="rId2">
            <a:extLst>
              <a:ext uri="{28A0092B-C50C-407E-A947-70E740481C1C}">
                <a14:useLocalDpi xmlns:a14="http://schemas.microsoft.com/office/drawing/2010/main" val="0"/>
              </a:ext>
            </a:extLst>
          </a:blip>
          <a:srcRect l="51069" t="68526" r="23753" b="6375"/>
          <a:stretch/>
        </p:blipFill>
        <p:spPr>
          <a:xfrm>
            <a:off x="176212" y="3604022"/>
            <a:ext cx="2019300" cy="1200150"/>
          </a:xfrm>
          <a:prstGeom prst="rect">
            <a:avLst/>
          </a:prstGeom>
        </p:spPr>
      </p:pic>
      <p:pic>
        <p:nvPicPr>
          <p:cNvPr id="15" name="그림 14" descr="텍스트, 벡터그래픽, 장난감이(가) 표시된 사진&#10;&#10;자동 생성된 설명">
            <a:extLst>
              <a:ext uri="{FF2B5EF4-FFF2-40B4-BE49-F238E27FC236}">
                <a16:creationId xmlns:a16="http://schemas.microsoft.com/office/drawing/2014/main" id="{379EEBD9-03A8-4273-A0D4-F896AD34DA36}"/>
              </a:ext>
            </a:extLst>
          </p:cNvPr>
          <p:cNvPicPr>
            <a:picLocks noChangeAspect="1"/>
          </p:cNvPicPr>
          <p:nvPr/>
        </p:nvPicPr>
        <p:blipFill rotWithShape="1">
          <a:blip r:embed="rId2">
            <a:extLst>
              <a:ext uri="{28A0092B-C50C-407E-A947-70E740481C1C}">
                <a14:useLocalDpi xmlns:a14="http://schemas.microsoft.com/office/drawing/2010/main" val="0"/>
              </a:ext>
            </a:extLst>
          </a:blip>
          <a:srcRect l="52019" t="36056" r="24822" b="37450"/>
          <a:stretch/>
        </p:blipFill>
        <p:spPr>
          <a:xfrm>
            <a:off x="2124078" y="5207793"/>
            <a:ext cx="1857375" cy="1266825"/>
          </a:xfrm>
          <a:prstGeom prst="rect">
            <a:avLst/>
          </a:prstGeom>
        </p:spPr>
      </p:pic>
      <p:sp>
        <p:nvSpPr>
          <p:cNvPr id="17" name="TextBox 16">
            <a:extLst>
              <a:ext uri="{FF2B5EF4-FFF2-40B4-BE49-F238E27FC236}">
                <a16:creationId xmlns:a16="http://schemas.microsoft.com/office/drawing/2014/main" id="{F0BA67AB-E952-48B0-97FE-F6742F23FEDD}"/>
              </a:ext>
            </a:extLst>
          </p:cNvPr>
          <p:cNvSpPr txBox="1"/>
          <p:nvPr/>
        </p:nvSpPr>
        <p:spPr>
          <a:xfrm>
            <a:off x="2818207" y="2506506"/>
            <a:ext cx="6543673" cy="861774"/>
          </a:xfrm>
          <a:prstGeom prst="rect">
            <a:avLst/>
          </a:prstGeom>
          <a:noFill/>
        </p:spPr>
        <p:txBody>
          <a:bodyPr wrap="square" rtlCol="0">
            <a:spAutoFit/>
          </a:bodyPr>
          <a:lstStyle/>
          <a:p>
            <a:r>
              <a:rPr lang="ja-JP" altLang="en-US" sz="5000" b="1" i="0" dirty="0">
                <a:solidFill>
                  <a:srgbClr val="000000"/>
                </a:solidFill>
                <a:effectLst/>
                <a:latin typeface="바탕" panose="02030600000101010101" pitchFamily="18" charset="-127"/>
                <a:ea typeface="바탕" panose="02030600000101010101" pitchFamily="18" charset="-127"/>
              </a:rPr>
              <a:t>ありがとうございます</a:t>
            </a:r>
            <a:r>
              <a:rPr lang="ja-JP" altLang="en-US" b="0" i="0" dirty="0">
                <a:solidFill>
                  <a:srgbClr val="000000"/>
                </a:solidFill>
                <a:effectLst/>
                <a:latin typeface="Noto Sans" panose="020B0502040204020203" pitchFamily="34" charset="0"/>
              </a:rPr>
              <a:t>。</a:t>
            </a:r>
            <a:endParaRPr lang="ko-KR" altLang="en-US" dirty="0"/>
          </a:p>
        </p:txBody>
      </p:sp>
      <p:sp>
        <p:nvSpPr>
          <p:cNvPr id="18" name="TextBox 17">
            <a:extLst>
              <a:ext uri="{FF2B5EF4-FFF2-40B4-BE49-F238E27FC236}">
                <a16:creationId xmlns:a16="http://schemas.microsoft.com/office/drawing/2014/main" id="{0C8A1C0F-AE6B-4F0A-B1FF-24E005822C74}"/>
              </a:ext>
            </a:extLst>
          </p:cNvPr>
          <p:cNvSpPr txBox="1"/>
          <p:nvPr/>
        </p:nvSpPr>
        <p:spPr>
          <a:xfrm>
            <a:off x="4617244" y="3471863"/>
            <a:ext cx="2943225" cy="446276"/>
          </a:xfrm>
          <a:prstGeom prst="rect">
            <a:avLst/>
          </a:prstGeom>
          <a:noFill/>
        </p:spPr>
        <p:txBody>
          <a:bodyPr wrap="square" rtlCol="0">
            <a:spAutoFit/>
          </a:bodyPr>
          <a:lstStyle/>
          <a:p>
            <a:r>
              <a:rPr lang="ko-KR" altLang="en-US" sz="2300" dirty="0">
                <a:latin typeface="바탕" panose="02030600000101010101" pitchFamily="18" charset="-127"/>
                <a:ea typeface="바탕" panose="02030600000101010101" pitchFamily="18" charset="-127"/>
              </a:rPr>
              <a:t>봐주셔서 감사합니다</a:t>
            </a:r>
            <a:r>
              <a:rPr lang="en-US" altLang="ko-KR" sz="2300" dirty="0">
                <a:latin typeface="바탕" panose="02030600000101010101" pitchFamily="18" charset="-127"/>
                <a:ea typeface="바탕" panose="02030600000101010101" pitchFamily="18" charset="-127"/>
              </a:rPr>
              <a:t>.</a:t>
            </a:r>
            <a:endParaRPr lang="ko-KR" altLang="en-US" sz="2300" dirty="0">
              <a:latin typeface="바탕" panose="02030600000101010101" pitchFamily="18" charset="-127"/>
              <a:ea typeface="바탕" panose="02030600000101010101" pitchFamily="18" charset="-127"/>
            </a:endParaRPr>
          </a:p>
        </p:txBody>
      </p:sp>
    </p:spTree>
    <p:extLst>
      <p:ext uri="{BB962C8B-B14F-4D97-AF65-F5344CB8AC3E}">
        <p14:creationId xmlns:p14="http://schemas.microsoft.com/office/powerpoint/2010/main" val="24417755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5" name="그림 14">
            <a:extLst>
              <a:ext uri="{FF2B5EF4-FFF2-40B4-BE49-F238E27FC236}">
                <a16:creationId xmlns:a16="http://schemas.microsoft.com/office/drawing/2014/main" id="{C475BADD-0C25-40EF-ADDF-C69297503085}"/>
              </a:ext>
            </a:extLst>
          </p:cNvPr>
          <p:cNvPicPr>
            <a:picLocks noChangeAspect="1"/>
          </p:cNvPicPr>
          <p:nvPr/>
        </p:nvPicPr>
        <p:blipFill>
          <a:blip r:embed="rId2">
            <a:alphaModFix/>
          </a:blip>
          <a:stretch>
            <a:fillRect/>
          </a:stretch>
        </p:blipFill>
        <p:spPr>
          <a:xfrm>
            <a:off x="7044715" y="0"/>
            <a:ext cx="5147285" cy="6858000"/>
          </a:xfrm>
          <a:prstGeom prst="rect">
            <a:avLst/>
          </a:prstGeom>
          <a:effectLst>
            <a:reflection endPos="0" dist="50800" dir="5400000" sy="-100000" algn="bl" rotWithShape="0"/>
          </a:effectLst>
          <a:scene3d>
            <a:camera prst="orthographicFront">
              <a:rot lat="0" lon="10799999" rev="0"/>
            </a:camera>
            <a:lightRig rig="threePt" dir="t"/>
          </a:scene3d>
        </p:spPr>
      </p:pic>
      <p:sp>
        <p:nvSpPr>
          <p:cNvPr id="17" name="직사각형 16">
            <a:extLst>
              <a:ext uri="{FF2B5EF4-FFF2-40B4-BE49-F238E27FC236}">
                <a16:creationId xmlns:a16="http://schemas.microsoft.com/office/drawing/2014/main" id="{C91675DD-B7F7-4611-889C-E34EA7EDF100}"/>
              </a:ext>
            </a:extLst>
          </p:cNvPr>
          <p:cNvSpPr/>
          <p:nvPr/>
        </p:nvSpPr>
        <p:spPr>
          <a:xfrm>
            <a:off x="0" y="0"/>
            <a:ext cx="10106025" cy="6877050"/>
          </a:xfrm>
          <a:custGeom>
            <a:avLst/>
            <a:gdLst>
              <a:gd name="connsiteX0" fmla="*/ 0 w 8991600"/>
              <a:gd name="connsiteY0" fmla="*/ 0 h 6858000"/>
              <a:gd name="connsiteX1" fmla="*/ 8991600 w 8991600"/>
              <a:gd name="connsiteY1" fmla="*/ 0 h 6858000"/>
              <a:gd name="connsiteX2" fmla="*/ 8991600 w 8991600"/>
              <a:gd name="connsiteY2" fmla="*/ 6858000 h 6858000"/>
              <a:gd name="connsiteX3" fmla="*/ 0 w 8991600"/>
              <a:gd name="connsiteY3" fmla="*/ 6858000 h 6858000"/>
              <a:gd name="connsiteX4" fmla="*/ 0 w 8991600"/>
              <a:gd name="connsiteY4" fmla="*/ 0 h 6858000"/>
              <a:gd name="connsiteX0" fmla="*/ 0 w 8991600"/>
              <a:gd name="connsiteY0" fmla="*/ 0 h 6858000"/>
              <a:gd name="connsiteX1" fmla="*/ 8991600 w 8991600"/>
              <a:gd name="connsiteY1" fmla="*/ 0 h 6858000"/>
              <a:gd name="connsiteX2" fmla="*/ 6724650 w 8991600"/>
              <a:gd name="connsiteY2" fmla="*/ 3552825 h 6858000"/>
              <a:gd name="connsiteX3" fmla="*/ 8991600 w 8991600"/>
              <a:gd name="connsiteY3" fmla="*/ 6858000 h 6858000"/>
              <a:gd name="connsiteX4" fmla="*/ 0 w 8991600"/>
              <a:gd name="connsiteY4" fmla="*/ 6858000 h 6858000"/>
              <a:gd name="connsiteX5" fmla="*/ 0 w 8991600"/>
              <a:gd name="connsiteY5" fmla="*/ 0 h 6858000"/>
              <a:gd name="connsiteX0" fmla="*/ 0 w 8991600"/>
              <a:gd name="connsiteY0" fmla="*/ 0 h 6858000"/>
              <a:gd name="connsiteX1" fmla="*/ 8991600 w 8991600"/>
              <a:gd name="connsiteY1" fmla="*/ 0 h 6858000"/>
              <a:gd name="connsiteX2" fmla="*/ 6724650 w 8991600"/>
              <a:gd name="connsiteY2" fmla="*/ 3552825 h 6858000"/>
              <a:gd name="connsiteX3" fmla="*/ 8991600 w 8991600"/>
              <a:gd name="connsiteY3" fmla="*/ 6858000 h 6858000"/>
              <a:gd name="connsiteX4" fmla="*/ 0 w 8991600"/>
              <a:gd name="connsiteY4" fmla="*/ 6858000 h 6858000"/>
              <a:gd name="connsiteX5" fmla="*/ 0 w 8991600"/>
              <a:gd name="connsiteY5" fmla="*/ 0 h 6858000"/>
              <a:gd name="connsiteX0" fmla="*/ 0 w 8991600"/>
              <a:gd name="connsiteY0" fmla="*/ 0 h 6858000"/>
              <a:gd name="connsiteX1" fmla="*/ 8991600 w 8991600"/>
              <a:gd name="connsiteY1" fmla="*/ 0 h 6858000"/>
              <a:gd name="connsiteX2" fmla="*/ 6724650 w 8991600"/>
              <a:gd name="connsiteY2" fmla="*/ 3552825 h 6858000"/>
              <a:gd name="connsiteX3" fmla="*/ 8991600 w 8991600"/>
              <a:gd name="connsiteY3" fmla="*/ 6858000 h 6858000"/>
              <a:gd name="connsiteX4" fmla="*/ 0 w 8991600"/>
              <a:gd name="connsiteY4" fmla="*/ 6858000 h 6858000"/>
              <a:gd name="connsiteX5" fmla="*/ 0 w 8991600"/>
              <a:gd name="connsiteY5" fmla="*/ 0 h 6858000"/>
              <a:gd name="connsiteX0" fmla="*/ 0 w 8991600"/>
              <a:gd name="connsiteY0" fmla="*/ 0 h 6858000"/>
              <a:gd name="connsiteX1" fmla="*/ 8991600 w 8991600"/>
              <a:gd name="connsiteY1" fmla="*/ 0 h 6858000"/>
              <a:gd name="connsiteX2" fmla="*/ 6724650 w 8991600"/>
              <a:gd name="connsiteY2" fmla="*/ 3552825 h 6858000"/>
              <a:gd name="connsiteX3" fmla="*/ 8991600 w 8991600"/>
              <a:gd name="connsiteY3" fmla="*/ 6858000 h 6858000"/>
              <a:gd name="connsiteX4" fmla="*/ 0 w 8991600"/>
              <a:gd name="connsiteY4" fmla="*/ 6858000 h 6858000"/>
              <a:gd name="connsiteX5" fmla="*/ 0 w 8991600"/>
              <a:gd name="connsiteY5" fmla="*/ 0 h 6858000"/>
              <a:gd name="connsiteX0" fmla="*/ 0 w 8991600"/>
              <a:gd name="connsiteY0" fmla="*/ 0 h 6858000"/>
              <a:gd name="connsiteX1" fmla="*/ 8991600 w 8991600"/>
              <a:gd name="connsiteY1" fmla="*/ 0 h 6858000"/>
              <a:gd name="connsiteX2" fmla="*/ 6724650 w 8991600"/>
              <a:gd name="connsiteY2" fmla="*/ 3552825 h 6858000"/>
              <a:gd name="connsiteX3" fmla="*/ 8991600 w 8991600"/>
              <a:gd name="connsiteY3" fmla="*/ 6858000 h 6858000"/>
              <a:gd name="connsiteX4" fmla="*/ 0 w 8991600"/>
              <a:gd name="connsiteY4" fmla="*/ 6858000 h 6858000"/>
              <a:gd name="connsiteX5" fmla="*/ 0 w 8991600"/>
              <a:gd name="connsiteY5" fmla="*/ 0 h 6858000"/>
              <a:gd name="connsiteX0" fmla="*/ 0 w 9258300"/>
              <a:gd name="connsiteY0" fmla="*/ 0 h 6877050"/>
              <a:gd name="connsiteX1" fmla="*/ 8991600 w 9258300"/>
              <a:gd name="connsiteY1" fmla="*/ 0 h 6877050"/>
              <a:gd name="connsiteX2" fmla="*/ 6724650 w 9258300"/>
              <a:gd name="connsiteY2" fmla="*/ 3552825 h 6877050"/>
              <a:gd name="connsiteX3" fmla="*/ 9258300 w 9258300"/>
              <a:gd name="connsiteY3" fmla="*/ 6877050 h 6877050"/>
              <a:gd name="connsiteX4" fmla="*/ 0 w 9258300"/>
              <a:gd name="connsiteY4" fmla="*/ 6858000 h 6877050"/>
              <a:gd name="connsiteX5" fmla="*/ 0 w 9258300"/>
              <a:gd name="connsiteY5" fmla="*/ 0 h 6877050"/>
              <a:gd name="connsiteX0" fmla="*/ 0 w 9258300"/>
              <a:gd name="connsiteY0" fmla="*/ 0 h 6877050"/>
              <a:gd name="connsiteX1" fmla="*/ 8991600 w 9258300"/>
              <a:gd name="connsiteY1" fmla="*/ 0 h 6877050"/>
              <a:gd name="connsiteX2" fmla="*/ 7077075 w 9258300"/>
              <a:gd name="connsiteY2" fmla="*/ 3552825 h 6877050"/>
              <a:gd name="connsiteX3" fmla="*/ 9258300 w 9258300"/>
              <a:gd name="connsiteY3" fmla="*/ 6877050 h 6877050"/>
              <a:gd name="connsiteX4" fmla="*/ 0 w 9258300"/>
              <a:gd name="connsiteY4" fmla="*/ 6858000 h 6877050"/>
              <a:gd name="connsiteX5" fmla="*/ 0 w 9258300"/>
              <a:gd name="connsiteY5" fmla="*/ 0 h 6877050"/>
              <a:gd name="connsiteX0" fmla="*/ 0 w 9258300"/>
              <a:gd name="connsiteY0" fmla="*/ 0 h 6877050"/>
              <a:gd name="connsiteX1" fmla="*/ 7534275 w 9258300"/>
              <a:gd name="connsiteY1" fmla="*/ 19050 h 6877050"/>
              <a:gd name="connsiteX2" fmla="*/ 7077075 w 9258300"/>
              <a:gd name="connsiteY2" fmla="*/ 3552825 h 6877050"/>
              <a:gd name="connsiteX3" fmla="*/ 9258300 w 9258300"/>
              <a:gd name="connsiteY3" fmla="*/ 6877050 h 6877050"/>
              <a:gd name="connsiteX4" fmla="*/ 0 w 9258300"/>
              <a:gd name="connsiteY4" fmla="*/ 6858000 h 6877050"/>
              <a:gd name="connsiteX5" fmla="*/ 0 w 9258300"/>
              <a:gd name="connsiteY5" fmla="*/ 0 h 6877050"/>
              <a:gd name="connsiteX0" fmla="*/ 0 w 10106025"/>
              <a:gd name="connsiteY0" fmla="*/ 0 h 6877050"/>
              <a:gd name="connsiteX1" fmla="*/ 7534275 w 10106025"/>
              <a:gd name="connsiteY1" fmla="*/ 19050 h 6877050"/>
              <a:gd name="connsiteX2" fmla="*/ 7077075 w 10106025"/>
              <a:gd name="connsiteY2" fmla="*/ 3552825 h 6877050"/>
              <a:gd name="connsiteX3" fmla="*/ 10106025 w 10106025"/>
              <a:gd name="connsiteY3" fmla="*/ 6877050 h 6877050"/>
              <a:gd name="connsiteX4" fmla="*/ 0 w 10106025"/>
              <a:gd name="connsiteY4" fmla="*/ 6858000 h 6877050"/>
              <a:gd name="connsiteX5" fmla="*/ 0 w 10106025"/>
              <a:gd name="connsiteY5" fmla="*/ 0 h 6877050"/>
              <a:gd name="connsiteX0" fmla="*/ 0 w 10106025"/>
              <a:gd name="connsiteY0" fmla="*/ 0 h 6877050"/>
              <a:gd name="connsiteX1" fmla="*/ 7534275 w 10106025"/>
              <a:gd name="connsiteY1" fmla="*/ 19050 h 6877050"/>
              <a:gd name="connsiteX2" fmla="*/ 6953250 w 10106025"/>
              <a:gd name="connsiteY2" fmla="*/ 3552825 h 6877050"/>
              <a:gd name="connsiteX3" fmla="*/ 10106025 w 10106025"/>
              <a:gd name="connsiteY3" fmla="*/ 6877050 h 6877050"/>
              <a:gd name="connsiteX4" fmla="*/ 0 w 10106025"/>
              <a:gd name="connsiteY4" fmla="*/ 6858000 h 6877050"/>
              <a:gd name="connsiteX5" fmla="*/ 0 w 10106025"/>
              <a:gd name="connsiteY5" fmla="*/ 0 h 6877050"/>
              <a:gd name="connsiteX0" fmla="*/ 0 w 10106025"/>
              <a:gd name="connsiteY0" fmla="*/ 0 h 6877050"/>
              <a:gd name="connsiteX1" fmla="*/ 7534275 w 10106025"/>
              <a:gd name="connsiteY1" fmla="*/ 19050 h 6877050"/>
              <a:gd name="connsiteX2" fmla="*/ 6953250 w 10106025"/>
              <a:gd name="connsiteY2" fmla="*/ 3552825 h 6877050"/>
              <a:gd name="connsiteX3" fmla="*/ 10106025 w 10106025"/>
              <a:gd name="connsiteY3" fmla="*/ 6877050 h 6877050"/>
              <a:gd name="connsiteX4" fmla="*/ 0 w 10106025"/>
              <a:gd name="connsiteY4" fmla="*/ 6858000 h 6877050"/>
              <a:gd name="connsiteX5" fmla="*/ 0 w 10106025"/>
              <a:gd name="connsiteY5" fmla="*/ 0 h 6877050"/>
              <a:gd name="connsiteX0" fmla="*/ 0 w 10106025"/>
              <a:gd name="connsiteY0" fmla="*/ 0 h 6877050"/>
              <a:gd name="connsiteX1" fmla="*/ 7534275 w 10106025"/>
              <a:gd name="connsiteY1" fmla="*/ 19050 h 6877050"/>
              <a:gd name="connsiteX2" fmla="*/ 6953250 w 10106025"/>
              <a:gd name="connsiteY2" fmla="*/ 3552825 h 6877050"/>
              <a:gd name="connsiteX3" fmla="*/ 10106025 w 10106025"/>
              <a:gd name="connsiteY3" fmla="*/ 6877050 h 6877050"/>
              <a:gd name="connsiteX4" fmla="*/ 0 w 10106025"/>
              <a:gd name="connsiteY4" fmla="*/ 6858000 h 6877050"/>
              <a:gd name="connsiteX5" fmla="*/ 0 w 10106025"/>
              <a:gd name="connsiteY5" fmla="*/ 0 h 6877050"/>
              <a:gd name="connsiteX0" fmla="*/ 0 w 10106025"/>
              <a:gd name="connsiteY0" fmla="*/ 0 h 6877050"/>
              <a:gd name="connsiteX1" fmla="*/ 7534275 w 10106025"/>
              <a:gd name="connsiteY1" fmla="*/ 19050 h 6877050"/>
              <a:gd name="connsiteX2" fmla="*/ 7115175 w 10106025"/>
              <a:gd name="connsiteY2" fmla="*/ 3543300 h 6877050"/>
              <a:gd name="connsiteX3" fmla="*/ 10106025 w 10106025"/>
              <a:gd name="connsiteY3" fmla="*/ 6877050 h 6877050"/>
              <a:gd name="connsiteX4" fmla="*/ 0 w 10106025"/>
              <a:gd name="connsiteY4" fmla="*/ 6858000 h 6877050"/>
              <a:gd name="connsiteX5" fmla="*/ 0 w 10106025"/>
              <a:gd name="connsiteY5" fmla="*/ 0 h 6877050"/>
              <a:gd name="connsiteX0" fmla="*/ 0 w 10106025"/>
              <a:gd name="connsiteY0" fmla="*/ 0 h 6877050"/>
              <a:gd name="connsiteX1" fmla="*/ 7381875 w 10106025"/>
              <a:gd name="connsiteY1" fmla="*/ 0 h 6877050"/>
              <a:gd name="connsiteX2" fmla="*/ 7115175 w 10106025"/>
              <a:gd name="connsiteY2" fmla="*/ 3543300 h 6877050"/>
              <a:gd name="connsiteX3" fmla="*/ 10106025 w 10106025"/>
              <a:gd name="connsiteY3" fmla="*/ 6877050 h 6877050"/>
              <a:gd name="connsiteX4" fmla="*/ 0 w 10106025"/>
              <a:gd name="connsiteY4" fmla="*/ 6858000 h 6877050"/>
              <a:gd name="connsiteX5" fmla="*/ 0 w 10106025"/>
              <a:gd name="connsiteY5" fmla="*/ 0 h 6877050"/>
              <a:gd name="connsiteX0" fmla="*/ 0 w 10106025"/>
              <a:gd name="connsiteY0" fmla="*/ 0 h 6877050"/>
              <a:gd name="connsiteX1" fmla="*/ 7381875 w 10106025"/>
              <a:gd name="connsiteY1" fmla="*/ 0 h 6877050"/>
              <a:gd name="connsiteX2" fmla="*/ 7286625 w 10106025"/>
              <a:gd name="connsiteY2" fmla="*/ 3505200 h 6877050"/>
              <a:gd name="connsiteX3" fmla="*/ 10106025 w 10106025"/>
              <a:gd name="connsiteY3" fmla="*/ 6877050 h 6877050"/>
              <a:gd name="connsiteX4" fmla="*/ 0 w 10106025"/>
              <a:gd name="connsiteY4" fmla="*/ 6858000 h 6877050"/>
              <a:gd name="connsiteX5" fmla="*/ 0 w 10106025"/>
              <a:gd name="connsiteY5" fmla="*/ 0 h 6877050"/>
              <a:gd name="connsiteX0" fmla="*/ 0 w 10106025"/>
              <a:gd name="connsiteY0" fmla="*/ 0 h 6877050"/>
              <a:gd name="connsiteX1" fmla="*/ 7934325 w 10106025"/>
              <a:gd name="connsiteY1" fmla="*/ 0 h 6877050"/>
              <a:gd name="connsiteX2" fmla="*/ 7286625 w 10106025"/>
              <a:gd name="connsiteY2" fmla="*/ 3505200 h 6877050"/>
              <a:gd name="connsiteX3" fmla="*/ 10106025 w 10106025"/>
              <a:gd name="connsiteY3" fmla="*/ 6877050 h 6877050"/>
              <a:gd name="connsiteX4" fmla="*/ 0 w 10106025"/>
              <a:gd name="connsiteY4" fmla="*/ 6858000 h 6877050"/>
              <a:gd name="connsiteX5" fmla="*/ 0 w 10106025"/>
              <a:gd name="connsiteY5" fmla="*/ 0 h 6877050"/>
              <a:gd name="connsiteX0" fmla="*/ 0 w 10106025"/>
              <a:gd name="connsiteY0" fmla="*/ 0 h 6877050"/>
              <a:gd name="connsiteX1" fmla="*/ 7934325 w 10106025"/>
              <a:gd name="connsiteY1" fmla="*/ 0 h 6877050"/>
              <a:gd name="connsiteX2" fmla="*/ 7286625 w 10106025"/>
              <a:gd name="connsiteY2" fmla="*/ 3505200 h 6877050"/>
              <a:gd name="connsiteX3" fmla="*/ 10106025 w 10106025"/>
              <a:gd name="connsiteY3" fmla="*/ 6877050 h 6877050"/>
              <a:gd name="connsiteX4" fmla="*/ 0 w 10106025"/>
              <a:gd name="connsiteY4" fmla="*/ 6858000 h 6877050"/>
              <a:gd name="connsiteX5" fmla="*/ 0 w 10106025"/>
              <a:gd name="connsiteY5" fmla="*/ 0 h 6877050"/>
              <a:gd name="connsiteX0" fmla="*/ 0 w 10106025"/>
              <a:gd name="connsiteY0" fmla="*/ 0 h 6877050"/>
              <a:gd name="connsiteX1" fmla="*/ 7934325 w 10106025"/>
              <a:gd name="connsiteY1" fmla="*/ 0 h 6877050"/>
              <a:gd name="connsiteX2" fmla="*/ 7286625 w 10106025"/>
              <a:gd name="connsiteY2" fmla="*/ 3505200 h 6877050"/>
              <a:gd name="connsiteX3" fmla="*/ 10106025 w 10106025"/>
              <a:gd name="connsiteY3" fmla="*/ 6877050 h 6877050"/>
              <a:gd name="connsiteX4" fmla="*/ 0 w 10106025"/>
              <a:gd name="connsiteY4" fmla="*/ 6858000 h 6877050"/>
              <a:gd name="connsiteX5" fmla="*/ 0 w 10106025"/>
              <a:gd name="connsiteY5" fmla="*/ 0 h 6877050"/>
              <a:gd name="connsiteX0" fmla="*/ 0 w 10106025"/>
              <a:gd name="connsiteY0" fmla="*/ 0 h 6877050"/>
              <a:gd name="connsiteX1" fmla="*/ 8486775 w 10106025"/>
              <a:gd name="connsiteY1" fmla="*/ 9525 h 6877050"/>
              <a:gd name="connsiteX2" fmla="*/ 7286625 w 10106025"/>
              <a:gd name="connsiteY2" fmla="*/ 3505200 h 6877050"/>
              <a:gd name="connsiteX3" fmla="*/ 10106025 w 10106025"/>
              <a:gd name="connsiteY3" fmla="*/ 6877050 h 6877050"/>
              <a:gd name="connsiteX4" fmla="*/ 0 w 10106025"/>
              <a:gd name="connsiteY4" fmla="*/ 6858000 h 6877050"/>
              <a:gd name="connsiteX5" fmla="*/ 0 w 10106025"/>
              <a:gd name="connsiteY5" fmla="*/ 0 h 6877050"/>
              <a:gd name="connsiteX0" fmla="*/ 0 w 10106025"/>
              <a:gd name="connsiteY0" fmla="*/ 0 h 6877050"/>
              <a:gd name="connsiteX1" fmla="*/ 8486775 w 10106025"/>
              <a:gd name="connsiteY1" fmla="*/ 9525 h 6877050"/>
              <a:gd name="connsiteX2" fmla="*/ 7286625 w 10106025"/>
              <a:gd name="connsiteY2" fmla="*/ 3505200 h 6877050"/>
              <a:gd name="connsiteX3" fmla="*/ 10106025 w 10106025"/>
              <a:gd name="connsiteY3" fmla="*/ 6877050 h 6877050"/>
              <a:gd name="connsiteX4" fmla="*/ 0 w 10106025"/>
              <a:gd name="connsiteY4" fmla="*/ 6858000 h 6877050"/>
              <a:gd name="connsiteX5" fmla="*/ 0 w 10106025"/>
              <a:gd name="connsiteY5" fmla="*/ 0 h 6877050"/>
              <a:gd name="connsiteX0" fmla="*/ 0 w 10106025"/>
              <a:gd name="connsiteY0" fmla="*/ 0 h 6877050"/>
              <a:gd name="connsiteX1" fmla="*/ 8486775 w 10106025"/>
              <a:gd name="connsiteY1" fmla="*/ 9525 h 6877050"/>
              <a:gd name="connsiteX2" fmla="*/ 7286625 w 10106025"/>
              <a:gd name="connsiteY2" fmla="*/ 3505200 h 6877050"/>
              <a:gd name="connsiteX3" fmla="*/ 10106025 w 10106025"/>
              <a:gd name="connsiteY3" fmla="*/ 6877050 h 6877050"/>
              <a:gd name="connsiteX4" fmla="*/ 0 w 10106025"/>
              <a:gd name="connsiteY4" fmla="*/ 6858000 h 6877050"/>
              <a:gd name="connsiteX5" fmla="*/ 0 w 10106025"/>
              <a:gd name="connsiteY5" fmla="*/ 0 h 6877050"/>
              <a:gd name="connsiteX0" fmla="*/ 0 w 10106025"/>
              <a:gd name="connsiteY0" fmla="*/ 0 h 6877050"/>
              <a:gd name="connsiteX1" fmla="*/ 8486775 w 10106025"/>
              <a:gd name="connsiteY1" fmla="*/ 9525 h 6877050"/>
              <a:gd name="connsiteX2" fmla="*/ 7286625 w 10106025"/>
              <a:gd name="connsiteY2" fmla="*/ 3505200 h 6877050"/>
              <a:gd name="connsiteX3" fmla="*/ 10106025 w 10106025"/>
              <a:gd name="connsiteY3" fmla="*/ 6877050 h 6877050"/>
              <a:gd name="connsiteX4" fmla="*/ 0 w 10106025"/>
              <a:gd name="connsiteY4" fmla="*/ 6858000 h 6877050"/>
              <a:gd name="connsiteX5" fmla="*/ 0 w 10106025"/>
              <a:gd name="connsiteY5" fmla="*/ 0 h 6877050"/>
              <a:gd name="connsiteX0" fmla="*/ 0 w 10106025"/>
              <a:gd name="connsiteY0" fmla="*/ 0 h 6877050"/>
              <a:gd name="connsiteX1" fmla="*/ 8486775 w 10106025"/>
              <a:gd name="connsiteY1" fmla="*/ 9525 h 6877050"/>
              <a:gd name="connsiteX2" fmla="*/ 7286625 w 10106025"/>
              <a:gd name="connsiteY2" fmla="*/ 3505200 h 6877050"/>
              <a:gd name="connsiteX3" fmla="*/ 10106025 w 10106025"/>
              <a:gd name="connsiteY3" fmla="*/ 6877050 h 6877050"/>
              <a:gd name="connsiteX4" fmla="*/ 0 w 10106025"/>
              <a:gd name="connsiteY4" fmla="*/ 6858000 h 6877050"/>
              <a:gd name="connsiteX5" fmla="*/ 0 w 10106025"/>
              <a:gd name="connsiteY5" fmla="*/ 0 h 687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06025" h="6877050">
                <a:moveTo>
                  <a:pt x="0" y="0"/>
                </a:moveTo>
                <a:lnTo>
                  <a:pt x="8486775" y="9525"/>
                </a:lnTo>
                <a:cubicBezTo>
                  <a:pt x="8493125" y="539750"/>
                  <a:pt x="7289800" y="1955800"/>
                  <a:pt x="7286625" y="3505200"/>
                </a:cubicBezTo>
                <a:cubicBezTo>
                  <a:pt x="7451725" y="4949825"/>
                  <a:pt x="8997950" y="5927725"/>
                  <a:pt x="10106025" y="6877050"/>
                </a:cubicBezTo>
                <a:lnTo>
                  <a:pt x="0" y="6858000"/>
                </a:lnTo>
                <a:lnTo>
                  <a:pt x="0" y="0"/>
                </a:lnTo>
                <a:close/>
              </a:path>
            </a:pathLst>
          </a:cu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제목 1">
            <a:extLst>
              <a:ext uri="{FF2B5EF4-FFF2-40B4-BE49-F238E27FC236}">
                <a16:creationId xmlns:a16="http://schemas.microsoft.com/office/drawing/2014/main" id="{A5EB23B3-ED6D-4594-831A-4BCE05111F03}"/>
              </a:ext>
            </a:extLst>
          </p:cNvPr>
          <p:cNvSpPr>
            <a:spLocks noGrp="1"/>
          </p:cNvSpPr>
          <p:nvPr>
            <p:ph type="title"/>
          </p:nvPr>
        </p:nvSpPr>
        <p:spPr>
          <a:xfrm>
            <a:off x="909945" y="603326"/>
            <a:ext cx="1537980" cy="785419"/>
          </a:xfrm>
        </p:spPr>
        <p:txBody>
          <a:bodyPr/>
          <a:lstStyle/>
          <a:p>
            <a:r>
              <a:rPr lang="ko-KR" altLang="en-US" sz="5000" dirty="0">
                <a:solidFill>
                  <a:srgbClr val="1A1915"/>
                </a:solidFill>
                <a:latin typeface="바탕" panose="02030600000101010101" pitchFamily="18" charset="-127"/>
                <a:ea typeface="바탕" panose="02030600000101010101" pitchFamily="18" charset="-127"/>
              </a:rPr>
              <a:t>목차</a:t>
            </a:r>
          </a:p>
        </p:txBody>
      </p:sp>
      <p:sp>
        <p:nvSpPr>
          <p:cNvPr id="22" name="내용 개체 틀 21">
            <a:extLst>
              <a:ext uri="{FF2B5EF4-FFF2-40B4-BE49-F238E27FC236}">
                <a16:creationId xmlns:a16="http://schemas.microsoft.com/office/drawing/2014/main" id="{7DE9F535-3050-486A-AAF6-E017C4737CB3}"/>
              </a:ext>
            </a:extLst>
          </p:cNvPr>
          <p:cNvSpPr>
            <a:spLocks noGrp="1"/>
          </p:cNvSpPr>
          <p:nvPr>
            <p:ph idx="1"/>
          </p:nvPr>
        </p:nvSpPr>
        <p:spPr>
          <a:xfrm>
            <a:off x="10106025" y="1388745"/>
            <a:ext cx="482727" cy="704850"/>
          </a:xfrm>
        </p:spPr>
        <p:txBody>
          <a:bodyPr/>
          <a:lstStyle/>
          <a:p>
            <a:endParaRPr lang="ko-KR" altLang="en-US"/>
          </a:p>
        </p:txBody>
      </p:sp>
      <p:grpSp>
        <p:nvGrpSpPr>
          <p:cNvPr id="3" name="그룹 2">
            <a:extLst>
              <a:ext uri="{FF2B5EF4-FFF2-40B4-BE49-F238E27FC236}">
                <a16:creationId xmlns:a16="http://schemas.microsoft.com/office/drawing/2014/main" id="{016522B7-6938-4E6F-82EF-CBFBCB98F612}"/>
              </a:ext>
            </a:extLst>
          </p:cNvPr>
          <p:cNvGrpSpPr/>
          <p:nvPr/>
        </p:nvGrpSpPr>
        <p:grpSpPr>
          <a:xfrm>
            <a:off x="909945" y="1687697"/>
            <a:ext cx="4048795" cy="4890400"/>
            <a:chOff x="909945" y="1741170"/>
            <a:chExt cx="4048795" cy="4890400"/>
          </a:xfrm>
        </p:grpSpPr>
        <p:grpSp>
          <p:nvGrpSpPr>
            <p:cNvPr id="5" name="그룹 4">
              <a:extLst>
                <a:ext uri="{FF2B5EF4-FFF2-40B4-BE49-F238E27FC236}">
                  <a16:creationId xmlns:a16="http://schemas.microsoft.com/office/drawing/2014/main" id="{66DF1C1F-880A-4EEB-8011-2BDCFFE073D0}"/>
                </a:ext>
              </a:extLst>
            </p:cNvPr>
            <p:cNvGrpSpPr/>
            <p:nvPr/>
          </p:nvGrpSpPr>
          <p:grpSpPr>
            <a:xfrm>
              <a:off x="909945" y="1741170"/>
              <a:ext cx="4048795" cy="3592830"/>
              <a:chOff x="933943" y="1741170"/>
              <a:chExt cx="4580117" cy="2540972"/>
            </a:xfrm>
          </p:grpSpPr>
          <p:sp>
            <p:nvSpPr>
              <p:cNvPr id="14" name="사각형: 둥근 모서리 13">
                <a:extLst>
                  <a:ext uri="{FF2B5EF4-FFF2-40B4-BE49-F238E27FC236}">
                    <a16:creationId xmlns:a16="http://schemas.microsoft.com/office/drawing/2014/main" id="{7BF975EA-3A81-437A-9170-365F64EE7C02}"/>
                  </a:ext>
                </a:extLst>
              </p:cNvPr>
              <p:cNvSpPr/>
              <p:nvPr/>
            </p:nvSpPr>
            <p:spPr>
              <a:xfrm>
                <a:off x="934860" y="3576542"/>
                <a:ext cx="4579200" cy="705600"/>
              </a:xfrm>
              <a:prstGeom prst="roundRect">
                <a:avLst/>
              </a:prstGeom>
              <a:solidFill>
                <a:srgbClr val="96511F"/>
              </a:solidFill>
              <a:ln>
                <a:solidFill>
                  <a:schemeClr val="bg1">
                    <a:lumMod val="85000"/>
                  </a:schemeClr>
                </a:solidFill>
              </a:ln>
              <a:effectLst>
                <a:innerShdw blurRad="114300">
                  <a:schemeClr val="tx1">
                    <a:lumMod val="50000"/>
                    <a:lumOff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3200" dirty="0">
                    <a:latin typeface="바탕" panose="02030600000101010101" pitchFamily="18" charset="-127"/>
                    <a:ea typeface="바탕" panose="02030600000101010101" pitchFamily="18" charset="-127"/>
                  </a:rPr>
                  <a:t>3.</a:t>
                </a:r>
                <a:r>
                  <a:rPr lang="ko-KR" altLang="en-US" sz="3200" dirty="0">
                    <a:latin typeface="바탕" panose="02030600000101010101" pitchFamily="18" charset="-127"/>
                    <a:ea typeface="바탕" panose="02030600000101010101" pitchFamily="18" charset="-127"/>
                  </a:rPr>
                  <a:t>일본철도 소개</a:t>
                </a:r>
              </a:p>
            </p:txBody>
          </p:sp>
          <p:sp>
            <p:nvSpPr>
              <p:cNvPr id="16" name="사각형: 둥근 모서리 15">
                <a:extLst>
                  <a:ext uri="{FF2B5EF4-FFF2-40B4-BE49-F238E27FC236}">
                    <a16:creationId xmlns:a16="http://schemas.microsoft.com/office/drawing/2014/main" id="{F9444DAE-3330-4C46-B131-986DE38669F0}"/>
                  </a:ext>
                </a:extLst>
              </p:cNvPr>
              <p:cNvSpPr/>
              <p:nvPr/>
            </p:nvSpPr>
            <p:spPr>
              <a:xfrm>
                <a:off x="933943" y="2658856"/>
                <a:ext cx="4579200" cy="705600"/>
              </a:xfrm>
              <a:prstGeom prst="roundRect">
                <a:avLst/>
              </a:prstGeom>
              <a:solidFill>
                <a:srgbClr val="96511F"/>
              </a:solidFill>
              <a:ln>
                <a:solidFill>
                  <a:schemeClr val="bg1">
                    <a:lumMod val="85000"/>
                  </a:schemeClr>
                </a:solidFill>
              </a:ln>
              <a:effectLst>
                <a:innerShdw blurRad="114300">
                  <a:schemeClr val="tx1">
                    <a:lumMod val="50000"/>
                    <a:lumOff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3200" dirty="0">
                    <a:latin typeface="바탕" panose="02030600000101010101" pitchFamily="18" charset="-127"/>
                    <a:ea typeface="바탕" panose="02030600000101010101" pitchFamily="18" charset="-127"/>
                  </a:rPr>
                  <a:t>2.</a:t>
                </a:r>
                <a:r>
                  <a:rPr lang="ko-KR" altLang="en-US" sz="3200" dirty="0">
                    <a:latin typeface="바탕" panose="02030600000101010101" pitchFamily="18" charset="-127"/>
                    <a:ea typeface="바탕" panose="02030600000101010101" pitchFamily="18" charset="-127"/>
                  </a:rPr>
                  <a:t>일본철도 회사</a:t>
                </a:r>
              </a:p>
            </p:txBody>
          </p:sp>
          <p:sp>
            <p:nvSpPr>
              <p:cNvPr id="18" name="사각형: 둥근 모서리 17">
                <a:extLst>
                  <a:ext uri="{FF2B5EF4-FFF2-40B4-BE49-F238E27FC236}">
                    <a16:creationId xmlns:a16="http://schemas.microsoft.com/office/drawing/2014/main" id="{AE3988A2-CECD-4FAD-9CC4-CE18F7B57F7C}"/>
                  </a:ext>
                </a:extLst>
              </p:cNvPr>
              <p:cNvSpPr/>
              <p:nvPr/>
            </p:nvSpPr>
            <p:spPr>
              <a:xfrm>
                <a:off x="934860" y="1741170"/>
                <a:ext cx="4579200" cy="705600"/>
              </a:xfrm>
              <a:prstGeom prst="roundRect">
                <a:avLst/>
              </a:prstGeom>
              <a:solidFill>
                <a:srgbClr val="96511F"/>
              </a:solidFill>
              <a:ln>
                <a:solidFill>
                  <a:schemeClr val="bg1">
                    <a:lumMod val="85000"/>
                  </a:schemeClr>
                </a:solidFill>
              </a:ln>
              <a:effectLst>
                <a:innerShdw blurRad="114300">
                  <a:schemeClr val="tx1">
                    <a:lumMod val="50000"/>
                    <a:lumOff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3200" dirty="0">
                    <a:latin typeface="바탕" panose="02030600000101010101" pitchFamily="18" charset="-127"/>
                    <a:ea typeface="바탕" panose="02030600000101010101" pitchFamily="18" charset="-127"/>
                  </a:rPr>
                  <a:t>1.</a:t>
                </a:r>
                <a:r>
                  <a:rPr lang="ko-KR" altLang="en-US" sz="3200" dirty="0">
                    <a:latin typeface="바탕" panose="02030600000101010101" pitchFamily="18" charset="-127"/>
                    <a:ea typeface="바탕" panose="02030600000101010101" pitchFamily="18" charset="-127"/>
                  </a:rPr>
                  <a:t>일본철도의 시작</a:t>
                </a:r>
              </a:p>
            </p:txBody>
          </p:sp>
        </p:grpSp>
        <p:sp>
          <p:nvSpPr>
            <p:cNvPr id="10" name="사각형: 둥근 모서리 9">
              <a:extLst>
                <a:ext uri="{FF2B5EF4-FFF2-40B4-BE49-F238E27FC236}">
                  <a16:creationId xmlns:a16="http://schemas.microsoft.com/office/drawing/2014/main" id="{B19B5F2B-82A8-4FFE-AAA4-C1CEAA38203D}"/>
                </a:ext>
              </a:extLst>
            </p:cNvPr>
            <p:cNvSpPr/>
            <p:nvPr/>
          </p:nvSpPr>
          <p:spPr>
            <a:xfrm>
              <a:off x="909945" y="5633881"/>
              <a:ext cx="4047984" cy="997689"/>
            </a:xfrm>
            <a:prstGeom prst="roundRect">
              <a:avLst/>
            </a:prstGeom>
            <a:solidFill>
              <a:srgbClr val="96511F"/>
            </a:solidFill>
            <a:ln>
              <a:solidFill>
                <a:schemeClr val="bg1">
                  <a:lumMod val="85000"/>
                </a:schemeClr>
              </a:solidFill>
            </a:ln>
            <a:effectLst>
              <a:innerShdw blurRad="114300">
                <a:schemeClr val="tx1">
                  <a:lumMod val="50000"/>
                  <a:lumOff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3200" dirty="0">
                  <a:latin typeface="바탕" panose="02030600000101010101" pitchFamily="18" charset="-127"/>
                  <a:ea typeface="바탕" panose="02030600000101010101" pitchFamily="18" charset="-127"/>
                </a:rPr>
                <a:t>4.</a:t>
              </a:r>
              <a:r>
                <a:rPr lang="ko-KR" altLang="en-US" sz="3200" dirty="0" err="1">
                  <a:latin typeface="바탕" panose="02030600000101010101" pitchFamily="18" charset="-127"/>
                  <a:ea typeface="바탕" panose="02030600000101010101" pitchFamily="18" charset="-127"/>
                </a:rPr>
                <a:t>에키벤</a:t>
              </a:r>
              <a:r>
                <a:rPr lang="en-US" altLang="ko-KR" sz="3200" dirty="0">
                  <a:latin typeface="바탕" panose="02030600000101010101" pitchFamily="18" charset="-127"/>
                  <a:ea typeface="바탕" panose="02030600000101010101" pitchFamily="18" charset="-127"/>
                </a:rPr>
                <a:t>(</a:t>
              </a:r>
              <a:r>
                <a:rPr lang="ko-KR" altLang="en-US" sz="3200" dirty="0">
                  <a:latin typeface="바탕" panose="02030600000101010101" pitchFamily="18" charset="-127"/>
                  <a:ea typeface="바탕" panose="02030600000101010101" pitchFamily="18" charset="-127"/>
                </a:rPr>
                <a:t>역도시락</a:t>
              </a:r>
              <a:r>
                <a:rPr lang="en-US" altLang="ko-KR" sz="3200" dirty="0">
                  <a:latin typeface="바탕" panose="02030600000101010101" pitchFamily="18" charset="-127"/>
                  <a:ea typeface="바탕" panose="02030600000101010101" pitchFamily="18" charset="-127"/>
                </a:rPr>
                <a:t>)</a:t>
              </a:r>
              <a:endParaRPr lang="ko-KR" altLang="en-US" sz="3200" dirty="0">
                <a:latin typeface="바탕" panose="02030600000101010101" pitchFamily="18" charset="-127"/>
                <a:ea typeface="바탕" panose="02030600000101010101" pitchFamily="18" charset="-127"/>
              </a:endParaRPr>
            </a:p>
          </p:txBody>
        </p:sp>
      </p:grpSp>
    </p:spTree>
    <p:extLst>
      <p:ext uri="{BB962C8B-B14F-4D97-AF65-F5344CB8AC3E}">
        <p14:creationId xmlns:p14="http://schemas.microsoft.com/office/powerpoint/2010/main" val="4265690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6D3C32-CE8A-43D1-AEAE-F4C4AAB9F17C}"/>
              </a:ext>
            </a:extLst>
          </p:cNvPr>
          <p:cNvSpPr txBox="1"/>
          <p:nvPr/>
        </p:nvSpPr>
        <p:spPr>
          <a:xfrm>
            <a:off x="571499" y="390525"/>
            <a:ext cx="6858001" cy="646331"/>
          </a:xfrm>
          <a:prstGeom prst="rect">
            <a:avLst/>
          </a:prstGeom>
          <a:noFill/>
        </p:spPr>
        <p:txBody>
          <a:bodyPr wrap="square" rtlCol="0">
            <a:spAutoFit/>
          </a:bodyPr>
          <a:lstStyle/>
          <a:p>
            <a:r>
              <a:rPr lang="ko-KR" altLang="en-US" dirty="0" err="1"/>
              <a:t>영상출처</a:t>
            </a:r>
            <a:r>
              <a:rPr lang="en-US" altLang="ko-KR" dirty="0"/>
              <a:t>:</a:t>
            </a:r>
          </a:p>
          <a:p>
            <a:r>
              <a:rPr lang="en-US" altLang="ja-JP" dirty="0">
                <a:hlinkClick r:id="rId2"/>
              </a:rPr>
              <a:t>【JR</a:t>
            </a:r>
            <a:r>
              <a:rPr lang="ja-JP" altLang="en-US" dirty="0">
                <a:hlinkClick r:id="rId2"/>
              </a:rPr>
              <a:t>東日本</a:t>
            </a:r>
            <a:r>
              <a:rPr lang="en-US" altLang="ja-JP" dirty="0">
                <a:hlinkClick r:id="rId2"/>
              </a:rPr>
              <a:t>】</a:t>
            </a:r>
            <a:r>
              <a:rPr lang="ja-JP" altLang="en-US" dirty="0">
                <a:hlinkClick r:id="rId2"/>
              </a:rPr>
              <a:t>会社紹介動画「変えてゆく、超えてゆく。」 </a:t>
            </a:r>
            <a:r>
              <a:rPr lang="en-US" altLang="ja-JP" dirty="0">
                <a:hlinkClick r:id="rId2"/>
              </a:rPr>
              <a:t>- YouTube</a:t>
            </a:r>
            <a:endParaRPr lang="ko-KR" altLang="en-US" dirty="0"/>
          </a:p>
        </p:txBody>
      </p:sp>
      <p:sp>
        <p:nvSpPr>
          <p:cNvPr id="3" name="TextBox 2">
            <a:extLst>
              <a:ext uri="{FF2B5EF4-FFF2-40B4-BE49-F238E27FC236}">
                <a16:creationId xmlns:a16="http://schemas.microsoft.com/office/drawing/2014/main" id="{4E1D336C-A226-4634-8A98-940725A6E9F1}"/>
              </a:ext>
            </a:extLst>
          </p:cNvPr>
          <p:cNvSpPr txBox="1"/>
          <p:nvPr/>
        </p:nvSpPr>
        <p:spPr>
          <a:xfrm>
            <a:off x="571499" y="1225630"/>
            <a:ext cx="8105775" cy="3416320"/>
          </a:xfrm>
          <a:prstGeom prst="rect">
            <a:avLst/>
          </a:prstGeom>
          <a:noFill/>
        </p:spPr>
        <p:txBody>
          <a:bodyPr wrap="square" rtlCol="0">
            <a:spAutoFit/>
          </a:bodyPr>
          <a:lstStyle/>
          <a:p>
            <a:r>
              <a:rPr lang="ko-KR" altLang="en-US" dirty="0"/>
              <a:t>사진출처</a:t>
            </a:r>
            <a:r>
              <a:rPr lang="en-US" altLang="ko-KR" dirty="0"/>
              <a:t>:</a:t>
            </a:r>
          </a:p>
          <a:p>
            <a:r>
              <a:rPr lang="ja-JP" altLang="en-US" dirty="0">
                <a:hlinkClick r:id="rId3"/>
              </a:rPr>
              <a:t>東京快速 </a:t>
            </a:r>
            <a:r>
              <a:rPr lang="en-US" altLang="ja-JP" dirty="0" err="1">
                <a:hlinkClick r:id="rId3"/>
              </a:rPr>
              <a:t>trên</a:t>
            </a:r>
            <a:r>
              <a:rPr lang="en-US" altLang="ja-JP" dirty="0">
                <a:hlinkClick r:id="rId3"/>
              </a:rPr>
              <a:t> Twitter: "【</a:t>
            </a:r>
            <a:r>
              <a:rPr lang="ja-JP" altLang="en-US" dirty="0">
                <a:hlinkClick r:id="rId3"/>
              </a:rPr>
              <a:t>比較</a:t>
            </a:r>
            <a:r>
              <a:rPr lang="en-US" altLang="ja-JP" dirty="0">
                <a:hlinkClick r:id="rId3"/>
              </a:rPr>
              <a:t>】 </a:t>
            </a:r>
            <a:r>
              <a:rPr lang="ja-JP" altLang="en-US" dirty="0">
                <a:hlinkClick r:id="rId3"/>
              </a:rPr>
              <a:t>今回は鉄道会社のマスコットキャラクターを比べてみましょう。 一部，現在使われていないものや鉄道以外のキャラもありますが皆さんはどれが好みですか</a:t>
            </a:r>
            <a:r>
              <a:rPr lang="en-US" altLang="ja-JP" dirty="0">
                <a:hlinkClick r:id="rId3"/>
              </a:rPr>
              <a:t>? </a:t>
            </a:r>
            <a:r>
              <a:rPr lang="ja-JP" altLang="en-US" dirty="0">
                <a:hlinkClick r:id="rId3"/>
              </a:rPr>
              <a:t>因みに私は</a:t>
            </a:r>
            <a:r>
              <a:rPr lang="en-US" altLang="ja-JP" dirty="0" err="1">
                <a:hlinkClick r:id="rId3"/>
              </a:rPr>
              <a:t>Suica</a:t>
            </a:r>
            <a:r>
              <a:rPr lang="ja-JP" altLang="en-US" dirty="0">
                <a:hlinkClick r:id="rId3"/>
              </a:rPr>
              <a:t>のペンギンやのるるん，そうにゃんあたりが好きです。 </a:t>
            </a:r>
            <a:r>
              <a:rPr lang="en-US" altLang="ja-JP" dirty="0">
                <a:hlinkClick r:id="rId3"/>
              </a:rPr>
              <a:t>https://t.co/qJeycwdw4P" / Twitter</a:t>
            </a:r>
            <a:r>
              <a:rPr lang="en-US" altLang="ja-JP" dirty="0"/>
              <a:t>,</a:t>
            </a:r>
          </a:p>
          <a:p>
            <a:r>
              <a:rPr lang="ja-JP" altLang="en-US" dirty="0">
                <a:hlinkClick r:id="rId4"/>
              </a:rPr>
              <a:t>昔の鉄道写真・・・・その</a:t>
            </a:r>
            <a:r>
              <a:rPr lang="en-US" altLang="ja-JP" dirty="0">
                <a:hlinkClick r:id="rId4"/>
              </a:rPr>
              <a:t>6 | </a:t>
            </a:r>
            <a:r>
              <a:rPr lang="ja-JP" altLang="en-US" dirty="0">
                <a:hlinkClick r:id="rId4"/>
              </a:rPr>
              <a:t>コッペパンの日常 </a:t>
            </a:r>
            <a:r>
              <a:rPr lang="en-US" altLang="ja-JP" dirty="0">
                <a:hlinkClick r:id="rId4"/>
              </a:rPr>
              <a:t>- </a:t>
            </a:r>
            <a:r>
              <a:rPr lang="ja-JP" altLang="en-US" dirty="0">
                <a:hlinkClick r:id="rId4"/>
              </a:rPr>
              <a:t>楽天ブログ </a:t>
            </a:r>
            <a:r>
              <a:rPr lang="en-US" altLang="ja-JP" dirty="0">
                <a:hlinkClick r:id="rId4"/>
              </a:rPr>
              <a:t>(rakuten.co.jp)</a:t>
            </a:r>
            <a:r>
              <a:rPr lang="en-US" altLang="ja-JP" dirty="0"/>
              <a:t>,</a:t>
            </a:r>
          </a:p>
          <a:p>
            <a:r>
              <a:rPr lang="en-US" altLang="ja-JP" dirty="0">
                <a:hlinkClick r:id="rId5"/>
              </a:rPr>
              <a:t>【</a:t>
            </a:r>
            <a:r>
              <a:rPr lang="ja-JP" altLang="en-US" dirty="0">
                <a:hlinkClick r:id="rId5"/>
              </a:rPr>
              <a:t>今日は何の日？</a:t>
            </a:r>
            <a:r>
              <a:rPr lang="en-US" altLang="ja-JP" dirty="0">
                <a:hlinkClick r:id="rId5"/>
              </a:rPr>
              <a:t>】</a:t>
            </a:r>
            <a:r>
              <a:rPr lang="ja-JP" altLang="en-US" dirty="0">
                <a:hlinkClick r:id="rId5"/>
              </a:rPr>
              <a:t>日本初の駅が改名、桜木町駅に </a:t>
            </a:r>
            <a:r>
              <a:rPr lang="en-US" altLang="ja-JP" dirty="0">
                <a:hlinkClick r:id="rId5"/>
              </a:rPr>
              <a:t>| </a:t>
            </a:r>
            <a:r>
              <a:rPr lang="ja-JP" altLang="en-US" dirty="0">
                <a:hlinkClick r:id="rId5"/>
              </a:rPr>
              <a:t>乗りものニュース </a:t>
            </a:r>
            <a:r>
              <a:rPr lang="en-US" altLang="ja-JP" dirty="0">
                <a:hlinkClick r:id="rId5"/>
              </a:rPr>
              <a:t>(trafficnews.jp)</a:t>
            </a:r>
            <a:r>
              <a:rPr lang="en-US" altLang="ja-JP" dirty="0"/>
              <a:t>,</a:t>
            </a:r>
          </a:p>
          <a:p>
            <a:r>
              <a:rPr lang="ja-JP" altLang="en-US" dirty="0">
                <a:hlinkClick r:id="rId6"/>
              </a:rPr>
              <a:t>駅弁の始まりはおにぎり</a:t>
            </a:r>
            <a:r>
              <a:rPr lang="en-US" altLang="ja-JP" dirty="0">
                <a:hlinkClick r:id="rId6"/>
              </a:rPr>
              <a:t>!?4</a:t>
            </a:r>
            <a:r>
              <a:rPr lang="ja-JP" altLang="en-US" dirty="0">
                <a:hlinkClick r:id="rId6"/>
              </a:rPr>
              <a:t>月</a:t>
            </a:r>
            <a:r>
              <a:rPr lang="en-US" altLang="ja-JP" dirty="0">
                <a:hlinkClick r:id="rId6"/>
              </a:rPr>
              <a:t>10</a:t>
            </a:r>
            <a:r>
              <a:rPr lang="ja-JP" altLang="en-US" dirty="0">
                <a:hlinkClick r:id="rId6"/>
              </a:rPr>
              <a:t>日は「駅弁の日」。旅のお供に駅弁はいかが？</a:t>
            </a:r>
            <a:r>
              <a:rPr lang="en-US" altLang="ja-JP" dirty="0">
                <a:hlinkClick r:id="rId6"/>
              </a:rPr>
              <a:t>(tenki.jp</a:t>
            </a:r>
            <a:r>
              <a:rPr lang="ja-JP" altLang="en-US" dirty="0">
                <a:hlinkClick r:id="rId6"/>
              </a:rPr>
              <a:t>サプリ </a:t>
            </a:r>
            <a:r>
              <a:rPr lang="en-US" altLang="ja-JP" dirty="0">
                <a:hlinkClick r:id="rId6"/>
              </a:rPr>
              <a:t>2019</a:t>
            </a:r>
            <a:r>
              <a:rPr lang="ja-JP" altLang="en-US" dirty="0">
                <a:hlinkClick r:id="rId6"/>
              </a:rPr>
              <a:t>年</a:t>
            </a:r>
            <a:r>
              <a:rPr lang="en-US" altLang="ja-JP" dirty="0">
                <a:hlinkClick r:id="rId6"/>
              </a:rPr>
              <a:t>04</a:t>
            </a:r>
            <a:r>
              <a:rPr lang="ja-JP" altLang="en-US" dirty="0">
                <a:hlinkClick r:id="rId6"/>
              </a:rPr>
              <a:t>月</a:t>
            </a:r>
            <a:r>
              <a:rPr lang="en-US" altLang="ja-JP" dirty="0">
                <a:hlinkClick r:id="rId6"/>
              </a:rPr>
              <a:t>10</a:t>
            </a:r>
            <a:r>
              <a:rPr lang="ja-JP" altLang="en-US" dirty="0">
                <a:hlinkClick r:id="rId6"/>
              </a:rPr>
              <a:t>日</a:t>
            </a:r>
            <a:r>
              <a:rPr lang="en-US" altLang="ja-JP" dirty="0">
                <a:hlinkClick r:id="rId6"/>
              </a:rPr>
              <a:t>) - </a:t>
            </a:r>
            <a:r>
              <a:rPr lang="ja-JP" altLang="en-US" dirty="0">
                <a:hlinkClick r:id="rId6"/>
              </a:rPr>
              <a:t>日本気象協会 </a:t>
            </a:r>
            <a:r>
              <a:rPr lang="en-US" altLang="ja-JP" dirty="0">
                <a:hlinkClick r:id="rId6"/>
              </a:rPr>
              <a:t>tenki.jp</a:t>
            </a:r>
            <a:r>
              <a:rPr lang="en-US" altLang="ja-JP" dirty="0"/>
              <a:t>,</a:t>
            </a:r>
          </a:p>
          <a:p>
            <a:r>
              <a:rPr lang="ja-JP" altLang="en-US" dirty="0">
                <a:hlinkClick r:id="rId7"/>
              </a:rPr>
              <a:t>駅弁の意味とは？ 日本人にとって駅弁はただのお弁当ではなかった！ </a:t>
            </a:r>
            <a:r>
              <a:rPr lang="en-US" altLang="ja-JP" dirty="0">
                <a:hlinkClick r:id="rId7"/>
              </a:rPr>
              <a:t>- LIVE JAPAN (</a:t>
            </a:r>
            <a:r>
              <a:rPr lang="ja-JP" altLang="en-US" dirty="0">
                <a:hlinkClick r:id="rId7"/>
              </a:rPr>
              <a:t>日本の旅行・観光・体験ガイド</a:t>
            </a:r>
            <a:r>
              <a:rPr lang="en-US" altLang="ja-JP" dirty="0">
                <a:hlinkClick r:id="rId7"/>
              </a:rPr>
              <a:t>)</a:t>
            </a:r>
            <a:endParaRPr lang="en-US" altLang="ja-JP" dirty="0"/>
          </a:p>
        </p:txBody>
      </p:sp>
    </p:spTree>
    <p:extLst>
      <p:ext uri="{BB962C8B-B14F-4D97-AF65-F5344CB8AC3E}">
        <p14:creationId xmlns:p14="http://schemas.microsoft.com/office/powerpoint/2010/main" val="38907358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65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030" name="Picture 6" descr="昔の鉄道写真・・・・その6 | コッペパンの日常 - 楽天ブログ">
            <a:extLst>
              <a:ext uri="{FF2B5EF4-FFF2-40B4-BE49-F238E27FC236}">
                <a16:creationId xmlns:a16="http://schemas.microsoft.com/office/drawing/2014/main" id="{40FE5893-2FC5-4394-8282-A1862283B8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1361" y="0"/>
            <a:ext cx="1016294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직사각형 1">
            <a:extLst>
              <a:ext uri="{FF2B5EF4-FFF2-40B4-BE49-F238E27FC236}">
                <a16:creationId xmlns:a16="http://schemas.microsoft.com/office/drawing/2014/main" id="{474F6208-17BE-426B-8A42-9B7F237D5D90}"/>
              </a:ext>
            </a:extLst>
          </p:cNvPr>
          <p:cNvSpPr/>
          <p:nvPr/>
        </p:nvSpPr>
        <p:spPr>
          <a:xfrm>
            <a:off x="0" y="1"/>
            <a:ext cx="5906278" cy="6888146"/>
          </a:xfrm>
          <a:custGeom>
            <a:avLst/>
            <a:gdLst>
              <a:gd name="connsiteX0" fmla="*/ 0 w 5627077"/>
              <a:gd name="connsiteY0" fmla="*/ 0 h 6858000"/>
              <a:gd name="connsiteX1" fmla="*/ 5627077 w 5627077"/>
              <a:gd name="connsiteY1" fmla="*/ 0 h 6858000"/>
              <a:gd name="connsiteX2" fmla="*/ 5627077 w 5627077"/>
              <a:gd name="connsiteY2" fmla="*/ 6858000 h 6858000"/>
              <a:gd name="connsiteX3" fmla="*/ 0 w 5627077"/>
              <a:gd name="connsiteY3" fmla="*/ 6858000 h 6858000"/>
              <a:gd name="connsiteX4" fmla="*/ 0 w 5627077"/>
              <a:gd name="connsiteY4" fmla="*/ 0 h 6858000"/>
              <a:gd name="connsiteX0" fmla="*/ 0 w 5627077"/>
              <a:gd name="connsiteY0" fmla="*/ 0 h 6868049"/>
              <a:gd name="connsiteX1" fmla="*/ 5627077 w 5627077"/>
              <a:gd name="connsiteY1" fmla="*/ 0 h 6868049"/>
              <a:gd name="connsiteX2" fmla="*/ 4893547 w 5627077"/>
              <a:gd name="connsiteY2" fmla="*/ 6868049 h 6868049"/>
              <a:gd name="connsiteX3" fmla="*/ 0 w 5627077"/>
              <a:gd name="connsiteY3" fmla="*/ 6858000 h 6868049"/>
              <a:gd name="connsiteX4" fmla="*/ 0 w 5627077"/>
              <a:gd name="connsiteY4" fmla="*/ 0 h 6868049"/>
              <a:gd name="connsiteX0" fmla="*/ 0 w 5627077"/>
              <a:gd name="connsiteY0" fmla="*/ 0 h 6888146"/>
              <a:gd name="connsiteX1" fmla="*/ 5627077 w 5627077"/>
              <a:gd name="connsiteY1" fmla="*/ 0 h 6888146"/>
              <a:gd name="connsiteX2" fmla="*/ 3637503 w 5627077"/>
              <a:gd name="connsiteY2" fmla="*/ 6888146 h 6888146"/>
              <a:gd name="connsiteX3" fmla="*/ 0 w 5627077"/>
              <a:gd name="connsiteY3" fmla="*/ 6858000 h 6888146"/>
              <a:gd name="connsiteX4" fmla="*/ 0 w 5627077"/>
              <a:gd name="connsiteY4" fmla="*/ 0 h 6888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27077" h="6888146">
                <a:moveTo>
                  <a:pt x="0" y="0"/>
                </a:moveTo>
                <a:lnTo>
                  <a:pt x="5627077" y="0"/>
                </a:lnTo>
                <a:lnTo>
                  <a:pt x="3637503" y="6888146"/>
                </a:lnTo>
                <a:lnTo>
                  <a:pt x="0" y="6858000"/>
                </a:lnTo>
                <a:lnTo>
                  <a:pt x="0" y="0"/>
                </a:lnTo>
                <a:close/>
              </a:path>
            </a:pathLst>
          </a:custGeom>
          <a:solidFill>
            <a:schemeClr val="tx2">
              <a:lumMod val="50000"/>
              <a:lumOff val="50000"/>
            </a:schemeClr>
          </a:solid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TextBox 5">
            <a:extLst>
              <a:ext uri="{FF2B5EF4-FFF2-40B4-BE49-F238E27FC236}">
                <a16:creationId xmlns:a16="http://schemas.microsoft.com/office/drawing/2014/main" id="{2BC61D5D-9BB9-452A-8604-3928ECB40C18}"/>
              </a:ext>
            </a:extLst>
          </p:cNvPr>
          <p:cNvSpPr txBox="1"/>
          <p:nvPr/>
        </p:nvSpPr>
        <p:spPr>
          <a:xfrm>
            <a:off x="0" y="2913159"/>
            <a:ext cx="4846538" cy="1061829"/>
          </a:xfrm>
          <a:prstGeom prst="rect">
            <a:avLst/>
          </a:prstGeom>
          <a:noFill/>
        </p:spPr>
        <p:txBody>
          <a:bodyPr wrap="square" rtlCol="0">
            <a:spAutoFit/>
          </a:bodyPr>
          <a:lstStyle/>
          <a:p>
            <a:r>
              <a:rPr lang="en-US" altLang="ko-KR" sz="4500" b="1" dirty="0">
                <a:latin typeface="바탕" panose="02030600000101010101" pitchFamily="18" charset="-127"/>
                <a:ea typeface="바탕" panose="02030600000101010101" pitchFamily="18" charset="-127"/>
              </a:rPr>
              <a:t>1.</a:t>
            </a:r>
            <a:r>
              <a:rPr lang="ko-KR" altLang="en-US" sz="4500" b="1" dirty="0">
                <a:latin typeface="바탕" panose="02030600000101010101" pitchFamily="18" charset="-127"/>
                <a:ea typeface="바탕" panose="02030600000101010101" pitchFamily="18" charset="-127"/>
              </a:rPr>
              <a:t>일본철도의 시작</a:t>
            </a:r>
          </a:p>
          <a:p>
            <a:endParaRPr lang="ko-KR" altLang="en-US" dirty="0"/>
          </a:p>
        </p:txBody>
      </p:sp>
    </p:spTree>
    <p:extLst>
      <p:ext uri="{BB962C8B-B14F-4D97-AF65-F5344CB8AC3E}">
        <p14:creationId xmlns:p14="http://schemas.microsoft.com/office/powerpoint/2010/main" val="26216798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178C29EB-D93E-4ABC-BB14-7D47C33F762E}"/>
              </a:ext>
            </a:extLst>
          </p:cNvPr>
          <p:cNvSpPr/>
          <p:nvPr/>
        </p:nvSpPr>
        <p:spPr>
          <a:xfrm>
            <a:off x="10972800" y="0"/>
            <a:ext cx="838200" cy="6858000"/>
          </a:xfrm>
          <a:prstGeom prst="rect">
            <a:avLst/>
          </a:prstGeom>
          <a:solidFill>
            <a:srgbClr val="FFFF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TextBox 3">
            <a:extLst>
              <a:ext uri="{FF2B5EF4-FFF2-40B4-BE49-F238E27FC236}">
                <a16:creationId xmlns:a16="http://schemas.microsoft.com/office/drawing/2014/main" id="{F7D975BD-1871-495D-BC15-92665F18FBFF}"/>
              </a:ext>
            </a:extLst>
          </p:cNvPr>
          <p:cNvSpPr txBox="1"/>
          <p:nvPr/>
        </p:nvSpPr>
        <p:spPr>
          <a:xfrm>
            <a:off x="171450" y="180975"/>
            <a:ext cx="5397075" cy="861774"/>
          </a:xfrm>
          <a:prstGeom prst="rect">
            <a:avLst/>
          </a:prstGeom>
          <a:noFill/>
        </p:spPr>
        <p:txBody>
          <a:bodyPr wrap="square" rtlCol="0">
            <a:spAutoFit/>
          </a:bodyPr>
          <a:lstStyle/>
          <a:p>
            <a:pPr algn="ctr"/>
            <a:r>
              <a:rPr lang="en-US" altLang="ko-KR" sz="5000" b="1" dirty="0">
                <a:latin typeface="바탕" panose="02030600000101010101" pitchFamily="18" charset="-127"/>
                <a:ea typeface="바탕" panose="02030600000101010101" pitchFamily="18" charset="-127"/>
              </a:rPr>
              <a:t>1.</a:t>
            </a:r>
            <a:r>
              <a:rPr lang="ko-KR" altLang="en-US" sz="5000" b="1" dirty="0">
                <a:latin typeface="바탕" panose="02030600000101010101" pitchFamily="18" charset="-127"/>
                <a:ea typeface="바탕" panose="02030600000101010101" pitchFamily="18" charset="-127"/>
              </a:rPr>
              <a:t>일본철도의 시작</a:t>
            </a:r>
          </a:p>
        </p:txBody>
      </p:sp>
      <p:sp>
        <p:nvSpPr>
          <p:cNvPr id="10" name="사각형: 둥근 모서리 9">
            <a:extLst>
              <a:ext uri="{FF2B5EF4-FFF2-40B4-BE49-F238E27FC236}">
                <a16:creationId xmlns:a16="http://schemas.microsoft.com/office/drawing/2014/main" id="{9030812F-02F5-4D7C-B801-2E3F6E22DD6C}"/>
              </a:ext>
            </a:extLst>
          </p:cNvPr>
          <p:cNvSpPr/>
          <p:nvPr/>
        </p:nvSpPr>
        <p:spPr>
          <a:xfrm>
            <a:off x="537883" y="1731350"/>
            <a:ext cx="1936376" cy="599474"/>
          </a:xfrm>
          <a:prstGeom prst="roundRect">
            <a:avLst/>
          </a:prstGeom>
          <a:solidFill>
            <a:schemeClr val="tx2">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500" b="1" dirty="0">
                <a:latin typeface="바탕" panose="02030600000101010101" pitchFamily="18" charset="-127"/>
                <a:ea typeface="바탕" panose="02030600000101010101" pitchFamily="18" charset="-127"/>
              </a:rPr>
              <a:t>1872</a:t>
            </a:r>
            <a:r>
              <a:rPr lang="ko-KR" altLang="en-US" sz="2500" b="1" dirty="0">
                <a:latin typeface="바탕" panose="02030600000101010101" pitchFamily="18" charset="-127"/>
                <a:ea typeface="바탕" panose="02030600000101010101" pitchFamily="18" charset="-127"/>
              </a:rPr>
              <a:t>년 </a:t>
            </a:r>
            <a:r>
              <a:rPr lang="en-US" altLang="ko-KR" sz="2500" b="1" dirty="0">
                <a:latin typeface="바탕" panose="02030600000101010101" pitchFamily="18" charset="-127"/>
                <a:ea typeface="바탕" panose="02030600000101010101" pitchFamily="18" charset="-127"/>
              </a:rPr>
              <a:t>5</a:t>
            </a:r>
            <a:r>
              <a:rPr lang="ko-KR" altLang="en-US" sz="2500" b="1" dirty="0">
                <a:latin typeface="바탕" panose="02030600000101010101" pitchFamily="18" charset="-127"/>
                <a:ea typeface="바탕" panose="02030600000101010101" pitchFamily="18" charset="-127"/>
              </a:rPr>
              <a:t>월</a:t>
            </a:r>
          </a:p>
        </p:txBody>
      </p:sp>
      <p:pic>
        <p:nvPicPr>
          <p:cNvPr id="5" name="그래픽 4" descr="남성 사무직 근로자 윤곽선">
            <a:extLst>
              <a:ext uri="{FF2B5EF4-FFF2-40B4-BE49-F238E27FC236}">
                <a16:creationId xmlns:a16="http://schemas.microsoft.com/office/drawing/2014/main" id="{5A8AD903-74EE-484A-B2C8-E75433DD40B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0611" y="3164542"/>
            <a:ext cx="1936376" cy="1936376"/>
          </a:xfrm>
          <a:prstGeom prst="rect">
            <a:avLst/>
          </a:prstGeom>
        </p:spPr>
      </p:pic>
      <p:sp>
        <p:nvSpPr>
          <p:cNvPr id="11" name="TextBox 10">
            <a:extLst>
              <a:ext uri="{FF2B5EF4-FFF2-40B4-BE49-F238E27FC236}">
                <a16:creationId xmlns:a16="http://schemas.microsoft.com/office/drawing/2014/main" id="{1579F829-9AE5-4BC3-AE9A-5CFED1CA943D}"/>
              </a:ext>
            </a:extLst>
          </p:cNvPr>
          <p:cNvSpPr txBox="1"/>
          <p:nvPr/>
        </p:nvSpPr>
        <p:spPr>
          <a:xfrm>
            <a:off x="649940" y="4929609"/>
            <a:ext cx="2357717" cy="446276"/>
          </a:xfrm>
          <a:prstGeom prst="rect">
            <a:avLst/>
          </a:prstGeom>
          <a:noFill/>
        </p:spPr>
        <p:txBody>
          <a:bodyPr wrap="square" rtlCol="0">
            <a:spAutoFit/>
          </a:bodyPr>
          <a:lstStyle/>
          <a:p>
            <a:r>
              <a:rPr lang="ko-KR" altLang="en-US" sz="2300" b="1" dirty="0" err="1">
                <a:latin typeface="바탕" panose="02030600000101010101" pitchFamily="18" charset="-127"/>
                <a:ea typeface="바탕" panose="02030600000101010101" pitchFamily="18" charset="-127"/>
              </a:rPr>
              <a:t>타카시마</a:t>
            </a:r>
            <a:r>
              <a:rPr lang="ko-KR" altLang="en-US" sz="2300" b="1" dirty="0">
                <a:latin typeface="바탕" panose="02030600000101010101" pitchFamily="18" charset="-127"/>
                <a:ea typeface="바탕" panose="02030600000101010101" pitchFamily="18" charset="-127"/>
              </a:rPr>
              <a:t> </a:t>
            </a:r>
            <a:r>
              <a:rPr lang="ko-KR" altLang="en-US" sz="2300" b="1" dirty="0" err="1">
                <a:latin typeface="바탕" panose="02030600000101010101" pitchFamily="18" charset="-127"/>
                <a:ea typeface="바탕" panose="02030600000101010101" pitchFamily="18" charset="-127"/>
              </a:rPr>
              <a:t>카에몬</a:t>
            </a:r>
            <a:endParaRPr lang="ko-KR" altLang="en-US" sz="2300" b="1" dirty="0">
              <a:latin typeface="바탕" panose="02030600000101010101" pitchFamily="18" charset="-127"/>
              <a:ea typeface="바탕" panose="02030600000101010101" pitchFamily="18" charset="-127"/>
            </a:endParaRPr>
          </a:p>
        </p:txBody>
      </p:sp>
      <p:grpSp>
        <p:nvGrpSpPr>
          <p:cNvPr id="3" name="그룹 2">
            <a:extLst>
              <a:ext uri="{FF2B5EF4-FFF2-40B4-BE49-F238E27FC236}">
                <a16:creationId xmlns:a16="http://schemas.microsoft.com/office/drawing/2014/main" id="{0FFD8949-BC2F-43AB-BB80-D50F5555F9BD}"/>
              </a:ext>
            </a:extLst>
          </p:cNvPr>
          <p:cNvGrpSpPr/>
          <p:nvPr/>
        </p:nvGrpSpPr>
        <p:grpSpPr>
          <a:xfrm>
            <a:off x="5970492" y="1631576"/>
            <a:ext cx="3612777" cy="3915618"/>
            <a:chOff x="5970492" y="1631576"/>
            <a:chExt cx="3612777" cy="3915618"/>
          </a:xfrm>
        </p:grpSpPr>
        <p:pic>
          <p:nvPicPr>
            <p:cNvPr id="7" name="그래픽 6" descr="건물 단색으로 채워진">
              <a:extLst>
                <a:ext uri="{FF2B5EF4-FFF2-40B4-BE49-F238E27FC236}">
                  <a16:creationId xmlns:a16="http://schemas.microsoft.com/office/drawing/2014/main" id="{6EC99521-C3B1-4E50-B079-ADAF292B5FA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70492" y="1631576"/>
              <a:ext cx="3612777" cy="3612777"/>
            </a:xfrm>
            <a:prstGeom prst="rect">
              <a:avLst/>
            </a:prstGeom>
          </p:spPr>
        </p:pic>
        <p:pic>
          <p:nvPicPr>
            <p:cNvPr id="9" name="그림 8">
              <a:extLst>
                <a:ext uri="{FF2B5EF4-FFF2-40B4-BE49-F238E27FC236}">
                  <a16:creationId xmlns:a16="http://schemas.microsoft.com/office/drawing/2014/main" id="{85937B97-B7AA-4468-9B8E-569391027DA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67279" y="1731350"/>
              <a:ext cx="1219202" cy="8475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TextBox 11">
              <a:extLst>
                <a:ext uri="{FF2B5EF4-FFF2-40B4-BE49-F238E27FC236}">
                  <a16:creationId xmlns:a16="http://schemas.microsoft.com/office/drawing/2014/main" id="{05E08FA0-C11A-44BC-B0FC-9999A515D138}"/>
                </a:ext>
              </a:extLst>
            </p:cNvPr>
            <p:cNvSpPr txBox="1"/>
            <p:nvPr/>
          </p:nvSpPr>
          <p:spPr>
            <a:xfrm>
              <a:off x="7082115" y="5100918"/>
              <a:ext cx="1389530" cy="446276"/>
            </a:xfrm>
            <a:prstGeom prst="rect">
              <a:avLst/>
            </a:prstGeom>
            <a:noFill/>
          </p:spPr>
          <p:txBody>
            <a:bodyPr wrap="square" rtlCol="0">
              <a:spAutoFit/>
            </a:bodyPr>
            <a:lstStyle/>
            <a:p>
              <a:r>
                <a:rPr lang="ko-KR" altLang="en-US" sz="2300" b="1" dirty="0">
                  <a:latin typeface="바탕" panose="02030600000101010101" pitchFamily="18" charset="-127"/>
                  <a:ea typeface="바탕" panose="02030600000101010101" pitchFamily="18" charset="-127"/>
                </a:rPr>
                <a:t>일본정부</a:t>
              </a:r>
              <a:endParaRPr lang="ko-KR" altLang="en-US" sz="2300" dirty="0"/>
            </a:p>
          </p:txBody>
        </p:sp>
      </p:grpSp>
      <p:grpSp>
        <p:nvGrpSpPr>
          <p:cNvPr id="19" name="그룹 18">
            <a:extLst>
              <a:ext uri="{FF2B5EF4-FFF2-40B4-BE49-F238E27FC236}">
                <a16:creationId xmlns:a16="http://schemas.microsoft.com/office/drawing/2014/main" id="{AF508416-4D4B-4730-BC11-9C8991FC3D6F}"/>
              </a:ext>
            </a:extLst>
          </p:cNvPr>
          <p:cNvGrpSpPr/>
          <p:nvPr/>
        </p:nvGrpSpPr>
        <p:grpSpPr>
          <a:xfrm>
            <a:off x="3509612" y="2427355"/>
            <a:ext cx="2250209" cy="2171539"/>
            <a:chOff x="3509612" y="2427355"/>
            <a:chExt cx="2250209" cy="2171539"/>
          </a:xfrm>
        </p:grpSpPr>
        <p:grpSp>
          <p:nvGrpSpPr>
            <p:cNvPr id="16" name="그룹 15">
              <a:extLst>
                <a:ext uri="{FF2B5EF4-FFF2-40B4-BE49-F238E27FC236}">
                  <a16:creationId xmlns:a16="http://schemas.microsoft.com/office/drawing/2014/main" id="{0EDC0CAD-6F19-4101-B018-E681B6A2B888}"/>
                </a:ext>
              </a:extLst>
            </p:cNvPr>
            <p:cNvGrpSpPr/>
            <p:nvPr/>
          </p:nvGrpSpPr>
          <p:grpSpPr>
            <a:xfrm>
              <a:off x="3851778" y="2796332"/>
              <a:ext cx="1414986" cy="1283264"/>
              <a:chOff x="3523123" y="2068376"/>
              <a:chExt cx="1752603" cy="1752603"/>
            </a:xfrm>
          </p:grpSpPr>
          <p:pic>
            <p:nvPicPr>
              <p:cNvPr id="14" name="그래픽 13" descr="기차 단색으로 채워진">
                <a:extLst>
                  <a:ext uri="{FF2B5EF4-FFF2-40B4-BE49-F238E27FC236}">
                    <a16:creationId xmlns:a16="http://schemas.microsoft.com/office/drawing/2014/main" id="{EC6D77DA-6F51-478D-9ADD-6537DA8EED2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23123" y="2068376"/>
                <a:ext cx="1752603" cy="1752603"/>
              </a:xfrm>
              <a:prstGeom prst="rect">
                <a:avLst/>
              </a:prstGeom>
            </p:spPr>
          </p:pic>
          <p:pic>
            <p:nvPicPr>
              <p:cNvPr id="15" name="그림 14">
                <a:extLst>
                  <a:ext uri="{FF2B5EF4-FFF2-40B4-BE49-F238E27FC236}">
                    <a16:creationId xmlns:a16="http://schemas.microsoft.com/office/drawing/2014/main" id="{463E6138-F604-40B4-B09C-05D37EDB68F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68269" y="2155142"/>
                <a:ext cx="862309" cy="599474"/>
              </a:xfrm>
              <a:prstGeom prst="rect">
                <a:avLst/>
              </a:prstGeom>
              <a:ln>
                <a:noFill/>
              </a:ln>
              <a:effectLst>
                <a:softEdge rad="112500"/>
              </a:effectLst>
            </p:spPr>
          </p:pic>
        </p:grpSp>
        <p:sp>
          <p:nvSpPr>
            <p:cNvPr id="17" name="화살표: 오른쪽 16">
              <a:extLst>
                <a:ext uri="{FF2B5EF4-FFF2-40B4-BE49-F238E27FC236}">
                  <a16:creationId xmlns:a16="http://schemas.microsoft.com/office/drawing/2014/main" id="{3CCA79E9-FA9D-4B82-B7EA-6EEECCCBDDFB}"/>
                </a:ext>
              </a:extLst>
            </p:cNvPr>
            <p:cNvSpPr/>
            <p:nvPr/>
          </p:nvSpPr>
          <p:spPr>
            <a:xfrm rot="20737869">
              <a:off x="3603811" y="3989294"/>
              <a:ext cx="2156010" cy="609600"/>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TextBox 17">
              <a:extLst>
                <a:ext uri="{FF2B5EF4-FFF2-40B4-BE49-F238E27FC236}">
                  <a16:creationId xmlns:a16="http://schemas.microsoft.com/office/drawing/2014/main" id="{20BB6FD4-8ACB-4F31-AC34-3D514A5AF807}"/>
                </a:ext>
              </a:extLst>
            </p:cNvPr>
            <p:cNvSpPr txBox="1"/>
            <p:nvPr/>
          </p:nvSpPr>
          <p:spPr>
            <a:xfrm>
              <a:off x="3509612" y="2427355"/>
              <a:ext cx="2099316" cy="369332"/>
            </a:xfrm>
            <a:prstGeom prst="rect">
              <a:avLst/>
            </a:prstGeom>
            <a:noFill/>
          </p:spPr>
          <p:txBody>
            <a:bodyPr wrap="square" rtlCol="0">
              <a:spAutoFit/>
            </a:bodyPr>
            <a:lstStyle/>
            <a:p>
              <a:r>
                <a:rPr lang="ko-KR" altLang="en-US" dirty="0">
                  <a:latin typeface="바탕" panose="02030600000101010101" pitchFamily="18" charset="-127"/>
                  <a:ea typeface="바탕" panose="02030600000101010101" pitchFamily="18" charset="-127"/>
                </a:rPr>
                <a:t>일본철도 설립건의</a:t>
              </a:r>
            </a:p>
          </p:txBody>
        </p:sp>
      </p:grpSp>
      <p:grpSp>
        <p:nvGrpSpPr>
          <p:cNvPr id="23" name="그룹 22">
            <a:extLst>
              <a:ext uri="{FF2B5EF4-FFF2-40B4-BE49-F238E27FC236}">
                <a16:creationId xmlns:a16="http://schemas.microsoft.com/office/drawing/2014/main" id="{C47675CE-1839-45A3-AF1C-7D844CF165BB}"/>
              </a:ext>
            </a:extLst>
          </p:cNvPr>
          <p:cNvGrpSpPr/>
          <p:nvPr/>
        </p:nvGrpSpPr>
        <p:grpSpPr>
          <a:xfrm>
            <a:off x="3509612" y="1110911"/>
            <a:ext cx="2704706" cy="2435907"/>
            <a:chOff x="8299324" y="-41996"/>
            <a:chExt cx="2201389" cy="2169490"/>
          </a:xfrm>
        </p:grpSpPr>
        <p:pic>
          <p:nvPicPr>
            <p:cNvPr id="21" name="그래픽 20" descr="망치1 윤곽선">
              <a:extLst>
                <a:ext uri="{FF2B5EF4-FFF2-40B4-BE49-F238E27FC236}">
                  <a16:creationId xmlns:a16="http://schemas.microsoft.com/office/drawing/2014/main" id="{88547177-6C94-4209-BD4F-72758B19FFD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299324" y="-41996"/>
              <a:ext cx="2201389" cy="2169490"/>
            </a:xfrm>
            <a:prstGeom prst="rect">
              <a:avLst/>
            </a:prstGeom>
            <a:scene3d>
              <a:camera prst="orthographicFront">
                <a:rot lat="0" lon="10799978" rev="0"/>
              </a:camera>
              <a:lightRig rig="threePt" dir="t"/>
            </a:scene3d>
          </p:spPr>
        </p:pic>
        <p:sp>
          <p:nvSpPr>
            <p:cNvPr id="22" name="직사각형 21">
              <a:extLst>
                <a:ext uri="{FF2B5EF4-FFF2-40B4-BE49-F238E27FC236}">
                  <a16:creationId xmlns:a16="http://schemas.microsoft.com/office/drawing/2014/main" id="{E1DCDB50-5669-4EEA-974E-5B8C7CCE843B}"/>
                </a:ext>
              </a:extLst>
            </p:cNvPr>
            <p:cNvSpPr/>
            <p:nvPr/>
          </p:nvSpPr>
          <p:spPr>
            <a:xfrm>
              <a:off x="8964704" y="392393"/>
              <a:ext cx="1090652" cy="43893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dirty="0">
                  <a:solidFill>
                    <a:schemeClr val="tx1"/>
                  </a:solidFill>
                  <a:latin typeface="바탕" panose="02030600000101010101" pitchFamily="18" charset="-127"/>
                  <a:ea typeface="바탕" panose="02030600000101010101" pitchFamily="18" charset="-127"/>
                </a:rPr>
                <a:t>기각</a:t>
              </a:r>
            </a:p>
          </p:txBody>
        </p:sp>
      </p:grpSp>
    </p:spTree>
    <p:extLst>
      <p:ext uri="{BB962C8B-B14F-4D97-AF65-F5344CB8AC3E}">
        <p14:creationId xmlns:p14="http://schemas.microsoft.com/office/powerpoint/2010/main" val="32607383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ppt_x"/>
                                          </p:val>
                                        </p:tav>
                                        <p:tav tm="100000">
                                          <p:val>
                                            <p:strVal val="#ppt_x"/>
                                          </p:val>
                                        </p:tav>
                                      </p:tavLst>
                                    </p:anim>
                                    <p:anim calcmode="lin" valueType="num">
                                      <p:cBhvr additive="base">
                                        <p:cTn id="13"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178C29EB-D93E-4ABC-BB14-7D47C33F762E}"/>
              </a:ext>
            </a:extLst>
          </p:cNvPr>
          <p:cNvSpPr/>
          <p:nvPr/>
        </p:nvSpPr>
        <p:spPr>
          <a:xfrm>
            <a:off x="10972800" y="0"/>
            <a:ext cx="838200" cy="6858000"/>
          </a:xfrm>
          <a:prstGeom prst="rect">
            <a:avLst/>
          </a:prstGeom>
          <a:solidFill>
            <a:srgbClr val="FFFF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TextBox 3">
            <a:extLst>
              <a:ext uri="{FF2B5EF4-FFF2-40B4-BE49-F238E27FC236}">
                <a16:creationId xmlns:a16="http://schemas.microsoft.com/office/drawing/2014/main" id="{F7D975BD-1871-495D-BC15-92665F18FBFF}"/>
              </a:ext>
            </a:extLst>
          </p:cNvPr>
          <p:cNvSpPr txBox="1"/>
          <p:nvPr/>
        </p:nvSpPr>
        <p:spPr>
          <a:xfrm>
            <a:off x="171450" y="180975"/>
            <a:ext cx="5397075" cy="861774"/>
          </a:xfrm>
          <a:prstGeom prst="rect">
            <a:avLst/>
          </a:prstGeom>
          <a:noFill/>
        </p:spPr>
        <p:txBody>
          <a:bodyPr wrap="square" rtlCol="0">
            <a:spAutoFit/>
          </a:bodyPr>
          <a:lstStyle/>
          <a:p>
            <a:pPr algn="ctr"/>
            <a:r>
              <a:rPr lang="en-US" altLang="ko-KR" sz="5000" b="1" dirty="0">
                <a:latin typeface="바탕" panose="02030600000101010101" pitchFamily="18" charset="-127"/>
                <a:ea typeface="바탕" panose="02030600000101010101" pitchFamily="18" charset="-127"/>
              </a:rPr>
              <a:t>1.</a:t>
            </a:r>
            <a:r>
              <a:rPr lang="ko-KR" altLang="en-US" sz="5000" b="1" dirty="0">
                <a:latin typeface="바탕" panose="02030600000101010101" pitchFamily="18" charset="-127"/>
                <a:ea typeface="바탕" panose="02030600000101010101" pitchFamily="18" charset="-127"/>
              </a:rPr>
              <a:t>일본철도의 시작</a:t>
            </a:r>
          </a:p>
        </p:txBody>
      </p:sp>
      <p:grpSp>
        <p:nvGrpSpPr>
          <p:cNvPr id="6" name="그룹 5">
            <a:extLst>
              <a:ext uri="{FF2B5EF4-FFF2-40B4-BE49-F238E27FC236}">
                <a16:creationId xmlns:a16="http://schemas.microsoft.com/office/drawing/2014/main" id="{F6CC2CC0-A5DA-44EF-8A9E-FCF4E8F5C4E4}"/>
              </a:ext>
            </a:extLst>
          </p:cNvPr>
          <p:cNvGrpSpPr/>
          <p:nvPr/>
        </p:nvGrpSpPr>
        <p:grpSpPr>
          <a:xfrm>
            <a:off x="502022" y="2752164"/>
            <a:ext cx="2922496" cy="3225335"/>
            <a:chOff x="5970492" y="1631576"/>
            <a:chExt cx="3612777" cy="3915618"/>
          </a:xfrm>
        </p:grpSpPr>
        <p:pic>
          <p:nvPicPr>
            <p:cNvPr id="7" name="그래픽 6" descr="건물 단색으로 채워진">
              <a:extLst>
                <a:ext uri="{FF2B5EF4-FFF2-40B4-BE49-F238E27FC236}">
                  <a16:creationId xmlns:a16="http://schemas.microsoft.com/office/drawing/2014/main" id="{7A686E5E-6F7A-4644-8516-802F986E4D1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70492" y="1631576"/>
              <a:ext cx="3612777" cy="3612777"/>
            </a:xfrm>
            <a:prstGeom prst="rect">
              <a:avLst/>
            </a:prstGeom>
          </p:spPr>
        </p:pic>
        <p:pic>
          <p:nvPicPr>
            <p:cNvPr id="8" name="그림 7">
              <a:extLst>
                <a:ext uri="{FF2B5EF4-FFF2-40B4-BE49-F238E27FC236}">
                  <a16:creationId xmlns:a16="http://schemas.microsoft.com/office/drawing/2014/main" id="{82529400-731D-4674-AB1B-D149A8D283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7279" y="1731350"/>
              <a:ext cx="1219202" cy="8475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a:extLst>
                <a:ext uri="{FF2B5EF4-FFF2-40B4-BE49-F238E27FC236}">
                  <a16:creationId xmlns:a16="http://schemas.microsoft.com/office/drawing/2014/main" id="{CEA25E97-C0FA-4E9E-8A95-FC075B69C526}"/>
                </a:ext>
              </a:extLst>
            </p:cNvPr>
            <p:cNvSpPr txBox="1"/>
            <p:nvPr/>
          </p:nvSpPr>
          <p:spPr>
            <a:xfrm>
              <a:off x="7082115" y="5100918"/>
              <a:ext cx="1389530" cy="446276"/>
            </a:xfrm>
            <a:prstGeom prst="rect">
              <a:avLst/>
            </a:prstGeom>
            <a:noFill/>
          </p:spPr>
          <p:txBody>
            <a:bodyPr wrap="square" rtlCol="0">
              <a:spAutoFit/>
            </a:bodyPr>
            <a:lstStyle/>
            <a:p>
              <a:r>
                <a:rPr lang="ko-KR" altLang="en-US" b="1" dirty="0">
                  <a:latin typeface="바탕" panose="02030600000101010101" pitchFamily="18" charset="-127"/>
                  <a:ea typeface="바탕" panose="02030600000101010101" pitchFamily="18" charset="-127"/>
                </a:rPr>
                <a:t>일본정부</a:t>
              </a:r>
              <a:endParaRPr lang="ko-KR" altLang="en-US" dirty="0"/>
            </a:p>
          </p:txBody>
        </p:sp>
      </p:grpSp>
      <p:grpSp>
        <p:nvGrpSpPr>
          <p:cNvPr id="14" name="그룹 13">
            <a:extLst>
              <a:ext uri="{FF2B5EF4-FFF2-40B4-BE49-F238E27FC236}">
                <a16:creationId xmlns:a16="http://schemas.microsoft.com/office/drawing/2014/main" id="{265DD1C4-8C32-4F8D-87FE-1D0DE6EE9C29}"/>
              </a:ext>
            </a:extLst>
          </p:cNvPr>
          <p:cNvGrpSpPr/>
          <p:nvPr/>
        </p:nvGrpSpPr>
        <p:grpSpPr>
          <a:xfrm>
            <a:off x="2821640" y="3325249"/>
            <a:ext cx="1642783" cy="2116327"/>
            <a:chOff x="8290111" y="2894943"/>
            <a:chExt cx="1642783" cy="2116327"/>
          </a:xfrm>
        </p:grpSpPr>
        <p:pic>
          <p:nvPicPr>
            <p:cNvPr id="5" name="그래픽 4" descr="펼친 손 윤곽선">
              <a:extLst>
                <a:ext uri="{FF2B5EF4-FFF2-40B4-BE49-F238E27FC236}">
                  <a16:creationId xmlns:a16="http://schemas.microsoft.com/office/drawing/2014/main" id="{AC3B0430-25F3-45A4-99BD-922CC3FD6EE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290111" y="3644153"/>
              <a:ext cx="1642783" cy="1367117"/>
            </a:xfrm>
            <a:prstGeom prst="rect">
              <a:avLst/>
            </a:prstGeom>
          </p:spPr>
        </p:pic>
        <p:grpSp>
          <p:nvGrpSpPr>
            <p:cNvPr id="12" name="그룹 11">
              <a:extLst>
                <a:ext uri="{FF2B5EF4-FFF2-40B4-BE49-F238E27FC236}">
                  <a16:creationId xmlns:a16="http://schemas.microsoft.com/office/drawing/2014/main" id="{FF97F83B-2B01-4D82-913D-9B2B17330D22}"/>
                </a:ext>
              </a:extLst>
            </p:cNvPr>
            <p:cNvGrpSpPr/>
            <p:nvPr/>
          </p:nvGrpSpPr>
          <p:grpSpPr>
            <a:xfrm>
              <a:off x="8404009" y="2894943"/>
              <a:ext cx="1414986" cy="1283264"/>
              <a:chOff x="3851778" y="2796332"/>
              <a:chExt cx="1414986" cy="1283264"/>
            </a:xfrm>
          </p:grpSpPr>
          <p:pic>
            <p:nvPicPr>
              <p:cNvPr id="11" name="그림 10">
                <a:extLst>
                  <a:ext uri="{FF2B5EF4-FFF2-40B4-BE49-F238E27FC236}">
                    <a16:creationId xmlns:a16="http://schemas.microsoft.com/office/drawing/2014/main" id="{F8FB0659-F415-4588-A501-D6675DE1B4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6498" y="2824165"/>
                <a:ext cx="785545" cy="556085"/>
              </a:xfrm>
              <a:prstGeom prst="rect">
                <a:avLst/>
              </a:prstGeom>
              <a:ln>
                <a:noFill/>
              </a:ln>
              <a:effectLst>
                <a:softEdge rad="112500"/>
              </a:effectLst>
            </p:spPr>
          </p:pic>
          <p:pic>
            <p:nvPicPr>
              <p:cNvPr id="10" name="그래픽 9" descr="기차 단색으로 채워진">
                <a:extLst>
                  <a:ext uri="{FF2B5EF4-FFF2-40B4-BE49-F238E27FC236}">
                    <a16:creationId xmlns:a16="http://schemas.microsoft.com/office/drawing/2014/main" id="{E34BC44D-0D75-4B9A-ADA7-4B9AFC75CD9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851778" y="2796332"/>
                <a:ext cx="1414986" cy="1283264"/>
              </a:xfrm>
              <a:prstGeom prst="rect">
                <a:avLst/>
              </a:prstGeom>
            </p:spPr>
          </p:pic>
        </p:grpSp>
      </p:grpSp>
      <p:sp>
        <p:nvSpPr>
          <p:cNvPr id="13" name="말풍선: 사각형 12">
            <a:extLst>
              <a:ext uri="{FF2B5EF4-FFF2-40B4-BE49-F238E27FC236}">
                <a16:creationId xmlns:a16="http://schemas.microsoft.com/office/drawing/2014/main" id="{07B341E5-5111-4253-8C14-B04D2A0B08E5}"/>
              </a:ext>
            </a:extLst>
          </p:cNvPr>
          <p:cNvSpPr/>
          <p:nvPr/>
        </p:nvSpPr>
        <p:spPr>
          <a:xfrm>
            <a:off x="776168" y="1411191"/>
            <a:ext cx="2026023" cy="1156447"/>
          </a:xfrm>
          <a:prstGeom prst="wedgeRect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2200" dirty="0">
                <a:solidFill>
                  <a:schemeClr val="tx1"/>
                </a:solidFill>
                <a:latin typeface="바탕" panose="02030600000101010101" pitchFamily="18" charset="-127"/>
                <a:ea typeface="바탕" panose="02030600000101010101" pitchFamily="18" charset="-127"/>
              </a:rPr>
              <a:t>우리가</a:t>
            </a:r>
            <a:endParaRPr lang="en-US" altLang="ko-KR" sz="2200" dirty="0">
              <a:solidFill>
                <a:schemeClr val="tx1"/>
              </a:solidFill>
              <a:latin typeface="바탕" panose="02030600000101010101" pitchFamily="18" charset="-127"/>
              <a:ea typeface="바탕" panose="02030600000101010101" pitchFamily="18" charset="-127"/>
            </a:endParaRPr>
          </a:p>
          <a:p>
            <a:pPr algn="ctr"/>
            <a:r>
              <a:rPr lang="ko-KR" altLang="en-US" sz="2200" dirty="0">
                <a:solidFill>
                  <a:schemeClr val="tx1"/>
                </a:solidFill>
                <a:latin typeface="바탕" panose="02030600000101010101" pitchFamily="18" charset="-127"/>
                <a:ea typeface="바탕" panose="02030600000101010101" pitchFamily="18" charset="-127"/>
              </a:rPr>
              <a:t>관리할 거야</a:t>
            </a:r>
          </a:p>
        </p:txBody>
      </p:sp>
      <p:sp>
        <p:nvSpPr>
          <p:cNvPr id="16" name="TextBox 15">
            <a:extLst>
              <a:ext uri="{FF2B5EF4-FFF2-40B4-BE49-F238E27FC236}">
                <a16:creationId xmlns:a16="http://schemas.microsoft.com/office/drawing/2014/main" id="{D701CDCD-ECF3-4262-8947-A55D61F87CEF}"/>
              </a:ext>
            </a:extLst>
          </p:cNvPr>
          <p:cNvSpPr txBox="1"/>
          <p:nvPr/>
        </p:nvSpPr>
        <p:spPr>
          <a:xfrm>
            <a:off x="5106676" y="1872422"/>
            <a:ext cx="4751099" cy="415498"/>
          </a:xfrm>
          <a:prstGeom prst="rect">
            <a:avLst/>
          </a:prstGeom>
          <a:noFill/>
        </p:spPr>
        <p:txBody>
          <a:bodyPr wrap="square" rtlCol="0">
            <a:spAutoFit/>
          </a:bodyPr>
          <a:lstStyle/>
          <a:p>
            <a:r>
              <a:rPr lang="ko-KR" altLang="en-US" sz="2100" b="1" dirty="0">
                <a:latin typeface="바탕" panose="02030600000101010101" pitchFamily="18" charset="-127"/>
                <a:ea typeface="바탕" panose="02030600000101010101" pitchFamily="18" charset="-127"/>
              </a:rPr>
              <a:t>철도를 직접 관리하고 싶어한 일본정부</a:t>
            </a:r>
          </a:p>
        </p:txBody>
      </p:sp>
      <p:grpSp>
        <p:nvGrpSpPr>
          <p:cNvPr id="19" name="그룹 18">
            <a:extLst>
              <a:ext uri="{FF2B5EF4-FFF2-40B4-BE49-F238E27FC236}">
                <a16:creationId xmlns:a16="http://schemas.microsoft.com/office/drawing/2014/main" id="{798B7F81-FE72-4EFD-9314-874DCBE073BB}"/>
              </a:ext>
            </a:extLst>
          </p:cNvPr>
          <p:cNvGrpSpPr/>
          <p:nvPr/>
        </p:nvGrpSpPr>
        <p:grpSpPr>
          <a:xfrm>
            <a:off x="5636602" y="2493635"/>
            <a:ext cx="3842774" cy="443335"/>
            <a:chOff x="5444783" y="3429000"/>
            <a:chExt cx="3842774" cy="443335"/>
          </a:xfrm>
        </p:grpSpPr>
        <p:sp>
          <p:nvSpPr>
            <p:cNvPr id="17" name="화살표: 오른쪽 16">
              <a:extLst>
                <a:ext uri="{FF2B5EF4-FFF2-40B4-BE49-F238E27FC236}">
                  <a16:creationId xmlns:a16="http://schemas.microsoft.com/office/drawing/2014/main" id="{AA37FB1F-B926-4133-ABA2-7FBC187628FD}"/>
                </a:ext>
              </a:extLst>
            </p:cNvPr>
            <p:cNvSpPr/>
            <p:nvPr/>
          </p:nvSpPr>
          <p:spPr>
            <a:xfrm>
              <a:off x="5444783" y="3429000"/>
              <a:ext cx="579865" cy="443335"/>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TextBox 17">
              <a:extLst>
                <a:ext uri="{FF2B5EF4-FFF2-40B4-BE49-F238E27FC236}">
                  <a16:creationId xmlns:a16="http://schemas.microsoft.com/office/drawing/2014/main" id="{DF735FB6-843B-4C59-AF5C-867F6DF4AD86}"/>
                </a:ext>
              </a:extLst>
            </p:cNvPr>
            <p:cNvSpPr txBox="1"/>
            <p:nvPr/>
          </p:nvSpPr>
          <p:spPr>
            <a:xfrm>
              <a:off x="6149667" y="3466001"/>
              <a:ext cx="3137890" cy="369332"/>
            </a:xfrm>
            <a:prstGeom prst="rect">
              <a:avLst/>
            </a:prstGeom>
            <a:noFill/>
          </p:spPr>
          <p:txBody>
            <a:bodyPr wrap="square" rtlCol="0">
              <a:spAutoFit/>
            </a:bodyPr>
            <a:lstStyle/>
            <a:p>
              <a:r>
                <a:rPr lang="ko-KR" altLang="en-US" b="1" dirty="0" err="1">
                  <a:latin typeface="바탕" panose="02030600000101010101" pitchFamily="18" charset="-127"/>
                  <a:ea typeface="바탕" panose="02030600000101010101" pitchFamily="18" charset="-127"/>
                </a:rPr>
                <a:t>타카시마의</a:t>
              </a:r>
              <a:r>
                <a:rPr lang="ko-KR" altLang="en-US" b="1" dirty="0">
                  <a:latin typeface="바탕" panose="02030600000101010101" pitchFamily="18" charset="-127"/>
                  <a:ea typeface="바탕" panose="02030600000101010101" pitchFamily="18" charset="-127"/>
                </a:rPr>
                <a:t> 건의는 기각</a:t>
              </a:r>
            </a:p>
          </p:txBody>
        </p:sp>
      </p:grpSp>
      <p:grpSp>
        <p:nvGrpSpPr>
          <p:cNvPr id="24" name="그룹 23">
            <a:extLst>
              <a:ext uri="{FF2B5EF4-FFF2-40B4-BE49-F238E27FC236}">
                <a16:creationId xmlns:a16="http://schemas.microsoft.com/office/drawing/2014/main" id="{3901605E-916E-4A1A-874A-EF5CD5097986}"/>
              </a:ext>
            </a:extLst>
          </p:cNvPr>
          <p:cNvGrpSpPr/>
          <p:nvPr/>
        </p:nvGrpSpPr>
        <p:grpSpPr>
          <a:xfrm>
            <a:off x="3058163" y="2410849"/>
            <a:ext cx="1548965" cy="914400"/>
            <a:chOff x="5649694" y="3301967"/>
            <a:chExt cx="1548965" cy="914400"/>
          </a:xfrm>
        </p:grpSpPr>
        <p:pic>
          <p:nvPicPr>
            <p:cNvPr id="21" name="그래픽 20" descr="화폐 단색으로 채워진">
              <a:extLst>
                <a:ext uri="{FF2B5EF4-FFF2-40B4-BE49-F238E27FC236}">
                  <a16:creationId xmlns:a16="http://schemas.microsoft.com/office/drawing/2014/main" id="{FF2E68BE-7E37-4440-B310-3F5F7B7499B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49694" y="3301967"/>
              <a:ext cx="914400" cy="914400"/>
            </a:xfrm>
            <a:prstGeom prst="rect">
              <a:avLst/>
            </a:prstGeom>
          </p:spPr>
        </p:pic>
        <p:pic>
          <p:nvPicPr>
            <p:cNvPr id="23" name="그래픽 22" descr="위안 단색으로 채워진">
              <a:extLst>
                <a:ext uri="{FF2B5EF4-FFF2-40B4-BE49-F238E27FC236}">
                  <a16:creationId xmlns:a16="http://schemas.microsoft.com/office/drawing/2014/main" id="{CC96630C-A145-4704-AFC9-26FC63F10EC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426167" y="3443875"/>
              <a:ext cx="772492" cy="772492"/>
            </a:xfrm>
            <a:prstGeom prst="rect">
              <a:avLst/>
            </a:prstGeom>
          </p:spPr>
        </p:pic>
      </p:grpSp>
      <p:sp>
        <p:nvSpPr>
          <p:cNvPr id="25" name="TextBox 24">
            <a:extLst>
              <a:ext uri="{FF2B5EF4-FFF2-40B4-BE49-F238E27FC236}">
                <a16:creationId xmlns:a16="http://schemas.microsoft.com/office/drawing/2014/main" id="{95C423B0-EC7B-4084-94A6-A08832502EC5}"/>
              </a:ext>
            </a:extLst>
          </p:cNvPr>
          <p:cNvSpPr txBox="1"/>
          <p:nvPr/>
        </p:nvSpPr>
        <p:spPr>
          <a:xfrm>
            <a:off x="6922367" y="3142684"/>
            <a:ext cx="1119719" cy="477054"/>
          </a:xfrm>
          <a:prstGeom prst="rect">
            <a:avLst/>
          </a:prstGeom>
          <a:noFill/>
        </p:spPr>
        <p:txBody>
          <a:bodyPr wrap="square" rtlCol="0">
            <a:spAutoFit/>
          </a:bodyPr>
          <a:lstStyle/>
          <a:p>
            <a:r>
              <a:rPr lang="ko-KR" altLang="en-US" sz="2500" b="1" dirty="0">
                <a:latin typeface="바탕" panose="02030600000101010101" pitchFamily="18" charset="-127"/>
                <a:ea typeface="바탕" panose="02030600000101010101" pitchFamily="18" charset="-127"/>
              </a:rPr>
              <a:t>하지만</a:t>
            </a:r>
          </a:p>
        </p:txBody>
      </p:sp>
      <p:sp>
        <p:nvSpPr>
          <p:cNvPr id="26" name="곱하기 기호 25">
            <a:extLst>
              <a:ext uri="{FF2B5EF4-FFF2-40B4-BE49-F238E27FC236}">
                <a16:creationId xmlns:a16="http://schemas.microsoft.com/office/drawing/2014/main" id="{F4AB61ED-CEFA-4CC8-AF5E-0E2E6057704B}"/>
              </a:ext>
            </a:extLst>
          </p:cNvPr>
          <p:cNvSpPr/>
          <p:nvPr/>
        </p:nvSpPr>
        <p:spPr>
          <a:xfrm>
            <a:off x="2904010" y="2461300"/>
            <a:ext cx="1642783" cy="898364"/>
          </a:xfrm>
          <a:prstGeom prst="mathMultiply">
            <a:avLst/>
          </a:prstGeom>
          <a:solidFill>
            <a:srgbClr val="FF00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28" name="그래픽 27" descr="물 단색으로 채워진">
            <a:extLst>
              <a:ext uri="{FF2B5EF4-FFF2-40B4-BE49-F238E27FC236}">
                <a16:creationId xmlns:a16="http://schemas.microsoft.com/office/drawing/2014/main" id="{8B1C1CCE-E290-488F-B3E5-692B10827F5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30148" y="3476204"/>
            <a:ext cx="800849" cy="800849"/>
          </a:xfrm>
          <a:prstGeom prst="rect">
            <a:avLst/>
          </a:prstGeom>
        </p:spPr>
      </p:pic>
      <p:grpSp>
        <p:nvGrpSpPr>
          <p:cNvPr id="15" name="그룹 14">
            <a:extLst>
              <a:ext uri="{FF2B5EF4-FFF2-40B4-BE49-F238E27FC236}">
                <a16:creationId xmlns:a16="http://schemas.microsoft.com/office/drawing/2014/main" id="{08C79B71-79F3-4DD5-9734-FA28272A7BD1}"/>
              </a:ext>
            </a:extLst>
          </p:cNvPr>
          <p:cNvGrpSpPr/>
          <p:nvPr/>
        </p:nvGrpSpPr>
        <p:grpSpPr>
          <a:xfrm>
            <a:off x="6138000" y="3849272"/>
            <a:ext cx="2800350" cy="1592304"/>
            <a:chOff x="6096000" y="3849272"/>
            <a:chExt cx="2800350" cy="1592304"/>
          </a:xfrm>
        </p:grpSpPr>
        <p:grpSp>
          <p:nvGrpSpPr>
            <p:cNvPr id="31" name="그룹 30">
              <a:extLst>
                <a:ext uri="{FF2B5EF4-FFF2-40B4-BE49-F238E27FC236}">
                  <a16:creationId xmlns:a16="http://schemas.microsoft.com/office/drawing/2014/main" id="{FFBC7531-AFA4-41A7-AEDC-325EC1A88FD0}"/>
                </a:ext>
              </a:extLst>
            </p:cNvPr>
            <p:cNvGrpSpPr/>
            <p:nvPr/>
          </p:nvGrpSpPr>
          <p:grpSpPr>
            <a:xfrm>
              <a:off x="6096000" y="4495603"/>
              <a:ext cx="2800350" cy="945973"/>
              <a:chOff x="6082047" y="4226923"/>
              <a:chExt cx="2800350" cy="945973"/>
            </a:xfrm>
          </p:grpSpPr>
          <p:sp>
            <p:nvSpPr>
              <p:cNvPr id="29" name="TextBox 28">
                <a:extLst>
                  <a:ext uri="{FF2B5EF4-FFF2-40B4-BE49-F238E27FC236}">
                    <a16:creationId xmlns:a16="http://schemas.microsoft.com/office/drawing/2014/main" id="{D09FE0B3-026A-4A76-92D8-6FCD7C708101}"/>
                  </a:ext>
                </a:extLst>
              </p:cNvPr>
              <p:cNvSpPr txBox="1"/>
              <p:nvPr/>
            </p:nvSpPr>
            <p:spPr>
              <a:xfrm>
                <a:off x="6629442" y="4226923"/>
                <a:ext cx="1705561" cy="369332"/>
              </a:xfrm>
              <a:prstGeom prst="rect">
                <a:avLst/>
              </a:prstGeom>
              <a:noFill/>
            </p:spPr>
            <p:txBody>
              <a:bodyPr wrap="square" rtlCol="0">
                <a:spAutoFit/>
              </a:bodyPr>
              <a:lstStyle/>
              <a:p>
                <a:r>
                  <a:rPr lang="ko-KR" altLang="en-US" b="1" dirty="0">
                    <a:latin typeface="바탕" panose="02030600000101010101" pitchFamily="18" charset="-127"/>
                    <a:ea typeface="바탕" panose="02030600000101010101" pitchFamily="18" charset="-127"/>
                  </a:rPr>
                  <a:t>지출이 많아져</a:t>
                </a:r>
                <a:endParaRPr lang="en-US" altLang="ko-KR" b="1" dirty="0">
                  <a:latin typeface="바탕" panose="02030600000101010101" pitchFamily="18" charset="-127"/>
                  <a:ea typeface="바탕" panose="02030600000101010101" pitchFamily="18" charset="-127"/>
                </a:endParaRPr>
              </a:p>
            </p:txBody>
          </p:sp>
          <p:sp>
            <p:nvSpPr>
              <p:cNvPr id="30" name="TextBox 29">
                <a:extLst>
                  <a:ext uri="{FF2B5EF4-FFF2-40B4-BE49-F238E27FC236}">
                    <a16:creationId xmlns:a16="http://schemas.microsoft.com/office/drawing/2014/main" id="{FD6BD12F-8DF7-4F33-9F3F-E1014F8824A2}"/>
                  </a:ext>
                </a:extLst>
              </p:cNvPr>
              <p:cNvSpPr txBox="1"/>
              <p:nvPr/>
            </p:nvSpPr>
            <p:spPr>
              <a:xfrm>
                <a:off x="6082047" y="4803564"/>
                <a:ext cx="2800350" cy="369332"/>
              </a:xfrm>
              <a:prstGeom prst="rect">
                <a:avLst/>
              </a:prstGeom>
              <a:noFill/>
            </p:spPr>
            <p:txBody>
              <a:bodyPr wrap="square" rtlCol="0">
                <a:spAutoFit/>
              </a:bodyPr>
              <a:lstStyle/>
              <a:p>
                <a:r>
                  <a:rPr lang="ko-KR" altLang="en-US" b="1" dirty="0">
                    <a:latin typeface="바탕" panose="02030600000101010101" pitchFamily="18" charset="-127"/>
                    <a:ea typeface="바탕" panose="02030600000101010101" pitchFamily="18" charset="-127"/>
                  </a:rPr>
                  <a:t>재정이 궁핍해진 일본정부</a:t>
                </a:r>
              </a:p>
            </p:txBody>
          </p:sp>
        </p:grpSp>
        <p:sp>
          <p:nvSpPr>
            <p:cNvPr id="3" name="TextBox 2">
              <a:extLst>
                <a:ext uri="{FF2B5EF4-FFF2-40B4-BE49-F238E27FC236}">
                  <a16:creationId xmlns:a16="http://schemas.microsoft.com/office/drawing/2014/main" id="{01138675-8389-458D-B6F1-835B87AAEAE5}"/>
                </a:ext>
              </a:extLst>
            </p:cNvPr>
            <p:cNvSpPr txBox="1"/>
            <p:nvPr/>
          </p:nvSpPr>
          <p:spPr>
            <a:xfrm>
              <a:off x="6674785" y="3849272"/>
              <a:ext cx="1642783" cy="646331"/>
            </a:xfrm>
            <a:prstGeom prst="rect">
              <a:avLst/>
            </a:prstGeom>
            <a:noFill/>
          </p:spPr>
          <p:txBody>
            <a:bodyPr wrap="square" rtlCol="0">
              <a:spAutoFit/>
            </a:bodyPr>
            <a:lstStyle/>
            <a:p>
              <a:r>
                <a:rPr lang="ko-KR" altLang="en-US" b="1" dirty="0">
                  <a:latin typeface="바탕" panose="02030600000101010101" pitchFamily="18" charset="-127"/>
                  <a:ea typeface="바탕" panose="02030600000101010101" pitchFamily="18" charset="-127"/>
                </a:rPr>
                <a:t>서남전쟁으로</a:t>
              </a:r>
              <a:endParaRPr lang="en-US" altLang="ko-KR" b="1" dirty="0">
                <a:latin typeface="바탕" panose="02030600000101010101" pitchFamily="18" charset="-127"/>
                <a:ea typeface="바탕" panose="02030600000101010101" pitchFamily="18" charset="-127"/>
              </a:endParaRPr>
            </a:p>
            <a:p>
              <a:endParaRPr lang="ko-KR" altLang="en-US" dirty="0"/>
            </a:p>
          </p:txBody>
        </p:sp>
      </p:grpSp>
    </p:spTree>
    <p:extLst>
      <p:ext uri="{BB962C8B-B14F-4D97-AF65-F5344CB8AC3E}">
        <p14:creationId xmlns:p14="http://schemas.microsoft.com/office/powerpoint/2010/main" val="20903936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down)">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ppt_x"/>
                                          </p:val>
                                        </p:tav>
                                        <p:tav tm="100000">
                                          <p:val>
                                            <p:strVal val="#ppt_x"/>
                                          </p:val>
                                        </p:tav>
                                      </p:tavLst>
                                    </p:anim>
                                    <p:anim calcmode="lin" valueType="num">
                                      <p:cBhvr additive="base">
                                        <p:cTn id="32" dur="500" fill="hold"/>
                                        <p:tgtEl>
                                          <p:spTgt spid="24"/>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1000"/>
                                        <p:tgtEl>
                                          <p:spTgt spid="28"/>
                                        </p:tgtEl>
                                      </p:cBhvr>
                                    </p:animEffect>
                                    <p:anim calcmode="lin" valueType="num">
                                      <p:cBhvr>
                                        <p:cTn id="43" dur="1000" fill="hold"/>
                                        <p:tgtEl>
                                          <p:spTgt spid="28"/>
                                        </p:tgtEl>
                                        <p:attrNameLst>
                                          <p:attrName>ppt_x</p:attrName>
                                        </p:attrNameLst>
                                      </p:cBhvr>
                                      <p:tavLst>
                                        <p:tav tm="0">
                                          <p:val>
                                            <p:strVal val="#ppt_x"/>
                                          </p:val>
                                        </p:tav>
                                        <p:tav tm="100000">
                                          <p:val>
                                            <p:strVal val="#ppt_x"/>
                                          </p:val>
                                        </p:tav>
                                      </p:tavLst>
                                    </p:anim>
                                    <p:anim calcmode="lin" valueType="num">
                                      <p:cBhvr>
                                        <p:cTn id="4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p:bldP spid="25" grpId="0"/>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178C29EB-D93E-4ABC-BB14-7D47C33F762E}"/>
              </a:ext>
            </a:extLst>
          </p:cNvPr>
          <p:cNvSpPr/>
          <p:nvPr/>
        </p:nvSpPr>
        <p:spPr>
          <a:xfrm>
            <a:off x="10972800" y="0"/>
            <a:ext cx="838200" cy="6858000"/>
          </a:xfrm>
          <a:prstGeom prst="rect">
            <a:avLst/>
          </a:prstGeom>
          <a:solidFill>
            <a:srgbClr val="FFFF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TextBox 3">
            <a:extLst>
              <a:ext uri="{FF2B5EF4-FFF2-40B4-BE49-F238E27FC236}">
                <a16:creationId xmlns:a16="http://schemas.microsoft.com/office/drawing/2014/main" id="{F7D975BD-1871-495D-BC15-92665F18FBFF}"/>
              </a:ext>
            </a:extLst>
          </p:cNvPr>
          <p:cNvSpPr txBox="1"/>
          <p:nvPr/>
        </p:nvSpPr>
        <p:spPr>
          <a:xfrm>
            <a:off x="171450" y="180975"/>
            <a:ext cx="5397075" cy="861774"/>
          </a:xfrm>
          <a:prstGeom prst="rect">
            <a:avLst/>
          </a:prstGeom>
          <a:noFill/>
        </p:spPr>
        <p:txBody>
          <a:bodyPr wrap="square" rtlCol="0">
            <a:spAutoFit/>
          </a:bodyPr>
          <a:lstStyle/>
          <a:p>
            <a:pPr algn="ctr"/>
            <a:r>
              <a:rPr lang="en-US" altLang="ko-KR" sz="5000" b="1" dirty="0">
                <a:latin typeface="바탕" panose="02030600000101010101" pitchFamily="18" charset="-127"/>
                <a:ea typeface="바탕" panose="02030600000101010101" pitchFamily="18" charset="-127"/>
              </a:rPr>
              <a:t>1.</a:t>
            </a:r>
            <a:r>
              <a:rPr lang="ko-KR" altLang="en-US" sz="5000" b="1" dirty="0">
                <a:latin typeface="바탕" panose="02030600000101010101" pitchFamily="18" charset="-127"/>
                <a:ea typeface="바탕" panose="02030600000101010101" pitchFamily="18" charset="-127"/>
              </a:rPr>
              <a:t>일본철도의 시작</a:t>
            </a:r>
          </a:p>
        </p:txBody>
      </p:sp>
      <p:grpSp>
        <p:nvGrpSpPr>
          <p:cNvPr id="16" name="그룹 15">
            <a:extLst>
              <a:ext uri="{FF2B5EF4-FFF2-40B4-BE49-F238E27FC236}">
                <a16:creationId xmlns:a16="http://schemas.microsoft.com/office/drawing/2014/main" id="{D6F0EF40-7A4A-455C-816B-1480A3D45CAF}"/>
              </a:ext>
            </a:extLst>
          </p:cNvPr>
          <p:cNvGrpSpPr/>
          <p:nvPr/>
        </p:nvGrpSpPr>
        <p:grpSpPr>
          <a:xfrm>
            <a:off x="349769" y="1850919"/>
            <a:ext cx="4406020" cy="3214140"/>
            <a:chOff x="349769" y="1850919"/>
            <a:chExt cx="4406020" cy="3214140"/>
          </a:xfrm>
        </p:grpSpPr>
        <p:grpSp>
          <p:nvGrpSpPr>
            <p:cNvPr id="8" name="그룹 7">
              <a:extLst>
                <a:ext uri="{FF2B5EF4-FFF2-40B4-BE49-F238E27FC236}">
                  <a16:creationId xmlns:a16="http://schemas.microsoft.com/office/drawing/2014/main" id="{898C0F29-0CA1-4BEE-8BDB-5F9079E6F98C}"/>
                </a:ext>
              </a:extLst>
            </p:cNvPr>
            <p:cNvGrpSpPr/>
            <p:nvPr/>
          </p:nvGrpSpPr>
          <p:grpSpPr>
            <a:xfrm>
              <a:off x="1877826" y="1850919"/>
              <a:ext cx="1685657" cy="2073835"/>
              <a:chOff x="1877826" y="1850919"/>
              <a:chExt cx="1685657" cy="2073835"/>
            </a:xfrm>
          </p:grpSpPr>
          <p:pic>
            <p:nvPicPr>
              <p:cNvPr id="7" name="그림 6">
                <a:extLst>
                  <a:ext uri="{FF2B5EF4-FFF2-40B4-BE49-F238E27FC236}">
                    <a16:creationId xmlns:a16="http://schemas.microsoft.com/office/drawing/2014/main" id="{B6DF628B-67E6-4408-A7E9-89532149DA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7826" y="1850919"/>
                <a:ext cx="1685657" cy="1685657"/>
              </a:xfrm>
              <a:prstGeom prst="rect">
                <a:avLst/>
              </a:prstGeom>
            </p:spPr>
          </p:pic>
          <p:sp>
            <p:nvSpPr>
              <p:cNvPr id="10" name="사각형: 둥근 모서리 9">
                <a:extLst>
                  <a:ext uri="{FF2B5EF4-FFF2-40B4-BE49-F238E27FC236}">
                    <a16:creationId xmlns:a16="http://schemas.microsoft.com/office/drawing/2014/main" id="{4C916E9E-044D-4CB7-AD89-72E139D18C88}"/>
                  </a:ext>
                </a:extLst>
              </p:cNvPr>
              <p:cNvSpPr/>
              <p:nvPr/>
            </p:nvSpPr>
            <p:spPr>
              <a:xfrm>
                <a:off x="2124501" y="3588577"/>
                <a:ext cx="1192306" cy="33617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dirty="0">
                    <a:solidFill>
                      <a:schemeClr val="tx1"/>
                    </a:solidFill>
                    <a:latin typeface="바탕" panose="02030600000101010101" pitchFamily="18" charset="-127"/>
                    <a:ea typeface="바탕" panose="02030600000101010101" pitchFamily="18" charset="-127"/>
                  </a:rPr>
                  <a:t>일본철도</a:t>
                </a:r>
              </a:p>
            </p:txBody>
          </p:sp>
        </p:grpSp>
        <p:grpSp>
          <p:nvGrpSpPr>
            <p:cNvPr id="14" name="그룹 13">
              <a:extLst>
                <a:ext uri="{FF2B5EF4-FFF2-40B4-BE49-F238E27FC236}">
                  <a16:creationId xmlns:a16="http://schemas.microsoft.com/office/drawing/2014/main" id="{9C38806B-9779-4AC9-8571-8692FBFE6EE0}"/>
                </a:ext>
              </a:extLst>
            </p:cNvPr>
            <p:cNvGrpSpPr/>
            <p:nvPr/>
          </p:nvGrpSpPr>
          <p:grpSpPr>
            <a:xfrm>
              <a:off x="3563483" y="3536576"/>
              <a:ext cx="1192306" cy="1508766"/>
              <a:chOff x="3563483" y="3536576"/>
              <a:chExt cx="1192306" cy="1508766"/>
            </a:xfrm>
          </p:grpSpPr>
          <p:pic>
            <p:nvPicPr>
              <p:cNvPr id="9" name="그래픽 8" descr="기차 단색으로 채워진">
                <a:extLst>
                  <a:ext uri="{FF2B5EF4-FFF2-40B4-BE49-F238E27FC236}">
                    <a16:creationId xmlns:a16="http://schemas.microsoft.com/office/drawing/2014/main" id="{D22345A5-F86F-493E-BD7C-63D9F65229D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63483" y="3536576"/>
                <a:ext cx="1192306" cy="1192306"/>
              </a:xfrm>
              <a:prstGeom prst="rect">
                <a:avLst/>
              </a:prstGeom>
            </p:spPr>
          </p:pic>
          <p:sp>
            <p:nvSpPr>
              <p:cNvPr id="11" name="사각형: 둥근 모서리 10">
                <a:extLst>
                  <a:ext uri="{FF2B5EF4-FFF2-40B4-BE49-F238E27FC236}">
                    <a16:creationId xmlns:a16="http://schemas.microsoft.com/office/drawing/2014/main" id="{B9612525-3002-44D0-AC42-12B8AB603B3C}"/>
                  </a:ext>
                </a:extLst>
              </p:cNvPr>
              <p:cNvSpPr/>
              <p:nvPr/>
            </p:nvSpPr>
            <p:spPr>
              <a:xfrm>
                <a:off x="3563483" y="4709165"/>
                <a:ext cx="1192306" cy="33617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dirty="0" err="1">
                    <a:solidFill>
                      <a:schemeClr val="tx1"/>
                    </a:solidFill>
                    <a:latin typeface="바탕" panose="02030600000101010101" pitchFamily="18" charset="-127"/>
                    <a:ea typeface="바탕" panose="02030600000101010101" pitchFamily="18" charset="-127"/>
                  </a:rPr>
                  <a:t>모쿠도샤</a:t>
                </a:r>
                <a:endParaRPr lang="ko-KR" altLang="en-US" dirty="0">
                  <a:solidFill>
                    <a:schemeClr val="tx1"/>
                  </a:solidFill>
                  <a:latin typeface="바탕" panose="02030600000101010101" pitchFamily="18" charset="-127"/>
                  <a:ea typeface="바탕" panose="02030600000101010101" pitchFamily="18" charset="-127"/>
                </a:endParaRPr>
              </a:p>
            </p:txBody>
          </p:sp>
        </p:grpSp>
        <p:grpSp>
          <p:nvGrpSpPr>
            <p:cNvPr id="15" name="그룹 14">
              <a:extLst>
                <a:ext uri="{FF2B5EF4-FFF2-40B4-BE49-F238E27FC236}">
                  <a16:creationId xmlns:a16="http://schemas.microsoft.com/office/drawing/2014/main" id="{497049AA-E840-47AA-ABD5-6DDCBD0FF9E9}"/>
                </a:ext>
              </a:extLst>
            </p:cNvPr>
            <p:cNvGrpSpPr/>
            <p:nvPr/>
          </p:nvGrpSpPr>
          <p:grpSpPr>
            <a:xfrm>
              <a:off x="349769" y="3536576"/>
              <a:ext cx="1685657" cy="1528483"/>
              <a:chOff x="349769" y="3536576"/>
              <a:chExt cx="1685657" cy="1528483"/>
            </a:xfrm>
          </p:grpSpPr>
          <p:pic>
            <p:nvPicPr>
              <p:cNvPr id="5" name="그림 4" descr="대지, 실외, 오래된, 운송이(가) 표시된 사진&#10;&#10;자동 생성된 설명">
                <a:extLst>
                  <a:ext uri="{FF2B5EF4-FFF2-40B4-BE49-F238E27FC236}">
                    <a16:creationId xmlns:a16="http://schemas.microsoft.com/office/drawing/2014/main" id="{0D082349-AE00-445F-BCFC-75FB8B5B35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769" y="3536576"/>
                <a:ext cx="1685657" cy="1112533"/>
              </a:xfrm>
              <a:prstGeom prst="rect">
                <a:avLst/>
              </a:prstGeom>
            </p:spPr>
          </p:pic>
          <p:sp>
            <p:nvSpPr>
              <p:cNvPr id="12" name="사각형: 둥근 모서리 11">
                <a:extLst>
                  <a:ext uri="{FF2B5EF4-FFF2-40B4-BE49-F238E27FC236}">
                    <a16:creationId xmlns:a16="http://schemas.microsoft.com/office/drawing/2014/main" id="{EB837135-AD83-42B3-8AA8-537A0C9676ED}"/>
                  </a:ext>
                </a:extLst>
              </p:cNvPr>
              <p:cNvSpPr/>
              <p:nvPr/>
            </p:nvSpPr>
            <p:spPr>
              <a:xfrm>
                <a:off x="397125" y="4728882"/>
                <a:ext cx="1590944" cy="33617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dirty="0" err="1">
                    <a:solidFill>
                      <a:schemeClr val="tx1"/>
                    </a:solidFill>
                    <a:latin typeface="바탕" panose="02030600000101010101" pitchFamily="18" charset="-127"/>
                    <a:ea typeface="바탕" panose="02030600000101010101" pitchFamily="18" charset="-127"/>
                  </a:rPr>
                  <a:t>도쿄마차철도</a:t>
                </a:r>
                <a:endParaRPr lang="ko-KR" altLang="en-US" dirty="0">
                  <a:solidFill>
                    <a:schemeClr val="tx1"/>
                  </a:solidFill>
                  <a:latin typeface="바탕" panose="02030600000101010101" pitchFamily="18" charset="-127"/>
                  <a:ea typeface="바탕" panose="02030600000101010101" pitchFamily="18" charset="-127"/>
                </a:endParaRPr>
              </a:p>
            </p:txBody>
          </p:sp>
        </p:grpSp>
      </p:grpSp>
      <p:sp>
        <p:nvSpPr>
          <p:cNvPr id="13" name="TextBox 12">
            <a:extLst>
              <a:ext uri="{FF2B5EF4-FFF2-40B4-BE49-F238E27FC236}">
                <a16:creationId xmlns:a16="http://schemas.microsoft.com/office/drawing/2014/main" id="{2056663E-EBA9-43CF-96CD-EC67DDCEF06D}"/>
              </a:ext>
            </a:extLst>
          </p:cNvPr>
          <p:cNvSpPr txBox="1"/>
          <p:nvPr/>
        </p:nvSpPr>
        <p:spPr>
          <a:xfrm>
            <a:off x="1877826" y="5406200"/>
            <a:ext cx="1685657" cy="415498"/>
          </a:xfrm>
          <a:prstGeom prst="rect">
            <a:avLst/>
          </a:prstGeom>
          <a:noFill/>
        </p:spPr>
        <p:txBody>
          <a:bodyPr wrap="square" rtlCol="0">
            <a:spAutoFit/>
          </a:bodyPr>
          <a:lstStyle/>
          <a:p>
            <a:r>
              <a:rPr lang="en-US" altLang="ko-KR" sz="2100" dirty="0">
                <a:latin typeface="바탕" panose="02030600000101010101" pitchFamily="18" charset="-127"/>
                <a:ea typeface="바탕" panose="02030600000101010101" pitchFamily="18" charset="-127"/>
              </a:rPr>
              <a:t>1880~1882</a:t>
            </a:r>
            <a:endParaRPr lang="ko-KR" altLang="en-US" sz="2100" dirty="0">
              <a:latin typeface="바탕" panose="02030600000101010101" pitchFamily="18" charset="-127"/>
              <a:ea typeface="바탕" panose="02030600000101010101" pitchFamily="18" charset="-127"/>
            </a:endParaRPr>
          </a:p>
        </p:txBody>
      </p:sp>
      <p:sp>
        <p:nvSpPr>
          <p:cNvPr id="3" name="TextBox 2">
            <a:extLst>
              <a:ext uri="{FF2B5EF4-FFF2-40B4-BE49-F238E27FC236}">
                <a16:creationId xmlns:a16="http://schemas.microsoft.com/office/drawing/2014/main" id="{B2265F9E-7B80-40B9-93CC-18D56D3F3F4E}"/>
              </a:ext>
            </a:extLst>
          </p:cNvPr>
          <p:cNvSpPr txBox="1"/>
          <p:nvPr/>
        </p:nvSpPr>
        <p:spPr>
          <a:xfrm>
            <a:off x="5152343" y="2059248"/>
            <a:ext cx="4915155" cy="1708160"/>
          </a:xfrm>
          <a:prstGeom prst="rect">
            <a:avLst/>
          </a:prstGeom>
          <a:noFill/>
        </p:spPr>
        <p:txBody>
          <a:bodyPr wrap="square" rtlCol="0">
            <a:spAutoFit/>
          </a:bodyPr>
          <a:lstStyle/>
          <a:p>
            <a:pPr marL="285750" indent="-285750">
              <a:buFont typeface="Arial" panose="020B0604020202020204" pitchFamily="34" charset="0"/>
              <a:buChar char="•"/>
            </a:pPr>
            <a:r>
              <a:rPr lang="ko-KR" altLang="en-US" sz="2100" dirty="0">
                <a:latin typeface="바탕" panose="02030600000101010101" pitchFamily="18" charset="-127"/>
                <a:ea typeface="바탕" panose="02030600000101010101" pitchFamily="18" charset="-127"/>
              </a:rPr>
              <a:t>정부의 재정상황 때문에 일본철도 설립이 어려워 졌음</a:t>
            </a:r>
            <a:endParaRPr lang="en-US" altLang="ko-KR" sz="2100" dirty="0">
              <a:latin typeface="바탕" panose="02030600000101010101" pitchFamily="18" charset="-127"/>
              <a:ea typeface="바탕" panose="02030600000101010101" pitchFamily="18" charset="-127"/>
            </a:endParaRPr>
          </a:p>
          <a:p>
            <a:pPr marL="285750" indent="-285750">
              <a:buFont typeface="Arial" panose="020B0604020202020204" pitchFamily="34" charset="0"/>
              <a:buChar char="•"/>
            </a:pPr>
            <a:endParaRPr lang="en-US" altLang="ko-KR" sz="2100" dirty="0">
              <a:latin typeface="바탕" panose="02030600000101010101" pitchFamily="18" charset="-127"/>
              <a:ea typeface="바탕" panose="02030600000101010101" pitchFamily="18" charset="-127"/>
            </a:endParaRPr>
          </a:p>
          <a:p>
            <a:pPr marL="285750" indent="-285750">
              <a:buFont typeface="Arial" panose="020B0604020202020204" pitchFamily="34" charset="0"/>
              <a:buChar char="•"/>
            </a:pPr>
            <a:r>
              <a:rPr lang="ko-KR" altLang="en-US" sz="2100" dirty="0">
                <a:latin typeface="바탕" panose="02030600000101010101" pitchFamily="18" charset="-127"/>
                <a:ea typeface="바탕" panose="02030600000101010101" pitchFamily="18" charset="-127"/>
              </a:rPr>
              <a:t>결국 </a:t>
            </a:r>
            <a:r>
              <a:rPr lang="en-US" altLang="ko-KR" sz="2100" dirty="0">
                <a:latin typeface="바탕" panose="02030600000101010101" pitchFamily="18" charset="-127"/>
                <a:ea typeface="바탕" panose="02030600000101010101" pitchFamily="18" charset="-127"/>
              </a:rPr>
              <a:t>1880~82</a:t>
            </a:r>
            <a:r>
              <a:rPr lang="ko-KR" altLang="en-US" sz="2100" dirty="0">
                <a:latin typeface="바탕" panose="02030600000101010101" pitchFamily="18" charset="-127"/>
                <a:ea typeface="바탕" panose="02030600000101010101" pitchFamily="18" charset="-127"/>
              </a:rPr>
              <a:t>년 세워진 회사들을 시작으로 각지에 철도회사들이 세워 짐</a:t>
            </a:r>
          </a:p>
        </p:txBody>
      </p:sp>
    </p:spTree>
    <p:extLst>
      <p:ext uri="{BB962C8B-B14F-4D97-AF65-F5344CB8AC3E}">
        <p14:creationId xmlns:p14="http://schemas.microsoft.com/office/powerpoint/2010/main" val="18781430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200" fill="hold">
                                          <p:stCondLst>
                                            <p:cond delay="0"/>
                                          </p:stCondLst>
                                        </p:cTn>
                                        <p:tgtEl>
                                          <p:spTgt spid="16"/>
                                        </p:tgtEl>
                                        <p:attrNameLst>
                                          <p:attrName>r</p:attrName>
                                        </p:attrNameLst>
                                      </p:cBhvr>
                                    </p:animRot>
                                    <p:animRot by="-240000">
                                      <p:cBhvr>
                                        <p:cTn id="7" dur="400" fill="hold">
                                          <p:stCondLst>
                                            <p:cond delay="400"/>
                                          </p:stCondLst>
                                        </p:cTn>
                                        <p:tgtEl>
                                          <p:spTgt spid="16"/>
                                        </p:tgtEl>
                                        <p:attrNameLst>
                                          <p:attrName>r</p:attrName>
                                        </p:attrNameLst>
                                      </p:cBhvr>
                                    </p:animRot>
                                    <p:animRot by="240000">
                                      <p:cBhvr>
                                        <p:cTn id="8" dur="400" fill="hold">
                                          <p:stCondLst>
                                            <p:cond delay="800"/>
                                          </p:stCondLst>
                                        </p:cTn>
                                        <p:tgtEl>
                                          <p:spTgt spid="16"/>
                                        </p:tgtEl>
                                        <p:attrNameLst>
                                          <p:attrName>r</p:attrName>
                                        </p:attrNameLst>
                                      </p:cBhvr>
                                    </p:animRot>
                                    <p:animRot by="-240000">
                                      <p:cBhvr>
                                        <p:cTn id="9" dur="400" fill="hold">
                                          <p:stCondLst>
                                            <p:cond delay="1200"/>
                                          </p:stCondLst>
                                        </p:cTn>
                                        <p:tgtEl>
                                          <p:spTgt spid="16"/>
                                        </p:tgtEl>
                                        <p:attrNameLst>
                                          <p:attrName>r</p:attrName>
                                        </p:attrNameLst>
                                      </p:cBhvr>
                                    </p:animRot>
                                    <p:animRot by="120000">
                                      <p:cBhvr>
                                        <p:cTn id="10" dur="400" fill="hold">
                                          <p:stCondLst>
                                            <p:cond delay="160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有限会社と株式会社の違いをやさしく解説！ 働く人にとって差はあるの ...">
            <a:extLst>
              <a:ext uri="{FF2B5EF4-FFF2-40B4-BE49-F238E27FC236}">
                <a16:creationId xmlns:a16="http://schemas.microsoft.com/office/drawing/2014/main" id="{92B38ABD-09DB-4C03-A769-E430D5ACE9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3031" y="0"/>
            <a:ext cx="1027896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직사각형 1">
            <a:extLst>
              <a:ext uri="{FF2B5EF4-FFF2-40B4-BE49-F238E27FC236}">
                <a16:creationId xmlns:a16="http://schemas.microsoft.com/office/drawing/2014/main" id="{C414A988-4AF1-46FC-B16C-A0048D01C772}"/>
              </a:ext>
            </a:extLst>
          </p:cNvPr>
          <p:cNvSpPr/>
          <p:nvPr/>
        </p:nvSpPr>
        <p:spPr>
          <a:xfrm>
            <a:off x="-1" y="0"/>
            <a:ext cx="5831633" cy="6858000"/>
          </a:xfrm>
          <a:custGeom>
            <a:avLst/>
            <a:gdLst>
              <a:gd name="connsiteX0" fmla="*/ 0 w 4413380"/>
              <a:gd name="connsiteY0" fmla="*/ 0 h 6858000"/>
              <a:gd name="connsiteX1" fmla="*/ 4413380 w 4413380"/>
              <a:gd name="connsiteY1" fmla="*/ 0 h 6858000"/>
              <a:gd name="connsiteX2" fmla="*/ 4413380 w 4413380"/>
              <a:gd name="connsiteY2" fmla="*/ 6858000 h 6858000"/>
              <a:gd name="connsiteX3" fmla="*/ 0 w 4413380"/>
              <a:gd name="connsiteY3" fmla="*/ 6858000 h 6858000"/>
              <a:gd name="connsiteX4" fmla="*/ 0 w 4413380"/>
              <a:gd name="connsiteY4" fmla="*/ 0 h 6858000"/>
              <a:gd name="connsiteX0" fmla="*/ 0 w 4413380"/>
              <a:gd name="connsiteY0" fmla="*/ 0 h 6858000"/>
              <a:gd name="connsiteX1" fmla="*/ 2621903 w 4413380"/>
              <a:gd name="connsiteY1" fmla="*/ 0 h 6858000"/>
              <a:gd name="connsiteX2" fmla="*/ 4413380 w 4413380"/>
              <a:gd name="connsiteY2" fmla="*/ 6858000 h 6858000"/>
              <a:gd name="connsiteX3" fmla="*/ 0 w 4413380"/>
              <a:gd name="connsiteY3" fmla="*/ 6858000 h 6858000"/>
              <a:gd name="connsiteX4" fmla="*/ 0 w 441338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3380" h="6858000">
                <a:moveTo>
                  <a:pt x="0" y="0"/>
                </a:moveTo>
                <a:lnTo>
                  <a:pt x="2621903" y="0"/>
                </a:lnTo>
                <a:lnTo>
                  <a:pt x="4413380" y="6858000"/>
                </a:lnTo>
                <a:lnTo>
                  <a:pt x="0" y="6858000"/>
                </a:lnTo>
                <a:lnTo>
                  <a:pt x="0" y="0"/>
                </a:lnTo>
                <a:close/>
              </a:path>
            </a:pathLst>
          </a:custGeom>
          <a:solidFill>
            <a:schemeClr val="tx2">
              <a:lumMod val="50000"/>
              <a:lumOff val="50000"/>
            </a:schemeClr>
          </a:solid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TextBox 3">
            <a:extLst>
              <a:ext uri="{FF2B5EF4-FFF2-40B4-BE49-F238E27FC236}">
                <a16:creationId xmlns:a16="http://schemas.microsoft.com/office/drawing/2014/main" id="{E770AD1F-B925-4CC5-B40A-BC22663EBF7B}"/>
              </a:ext>
            </a:extLst>
          </p:cNvPr>
          <p:cNvSpPr txBox="1"/>
          <p:nvPr/>
        </p:nvSpPr>
        <p:spPr>
          <a:xfrm>
            <a:off x="83976" y="2898085"/>
            <a:ext cx="4245428" cy="1061829"/>
          </a:xfrm>
          <a:prstGeom prst="rect">
            <a:avLst/>
          </a:prstGeom>
          <a:noFill/>
        </p:spPr>
        <p:txBody>
          <a:bodyPr wrap="square" rtlCol="0">
            <a:spAutoFit/>
          </a:bodyPr>
          <a:lstStyle/>
          <a:p>
            <a:r>
              <a:rPr lang="en-US" altLang="ko-KR" sz="4500" b="1" dirty="0">
                <a:latin typeface="바탕" panose="02030600000101010101" pitchFamily="18" charset="-127"/>
                <a:ea typeface="바탕" panose="02030600000101010101" pitchFamily="18" charset="-127"/>
              </a:rPr>
              <a:t>2.</a:t>
            </a:r>
            <a:r>
              <a:rPr lang="ko-KR" altLang="en-US" sz="4500" b="1" dirty="0">
                <a:latin typeface="바탕" panose="02030600000101010101" pitchFamily="18" charset="-127"/>
                <a:ea typeface="바탕" panose="02030600000101010101" pitchFamily="18" charset="-127"/>
              </a:rPr>
              <a:t>일본철도 회사</a:t>
            </a:r>
          </a:p>
          <a:p>
            <a:endParaRPr lang="ko-KR" altLang="en-US" dirty="0"/>
          </a:p>
        </p:txBody>
      </p:sp>
    </p:spTree>
    <p:extLst>
      <p:ext uri="{BB962C8B-B14F-4D97-AF65-F5344CB8AC3E}">
        <p14:creationId xmlns:p14="http://schemas.microsoft.com/office/powerpoint/2010/main" val="31105714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178C29EB-D93E-4ABC-BB14-7D47C33F762E}"/>
              </a:ext>
            </a:extLst>
          </p:cNvPr>
          <p:cNvSpPr/>
          <p:nvPr/>
        </p:nvSpPr>
        <p:spPr>
          <a:xfrm>
            <a:off x="10972800" y="0"/>
            <a:ext cx="838200" cy="6858000"/>
          </a:xfrm>
          <a:prstGeom prst="rect">
            <a:avLst/>
          </a:prstGeom>
          <a:solidFill>
            <a:srgbClr val="FFFF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TextBox 3">
            <a:extLst>
              <a:ext uri="{FF2B5EF4-FFF2-40B4-BE49-F238E27FC236}">
                <a16:creationId xmlns:a16="http://schemas.microsoft.com/office/drawing/2014/main" id="{F7D975BD-1871-495D-BC15-92665F18FBFF}"/>
              </a:ext>
            </a:extLst>
          </p:cNvPr>
          <p:cNvSpPr txBox="1"/>
          <p:nvPr/>
        </p:nvSpPr>
        <p:spPr>
          <a:xfrm>
            <a:off x="171450" y="180975"/>
            <a:ext cx="5397075" cy="861774"/>
          </a:xfrm>
          <a:prstGeom prst="rect">
            <a:avLst/>
          </a:prstGeom>
          <a:noFill/>
        </p:spPr>
        <p:txBody>
          <a:bodyPr wrap="square" rtlCol="0">
            <a:spAutoFit/>
          </a:bodyPr>
          <a:lstStyle/>
          <a:p>
            <a:pPr algn="ctr"/>
            <a:r>
              <a:rPr lang="en-US" altLang="ko-KR" sz="5000" b="1" dirty="0">
                <a:latin typeface="바탕" panose="02030600000101010101" pitchFamily="18" charset="-127"/>
                <a:ea typeface="바탕" panose="02030600000101010101" pitchFamily="18" charset="-127"/>
              </a:rPr>
              <a:t>2.</a:t>
            </a:r>
            <a:r>
              <a:rPr lang="ko-KR" altLang="en-US" sz="5000" b="1" dirty="0">
                <a:latin typeface="바탕" panose="02030600000101010101" pitchFamily="18" charset="-127"/>
                <a:ea typeface="바탕" panose="02030600000101010101" pitchFamily="18" charset="-127"/>
              </a:rPr>
              <a:t>일본철도 회사</a:t>
            </a:r>
          </a:p>
        </p:txBody>
      </p:sp>
      <p:pic>
        <p:nvPicPr>
          <p:cNvPr id="5" name="그림 4">
            <a:extLst>
              <a:ext uri="{FF2B5EF4-FFF2-40B4-BE49-F238E27FC236}">
                <a16:creationId xmlns:a16="http://schemas.microsoft.com/office/drawing/2014/main" id="{4D3239CF-A6AD-4CC7-B158-5C3F78D718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7467" y="2146038"/>
            <a:ext cx="3067725" cy="1959359"/>
          </a:xfrm>
          <a:prstGeom prst="rect">
            <a:avLst/>
          </a:prstGeom>
        </p:spPr>
      </p:pic>
      <p:pic>
        <p:nvPicPr>
          <p:cNvPr id="7" name="그림 6" descr="텍스트, 안테나이(가) 표시된 사진&#10;&#10;자동 생성된 설명">
            <a:extLst>
              <a:ext uri="{FF2B5EF4-FFF2-40B4-BE49-F238E27FC236}">
                <a16:creationId xmlns:a16="http://schemas.microsoft.com/office/drawing/2014/main" id="{B19B6C98-CB7B-4DDC-A934-54387F6F93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146039"/>
            <a:ext cx="2507980" cy="1959359"/>
          </a:xfrm>
          <a:prstGeom prst="rect">
            <a:avLst/>
          </a:prstGeom>
        </p:spPr>
      </p:pic>
      <p:sp>
        <p:nvSpPr>
          <p:cNvPr id="14" name="TextBox 13">
            <a:extLst>
              <a:ext uri="{FF2B5EF4-FFF2-40B4-BE49-F238E27FC236}">
                <a16:creationId xmlns:a16="http://schemas.microsoft.com/office/drawing/2014/main" id="{E6B8BD44-F990-4964-B033-BCCCCAE9698B}"/>
              </a:ext>
            </a:extLst>
          </p:cNvPr>
          <p:cNvSpPr txBox="1"/>
          <p:nvPr/>
        </p:nvSpPr>
        <p:spPr>
          <a:xfrm>
            <a:off x="1122784" y="4655976"/>
            <a:ext cx="3172408" cy="923330"/>
          </a:xfrm>
          <a:prstGeom prst="rect">
            <a:avLst/>
          </a:prstGeom>
          <a:noFill/>
        </p:spPr>
        <p:txBody>
          <a:bodyPr wrap="square" rtlCol="0">
            <a:spAutoFit/>
          </a:bodyPr>
          <a:lstStyle/>
          <a:p>
            <a:pPr marL="285750" indent="-285750">
              <a:buFont typeface="Arial" panose="020B0604020202020204" pitchFamily="34" charset="0"/>
              <a:buChar char="•"/>
            </a:pPr>
            <a:r>
              <a:rPr lang="ko-KR" altLang="en-US" dirty="0">
                <a:latin typeface="바탕" panose="02030600000101010101" pitchFamily="18" charset="-127"/>
                <a:ea typeface="바탕" panose="02030600000101010101" pitchFamily="18" charset="-127"/>
              </a:rPr>
              <a:t>대표적인 일본철도 회사</a:t>
            </a:r>
            <a:endParaRPr lang="en-US" altLang="ko-KR" dirty="0">
              <a:latin typeface="바탕" panose="02030600000101010101" pitchFamily="18" charset="-127"/>
              <a:ea typeface="바탕" panose="02030600000101010101" pitchFamily="18" charset="-127"/>
            </a:endParaRPr>
          </a:p>
          <a:p>
            <a:pPr marL="285750" indent="-285750">
              <a:buFont typeface="Arial" panose="020B0604020202020204" pitchFamily="34" charset="0"/>
              <a:buChar char="•"/>
            </a:pPr>
            <a:r>
              <a:rPr lang="en-US" altLang="ko-KR" dirty="0">
                <a:latin typeface="바탕" panose="02030600000101010101" pitchFamily="18" charset="-127"/>
                <a:ea typeface="바탕" panose="02030600000101010101" pitchFamily="18" charset="-127"/>
              </a:rPr>
              <a:t>7</a:t>
            </a:r>
            <a:r>
              <a:rPr lang="ko-KR" altLang="en-US" dirty="0">
                <a:latin typeface="바탕" panose="02030600000101010101" pitchFamily="18" charset="-127"/>
                <a:ea typeface="바탕" panose="02030600000101010101" pitchFamily="18" charset="-127"/>
              </a:rPr>
              <a:t>개의 회사들로 </a:t>
            </a:r>
            <a:r>
              <a:rPr lang="ko-KR" altLang="en-US" dirty="0" err="1">
                <a:latin typeface="바탕" panose="02030600000101010101" pitchFamily="18" charset="-127"/>
                <a:ea typeface="바탕" panose="02030600000101010101" pitchFamily="18" charset="-127"/>
              </a:rPr>
              <a:t>이루어져있음</a:t>
            </a:r>
            <a:endParaRPr lang="ko-KR" altLang="en-US" dirty="0">
              <a:latin typeface="바탕" panose="02030600000101010101" pitchFamily="18" charset="-127"/>
              <a:ea typeface="바탕" panose="02030600000101010101" pitchFamily="18" charset="-127"/>
            </a:endParaRPr>
          </a:p>
        </p:txBody>
      </p:sp>
      <p:sp>
        <p:nvSpPr>
          <p:cNvPr id="15" name="TextBox 14">
            <a:extLst>
              <a:ext uri="{FF2B5EF4-FFF2-40B4-BE49-F238E27FC236}">
                <a16:creationId xmlns:a16="http://schemas.microsoft.com/office/drawing/2014/main" id="{9D9463B5-0D5D-4EBE-8047-849D2D6950A5}"/>
              </a:ext>
            </a:extLst>
          </p:cNvPr>
          <p:cNvSpPr txBox="1"/>
          <p:nvPr/>
        </p:nvSpPr>
        <p:spPr>
          <a:xfrm>
            <a:off x="6096000" y="4655976"/>
            <a:ext cx="3075992" cy="646331"/>
          </a:xfrm>
          <a:prstGeom prst="rect">
            <a:avLst/>
          </a:prstGeom>
          <a:noFill/>
        </p:spPr>
        <p:txBody>
          <a:bodyPr wrap="square" rtlCol="0">
            <a:spAutoFit/>
          </a:bodyPr>
          <a:lstStyle/>
          <a:p>
            <a:pPr marL="285750" indent="-285750">
              <a:buFont typeface="Arial" panose="020B0604020202020204" pitchFamily="34" charset="0"/>
              <a:buChar char="•"/>
            </a:pPr>
            <a:r>
              <a:rPr lang="ko-KR" altLang="en-US" dirty="0">
                <a:latin typeface="바탕" panose="02030600000101010101" pitchFamily="18" charset="-127"/>
                <a:ea typeface="바탕" panose="02030600000101010101" pitchFamily="18" charset="-127"/>
              </a:rPr>
              <a:t>일본 대형 철도 회사 중 하나</a:t>
            </a:r>
          </a:p>
        </p:txBody>
      </p:sp>
      <p:sp>
        <p:nvSpPr>
          <p:cNvPr id="3" name="TextBox 2">
            <a:extLst>
              <a:ext uri="{FF2B5EF4-FFF2-40B4-BE49-F238E27FC236}">
                <a16:creationId xmlns:a16="http://schemas.microsoft.com/office/drawing/2014/main" id="{F7218BBD-155E-4D67-B12D-F658BB14F015}"/>
              </a:ext>
            </a:extLst>
          </p:cNvPr>
          <p:cNvSpPr txBox="1"/>
          <p:nvPr/>
        </p:nvSpPr>
        <p:spPr>
          <a:xfrm>
            <a:off x="2347471" y="4221329"/>
            <a:ext cx="1045029" cy="400110"/>
          </a:xfrm>
          <a:prstGeom prst="rect">
            <a:avLst/>
          </a:prstGeom>
          <a:noFill/>
        </p:spPr>
        <p:txBody>
          <a:bodyPr wrap="square" rtlCol="0">
            <a:spAutoFit/>
          </a:bodyPr>
          <a:lstStyle/>
          <a:p>
            <a:r>
              <a:rPr lang="en-US" altLang="ko-KR" sz="2000" b="1" dirty="0">
                <a:latin typeface="바탕" panose="02030600000101010101" pitchFamily="18" charset="-127"/>
                <a:ea typeface="바탕" panose="02030600000101010101" pitchFamily="18" charset="-127"/>
              </a:rPr>
              <a:t>JR</a:t>
            </a:r>
            <a:r>
              <a:rPr lang="ko-KR" altLang="en-US" sz="2000" b="1" dirty="0">
                <a:latin typeface="바탕" panose="02030600000101010101" pitchFamily="18" charset="-127"/>
                <a:ea typeface="바탕" panose="02030600000101010101" pitchFamily="18" charset="-127"/>
              </a:rPr>
              <a:t>그룹</a:t>
            </a:r>
          </a:p>
        </p:txBody>
      </p:sp>
      <p:sp>
        <p:nvSpPr>
          <p:cNvPr id="6" name="TextBox 5">
            <a:extLst>
              <a:ext uri="{FF2B5EF4-FFF2-40B4-BE49-F238E27FC236}">
                <a16:creationId xmlns:a16="http://schemas.microsoft.com/office/drawing/2014/main" id="{3C8579B9-3776-48D4-8FF2-B3FA34168293}"/>
              </a:ext>
            </a:extLst>
          </p:cNvPr>
          <p:cNvSpPr txBox="1"/>
          <p:nvPr/>
        </p:nvSpPr>
        <p:spPr>
          <a:xfrm>
            <a:off x="6742233" y="4205454"/>
            <a:ext cx="1215513" cy="400110"/>
          </a:xfrm>
          <a:prstGeom prst="rect">
            <a:avLst/>
          </a:prstGeom>
          <a:noFill/>
        </p:spPr>
        <p:txBody>
          <a:bodyPr wrap="square" rtlCol="0">
            <a:spAutoFit/>
          </a:bodyPr>
          <a:lstStyle/>
          <a:p>
            <a:r>
              <a:rPr lang="ko-KR" altLang="en-US" sz="2000" dirty="0" err="1">
                <a:latin typeface="바탕" panose="02030600000101010101" pitchFamily="18" charset="-127"/>
                <a:ea typeface="바탕" panose="02030600000101010101" pitchFamily="18" charset="-127"/>
              </a:rPr>
              <a:t>토부철도</a:t>
            </a:r>
            <a:endParaRPr lang="ko-KR" altLang="en-US" sz="2000" dirty="0">
              <a:latin typeface="바탕" panose="02030600000101010101" pitchFamily="18" charset="-127"/>
              <a:ea typeface="바탕" panose="02030600000101010101" pitchFamily="18" charset="-127"/>
            </a:endParaRPr>
          </a:p>
        </p:txBody>
      </p:sp>
    </p:spTree>
    <p:extLst>
      <p:ext uri="{BB962C8B-B14F-4D97-AF65-F5344CB8AC3E}">
        <p14:creationId xmlns:p14="http://schemas.microsoft.com/office/powerpoint/2010/main" val="39350725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178C29EB-D93E-4ABC-BB14-7D47C33F762E}"/>
              </a:ext>
            </a:extLst>
          </p:cNvPr>
          <p:cNvSpPr/>
          <p:nvPr/>
        </p:nvSpPr>
        <p:spPr>
          <a:xfrm>
            <a:off x="10972800" y="0"/>
            <a:ext cx="838200" cy="6858000"/>
          </a:xfrm>
          <a:prstGeom prst="rect">
            <a:avLst/>
          </a:prstGeom>
          <a:solidFill>
            <a:srgbClr val="FFFF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TextBox 3">
            <a:extLst>
              <a:ext uri="{FF2B5EF4-FFF2-40B4-BE49-F238E27FC236}">
                <a16:creationId xmlns:a16="http://schemas.microsoft.com/office/drawing/2014/main" id="{F7D975BD-1871-495D-BC15-92665F18FBFF}"/>
              </a:ext>
            </a:extLst>
          </p:cNvPr>
          <p:cNvSpPr txBox="1"/>
          <p:nvPr/>
        </p:nvSpPr>
        <p:spPr>
          <a:xfrm>
            <a:off x="171450" y="180975"/>
            <a:ext cx="5397075" cy="861774"/>
          </a:xfrm>
          <a:prstGeom prst="rect">
            <a:avLst/>
          </a:prstGeom>
          <a:noFill/>
        </p:spPr>
        <p:txBody>
          <a:bodyPr wrap="square" rtlCol="0">
            <a:spAutoFit/>
          </a:bodyPr>
          <a:lstStyle/>
          <a:p>
            <a:pPr algn="ctr"/>
            <a:r>
              <a:rPr lang="en-US" altLang="ko-KR" sz="5000" b="1" dirty="0">
                <a:latin typeface="바탕" panose="02030600000101010101" pitchFamily="18" charset="-127"/>
                <a:ea typeface="바탕" panose="02030600000101010101" pitchFamily="18" charset="-127"/>
              </a:rPr>
              <a:t>2.</a:t>
            </a:r>
            <a:r>
              <a:rPr lang="ko-KR" altLang="en-US" sz="5000" b="1" dirty="0">
                <a:latin typeface="바탕" panose="02030600000101010101" pitchFamily="18" charset="-127"/>
                <a:ea typeface="바탕" panose="02030600000101010101" pitchFamily="18" charset="-127"/>
              </a:rPr>
              <a:t>일본철도 회사</a:t>
            </a:r>
          </a:p>
        </p:txBody>
      </p:sp>
      <p:pic>
        <p:nvPicPr>
          <p:cNvPr id="5" name="그림 4" descr="텍스트이(가) 표시된 사진&#10;&#10;자동 생성된 설명">
            <a:extLst>
              <a:ext uri="{FF2B5EF4-FFF2-40B4-BE49-F238E27FC236}">
                <a16:creationId xmlns:a16="http://schemas.microsoft.com/office/drawing/2014/main" id="{15397A1B-65FA-407B-930A-01AF34BE1EA7}"/>
              </a:ext>
            </a:extLst>
          </p:cNvPr>
          <p:cNvPicPr>
            <a:picLocks noChangeAspect="1"/>
          </p:cNvPicPr>
          <p:nvPr/>
        </p:nvPicPr>
        <p:blipFill rotWithShape="1">
          <a:blip r:embed="rId2">
            <a:extLst>
              <a:ext uri="{28A0092B-C50C-407E-A947-70E740481C1C}">
                <a14:useLocalDpi xmlns:a14="http://schemas.microsoft.com/office/drawing/2010/main" val="0"/>
              </a:ext>
            </a:extLst>
          </a:blip>
          <a:srcRect t="4288"/>
          <a:stretch/>
        </p:blipFill>
        <p:spPr>
          <a:xfrm>
            <a:off x="460162" y="3193747"/>
            <a:ext cx="2409825" cy="911653"/>
          </a:xfrm>
          <a:prstGeom prst="rect">
            <a:avLst/>
          </a:prstGeom>
        </p:spPr>
      </p:pic>
      <p:pic>
        <p:nvPicPr>
          <p:cNvPr id="6" name="그림 5" descr="텍스트이(가) 표시된 사진&#10;&#10;자동 생성된 설명">
            <a:extLst>
              <a:ext uri="{FF2B5EF4-FFF2-40B4-BE49-F238E27FC236}">
                <a16:creationId xmlns:a16="http://schemas.microsoft.com/office/drawing/2014/main" id="{2AD99007-F320-419C-9C99-76DC2B26AD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9078" y="3173323"/>
            <a:ext cx="2409825" cy="952500"/>
          </a:xfrm>
          <a:prstGeom prst="rect">
            <a:avLst/>
          </a:prstGeom>
        </p:spPr>
      </p:pic>
      <p:pic>
        <p:nvPicPr>
          <p:cNvPr id="7" name="그림 6" descr="텍스트이(가) 표시된 사진&#10;&#10;자동 생성된 설명">
            <a:extLst>
              <a:ext uri="{FF2B5EF4-FFF2-40B4-BE49-F238E27FC236}">
                <a16:creationId xmlns:a16="http://schemas.microsoft.com/office/drawing/2014/main" id="{DD2B59B6-E384-4830-83D9-4321461B6968}"/>
              </a:ext>
            </a:extLst>
          </p:cNvPr>
          <p:cNvPicPr>
            <a:picLocks noChangeAspect="1"/>
          </p:cNvPicPr>
          <p:nvPr/>
        </p:nvPicPr>
        <p:blipFill rotWithShape="1">
          <a:blip r:embed="rId4">
            <a:extLst>
              <a:ext uri="{28A0092B-C50C-407E-A947-70E740481C1C}">
                <a14:useLocalDpi xmlns:a14="http://schemas.microsoft.com/office/drawing/2010/main" val="0"/>
              </a:ext>
            </a:extLst>
          </a:blip>
          <a:srcRect t="12553"/>
          <a:stretch/>
        </p:blipFill>
        <p:spPr>
          <a:xfrm>
            <a:off x="6919718" y="3272471"/>
            <a:ext cx="3095625" cy="832929"/>
          </a:xfrm>
          <a:prstGeom prst="rect">
            <a:avLst/>
          </a:prstGeom>
        </p:spPr>
      </p:pic>
      <p:sp>
        <p:nvSpPr>
          <p:cNvPr id="3" name="TextBox 2">
            <a:extLst>
              <a:ext uri="{FF2B5EF4-FFF2-40B4-BE49-F238E27FC236}">
                <a16:creationId xmlns:a16="http://schemas.microsoft.com/office/drawing/2014/main" id="{1BBA1271-5ABA-428E-9FF4-190354A68D8D}"/>
              </a:ext>
            </a:extLst>
          </p:cNvPr>
          <p:cNvSpPr txBox="1"/>
          <p:nvPr/>
        </p:nvSpPr>
        <p:spPr>
          <a:xfrm>
            <a:off x="569167" y="4572000"/>
            <a:ext cx="2640564" cy="646331"/>
          </a:xfrm>
          <a:prstGeom prst="rect">
            <a:avLst/>
          </a:prstGeom>
          <a:noFill/>
        </p:spPr>
        <p:txBody>
          <a:bodyPr wrap="square" rtlCol="0">
            <a:spAutoFit/>
          </a:bodyPr>
          <a:lstStyle/>
          <a:p>
            <a:pPr marL="285750" indent="-285750">
              <a:buFont typeface="Arial" panose="020B0604020202020204" pitchFamily="34" charset="0"/>
              <a:buChar char="•"/>
            </a:pPr>
            <a:r>
              <a:rPr lang="ko-KR" altLang="en-US" dirty="0" err="1">
                <a:latin typeface="바탕" panose="02030600000101010101" pitchFamily="18" charset="-127"/>
                <a:ea typeface="바탕" panose="02030600000101010101" pitchFamily="18" charset="-127"/>
              </a:rPr>
              <a:t>세븐일레븐에</a:t>
            </a:r>
            <a:r>
              <a:rPr lang="ko-KR" altLang="en-US" dirty="0">
                <a:latin typeface="바탕" panose="02030600000101010101" pitchFamily="18" charset="-127"/>
                <a:ea typeface="바탕" panose="02030600000101010101" pitchFamily="18" charset="-127"/>
              </a:rPr>
              <a:t> 속해 있음</a:t>
            </a:r>
          </a:p>
        </p:txBody>
      </p:sp>
      <p:sp>
        <p:nvSpPr>
          <p:cNvPr id="8" name="TextBox 7">
            <a:extLst>
              <a:ext uri="{FF2B5EF4-FFF2-40B4-BE49-F238E27FC236}">
                <a16:creationId xmlns:a16="http://schemas.microsoft.com/office/drawing/2014/main" id="{8C3910A9-8579-41E5-9AC4-9266BC55E59B}"/>
              </a:ext>
            </a:extLst>
          </p:cNvPr>
          <p:cNvSpPr txBox="1"/>
          <p:nvPr/>
        </p:nvSpPr>
        <p:spPr>
          <a:xfrm>
            <a:off x="3853543" y="4572000"/>
            <a:ext cx="2108718" cy="1200329"/>
          </a:xfrm>
          <a:prstGeom prst="rect">
            <a:avLst/>
          </a:prstGeom>
          <a:noFill/>
        </p:spPr>
        <p:txBody>
          <a:bodyPr wrap="square" rtlCol="0">
            <a:spAutoFit/>
          </a:bodyPr>
          <a:lstStyle/>
          <a:p>
            <a:pPr marL="285750" indent="-285750">
              <a:buFont typeface="Arial" panose="020B0604020202020204" pitchFamily="34" charset="0"/>
              <a:buChar char="•"/>
            </a:pPr>
            <a:r>
              <a:rPr lang="ko-KR" altLang="en-US" dirty="0">
                <a:latin typeface="바탕" panose="02030600000101010101" pitchFamily="18" charset="-127"/>
                <a:ea typeface="바탕" panose="02030600000101010101" pitchFamily="18" charset="-127"/>
              </a:rPr>
              <a:t>공항과 연결된 노선을 보유한 대형 철도회사</a:t>
            </a:r>
          </a:p>
          <a:p>
            <a:pPr marL="285750" indent="-285750">
              <a:buFont typeface="Arial" panose="020B0604020202020204" pitchFamily="34" charset="0"/>
              <a:buChar char="•"/>
            </a:pPr>
            <a:endParaRPr lang="ko-KR" altLang="en-US" dirty="0"/>
          </a:p>
        </p:txBody>
      </p:sp>
      <p:sp>
        <p:nvSpPr>
          <p:cNvPr id="9" name="TextBox 8">
            <a:extLst>
              <a:ext uri="{FF2B5EF4-FFF2-40B4-BE49-F238E27FC236}">
                <a16:creationId xmlns:a16="http://schemas.microsoft.com/office/drawing/2014/main" id="{D42A3B05-A35C-4091-913E-7FFE2247794D}"/>
              </a:ext>
            </a:extLst>
          </p:cNvPr>
          <p:cNvSpPr txBox="1"/>
          <p:nvPr/>
        </p:nvSpPr>
        <p:spPr>
          <a:xfrm>
            <a:off x="7587101" y="4564355"/>
            <a:ext cx="2896471" cy="646331"/>
          </a:xfrm>
          <a:prstGeom prst="rect">
            <a:avLst/>
          </a:prstGeom>
          <a:noFill/>
        </p:spPr>
        <p:txBody>
          <a:bodyPr wrap="square" rtlCol="0">
            <a:spAutoFit/>
          </a:bodyPr>
          <a:lstStyle/>
          <a:p>
            <a:pPr marL="285750" indent="-285750">
              <a:buFont typeface="Arial" panose="020B0604020202020204" pitchFamily="34" charset="0"/>
              <a:buChar char="•"/>
            </a:pPr>
            <a:r>
              <a:rPr lang="ko-KR" altLang="en-US" dirty="0">
                <a:latin typeface="바탕" panose="02030600000101010101" pitchFamily="18" charset="-127"/>
                <a:ea typeface="바탕" panose="02030600000101010101" pitchFamily="18" charset="-127"/>
              </a:rPr>
              <a:t>역사가 깊음</a:t>
            </a:r>
            <a:endParaRPr lang="en-US" altLang="ko-KR" dirty="0">
              <a:latin typeface="바탕" panose="02030600000101010101" pitchFamily="18" charset="-127"/>
              <a:ea typeface="바탕" panose="02030600000101010101" pitchFamily="18" charset="-127"/>
            </a:endParaRPr>
          </a:p>
          <a:p>
            <a:pPr marL="285750" indent="-285750">
              <a:buFont typeface="Arial" panose="020B0604020202020204" pitchFamily="34" charset="0"/>
              <a:buChar char="•"/>
            </a:pPr>
            <a:r>
              <a:rPr lang="ko-KR" altLang="en-US" dirty="0">
                <a:latin typeface="바탕" panose="02030600000101010101" pitchFamily="18" charset="-127"/>
                <a:ea typeface="바탕" panose="02030600000101010101" pitchFamily="18" charset="-127"/>
              </a:rPr>
              <a:t>박물관 운영</a:t>
            </a:r>
          </a:p>
        </p:txBody>
      </p:sp>
      <p:sp>
        <p:nvSpPr>
          <p:cNvPr id="10" name="TextBox 9">
            <a:extLst>
              <a:ext uri="{FF2B5EF4-FFF2-40B4-BE49-F238E27FC236}">
                <a16:creationId xmlns:a16="http://schemas.microsoft.com/office/drawing/2014/main" id="{558EA852-BB02-42B2-ABE2-C93DC8EDD66A}"/>
              </a:ext>
            </a:extLst>
          </p:cNvPr>
          <p:cNvSpPr txBox="1"/>
          <p:nvPr/>
        </p:nvSpPr>
        <p:spPr>
          <a:xfrm>
            <a:off x="3994255" y="4164245"/>
            <a:ext cx="1819469" cy="400110"/>
          </a:xfrm>
          <a:prstGeom prst="rect">
            <a:avLst/>
          </a:prstGeom>
          <a:noFill/>
        </p:spPr>
        <p:txBody>
          <a:bodyPr wrap="square" rtlCol="0">
            <a:spAutoFit/>
          </a:bodyPr>
          <a:lstStyle/>
          <a:p>
            <a:r>
              <a:rPr lang="ko-KR" altLang="en-US" sz="2000" b="1" dirty="0" err="1">
                <a:latin typeface="바탕" panose="02030600000101010101" pitchFamily="18" charset="-127"/>
                <a:ea typeface="바탕" panose="02030600000101010101" pitchFamily="18" charset="-127"/>
              </a:rPr>
              <a:t>게이세이</a:t>
            </a:r>
            <a:r>
              <a:rPr lang="ko-KR" altLang="en-US" sz="2000" b="1" dirty="0">
                <a:latin typeface="바탕" panose="02030600000101010101" pitchFamily="18" charset="-127"/>
                <a:ea typeface="바탕" panose="02030600000101010101" pitchFamily="18" charset="-127"/>
              </a:rPr>
              <a:t> 전철</a:t>
            </a:r>
          </a:p>
        </p:txBody>
      </p:sp>
      <p:sp>
        <p:nvSpPr>
          <p:cNvPr id="11" name="TextBox 10">
            <a:extLst>
              <a:ext uri="{FF2B5EF4-FFF2-40B4-BE49-F238E27FC236}">
                <a16:creationId xmlns:a16="http://schemas.microsoft.com/office/drawing/2014/main" id="{4CEB5D10-ABFE-4875-B8AE-09B594344C2B}"/>
              </a:ext>
            </a:extLst>
          </p:cNvPr>
          <p:cNvSpPr txBox="1"/>
          <p:nvPr/>
        </p:nvSpPr>
        <p:spPr>
          <a:xfrm>
            <a:off x="7677804" y="4164245"/>
            <a:ext cx="1579454" cy="400110"/>
          </a:xfrm>
          <a:prstGeom prst="rect">
            <a:avLst/>
          </a:prstGeom>
          <a:noFill/>
        </p:spPr>
        <p:txBody>
          <a:bodyPr wrap="square" rtlCol="0">
            <a:spAutoFit/>
          </a:bodyPr>
          <a:lstStyle/>
          <a:p>
            <a:r>
              <a:rPr lang="ko-KR" altLang="en-US" sz="2000" b="1" dirty="0">
                <a:latin typeface="바탕" panose="02030600000101010101" pitchFamily="18" charset="-127"/>
                <a:ea typeface="바탕" panose="02030600000101010101" pitchFamily="18" charset="-127"/>
              </a:rPr>
              <a:t>케이오 전철</a:t>
            </a:r>
          </a:p>
        </p:txBody>
      </p:sp>
      <p:sp>
        <p:nvSpPr>
          <p:cNvPr id="12" name="TextBox 11">
            <a:extLst>
              <a:ext uri="{FF2B5EF4-FFF2-40B4-BE49-F238E27FC236}">
                <a16:creationId xmlns:a16="http://schemas.microsoft.com/office/drawing/2014/main" id="{FAD75C5B-4B27-4625-B865-241E2AAD1C00}"/>
              </a:ext>
            </a:extLst>
          </p:cNvPr>
          <p:cNvSpPr txBox="1"/>
          <p:nvPr/>
        </p:nvSpPr>
        <p:spPr>
          <a:xfrm>
            <a:off x="875347" y="4171890"/>
            <a:ext cx="1579454" cy="400110"/>
          </a:xfrm>
          <a:prstGeom prst="rect">
            <a:avLst/>
          </a:prstGeom>
          <a:noFill/>
        </p:spPr>
        <p:txBody>
          <a:bodyPr wrap="square" rtlCol="0">
            <a:spAutoFit/>
          </a:bodyPr>
          <a:lstStyle/>
          <a:p>
            <a:r>
              <a:rPr lang="ko-KR" altLang="en-US" sz="2000" b="1" dirty="0" err="1">
                <a:latin typeface="바탕" panose="02030600000101010101" pitchFamily="18" charset="-127"/>
                <a:ea typeface="바탕" panose="02030600000101010101" pitchFamily="18" charset="-127"/>
              </a:rPr>
              <a:t>세이부</a:t>
            </a:r>
            <a:r>
              <a:rPr lang="ko-KR" altLang="en-US" sz="2000" b="1" dirty="0">
                <a:latin typeface="바탕" panose="02030600000101010101" pitchFamily="18" charset="-127"/>
                <a:ea typeface="바탕" panose="02030600000101010101" pitchFamily="18" charset="-127"/>
              </a:rPr>
              <a:t> 철도</a:t>
            </a:r>
          </a:p>
        </p:txBody>
      </p:sp>
    </p:spTree>
    <p:extLst>
      <p:ext uri="{BB962C8B-B14F-4D97-AF65-F5344CB8AC3E}">
        <p14:creationId xmlns:p14="http://schemas.microsoft.com/office/powerpoint/2010/main" val="9876990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BohemianVTI">
  <a:themeElements>
    <a:clrScheme name="AnalogousFromDarkSeedLeftStep">
      <a:dk1>
        <a:srgbClr val="000000"/>
      </a:dk1>
      <a:lt1>
        <a:srgbClr val="FFFFFF"/>
      </a:lt1>
      <a:dk2>
        <a:srgbClr val="30241B"/>
      </a:dk2>
      <a:lt2>
        <a:srgbClr val="F0F3F3"/>
      </a:lt2>
      <a:accent1>
        <a:srgbClr val="C34D67"/>
      </a:accent1>
      <a:accent2>
        <a:srgbClr val="B13B86"/>
      </a:accent2>
      <a:accent3>
        <a:srgbClr val="BD4DC3"/>
      </a:accent3>
      <a:accent4>
        <a:srgbClr val="7A3BB1"/>
      </a:accent4>
      <a:accent5>
        <a:srgbClr val="5A4DC3"/>
      </a:accent5>
      <a:accent6>
        <a:srgbClr val="3B5FB1"/>
      </a:accent6>
      <a:hlink>
        <a:srgbClr val="7B5CC8"/>
      </a:hlink>
      <a:folHlink>
        <a:srgbClr val="7F7F7F"/>
      </a:folHlink>
    </a:clrScheme>
    <a:fontScheme name="modern love avenir">
      <a:majorFont>
        <a:latin typeface="Malgun Gothic"/>
        <a:ea typeface=""/>
        <a:cs typeface=""/>
      </a:majorFont>
      <a:minorFont>
        <a:latin typeface="Malgun Gothic Semi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hemianVTI" id="{B5E50611-F7C7-47BC-81A6-BE9493DF8677}" vid="{7A26D0DD-A1A5-444B-B0FB-E7DB9E2D047F}"/>
    </a:ext>
  </a:extLst>
</a:theme>
</file>

<file path=docProps/app.xml><?xml version="1.0" encoding="utf-8"?>
<Properties xmlns="http://schemas.openxmlformats.org/officeDocument/2006/extended-properties" xmlns:vt="http://schemas.openxmlformats.org/officeDocument/2006/docPropsVTypes">
  <Template/>
  <TotalTime>897</TotalTime>
  <Words>645</Words>
  <Application>Microsoft Office PowerPoint</Application>
  <PresentationFormat>와이드스크린</PresentationFormat>
  <Paragraphs>97</Paragraphs>
  <Slides>20</Slides>
  <Notes>0</Notes>
  <HiddenSlides>0</HiddenSlides>
  <MMClips>2</MMClips>
  <ScaleCrop>false</ScaleCrop>
  <HeadingPairs>
    <vt:vector size="6" baseType="variant">
      <vt:variant>
        <vt:lpstr>사용한 글꼴</vt:lpstr>
      </vt:variant>
      <vt:variant>
        <vt:i4>7</vt:i4>
      </vt:variant>
      <vt:variant>
        <vt:lpstr>테마</vt:lpstr>
      </vt:variant>
      <vt:variant>
        <vt:i4>1</vt:i4>
      </vt:variant>
      <vt:variant>
        <vt:lpstr>슬라이드 제목</vt:lpstr>
      </vt:variant>
      <vt:variant>
        <vt:i4>20</vt:i4>
      </vt:variant>
    </vt:vector>
  </HeadingPairs>
  <TitlesOfParts>
    <vt:vector size="28" baseType="lpstr">
      <vt:lpstr>Malgun Gothic Semilight</vt:lpstr>
      <vt:lpstr>Malgun Gothic</vt:lpstr>
      <vt:lpstr>바탕</vt:lpstr>
      <vt:lpstr>바탕체</vt:lpstr>
      <vt:lpstr>휴먼옛체</vt:lpstr>
      <vt:lpstr>Arial</vt:lpstr>
      <vt:lpstr>Noto Sans</vt:lpstr>
      <vt:lpstr>BohemianVTI</vt:lpstr>
      <vt:lpstr>일본철도</vt:lpstr>
      <vt:lpstr>목차</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교통문화</dc:title>
  <dc:creator>정승우</dc:creator>
  <cp:lastModifiedBy>정 승우</cp:lastModifiedBy>
  <cp:revision>15</cp:revision>
  <dcterms:created xsi:type="dcterms:W3CDTF">2021-09-13T00:25:13Z</dcterms:created>
  <dcterms:modified xsi:type="dcterms:W3CDTF">2021-09-28T15:07:13Z</dcterms:modified>
</cp:coreProperties>
</file>