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95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  <p:sldId id="263" r:id="rId10"/>
    <p:sldId id="267" r:id="rId11"/>
    <p:sldId id="264" r:id="rId12"/>
    <p:sldId id="265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7">
          <p15:clr>
            <a:srgbClr val="A4A3A4"/>
          </p15:clr>
        </p15:guide>
        <p15:guide id="2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  <p:ext uri="ACF4677E-8BD2-47ae-8A1F-98590045965D">
      <hp:hncThemeShow xmlns:hp="http://schemas.haansoft.com/office/presentation/8.0" xmlns:dsp="http://schemas.microsoft.com/office/drawing/2008/diagram" xmlns:dgm="http://schemas.openxmlformats.org/drawingml/2006/diagram" xmlns:c="http://schemas.openxmlformats.org/drawingml/2006/chart" xmlns="" themeShowType="1" themeSkinType="1" themeTransitionType="1" useThemeTransition="1" byMouseClick="1" attrType="1" dur="200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>
    <p:restoredLeft sz="12579"/>
    <p:restoredTop sz="89824"/>
  </p:normalViewPr>
  <p:slideViewPr>
    <p:cSldViewPr snapToGrid="0" snapToObjects="1">
      <p:cViewPr varScale="1">
        <p:scale>
          <a:sx n="103" d="100"/>
          <a:sy n="103" d="100"/>
        </p:scale>
        <p:origin x="1050" y="114"/>
      </p:cViewPr>
      <p:guideLst>
        <p:guide orient="horz" pos="2157"/>
        <p:guide pos="383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/>
          <a:lstStyle>
            <a:lvl1pPr algn="r">
              <a:defRPr sz="1200"/>
            </a:lvl1pPr>
          </a:lstStyle>
          <a:p>
            <a:pPr lvl="0">
              <a:defRPr/>
            </a:pPr>
            <a:fld id="{E2B2BC9D-A816-4D0A-858B-1D023B3A8ACA}" type="datetime1">
              <a:rPr lang="ko-KR" altLang="en-US"/>
              <a:pPr lvl="0">
                <a:defRPr/>
              </a:pPr>
              <a:t>2021-09-17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anchor="ctr"/>
          <a:lstStyle/>
          <a:p>
            <a:pPr lvl="0">
              <a:defRPr/>
            </a:pPr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>
            <a:noAutofit/>
          </a:bodyPr>
          <a:lstStyle/>
          <a:p>
            <a:pPr lvl="0">
              <a:defRPr/>
            </a:pPr>
            <a:r>
              <a:rPr lang="ko-KR" altLang="en-US"/>
              <a:t>마스터 텍스트 스타일을 편집합니다</a:t>
            </a:r>
          </a:p>
          <a:p>
            <a:pPr lvl="1">
              <a:defRPr/>
            </a:pPr>
            <a:r>
              <a:rPr lang="ko-KR" altLang="en-US"/>
              <a:t>둘째 수준</a:t>
            </a:r>
          </a:p>
          <a:p>
            <a:pPr lvl="2">
              <a:defRPr/>
            </a:pPr>
            <a:r>
              <a:rPr lang="ko-KR" altLang="en-US"/>
              <a:t>셋째 수준</a:t>
            </a:r>
          </a:p>
          <a:p>
            <a:pPr lvl="3">
              <a:defRPr/>
            </a:pPr>
            <a:r>
              <a:rPr lang="ko-KR" altLang="en-US"/>
              <a:t>넷째 수준</a:t>
            </a:r>
          </a:p>
          <a:p>
            <a:pPr lvl="4">
              <a:defRPr/>
            </a:pPr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l">
              <a:defRPr sz="1200"/>
            </a:lvl1pPr>
          </a:lstStyle>
          <a:p>
            <a:pPr lvl="0"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anchor="b"/>
          <a:lstStyle>
            <a:lvl1pPr algn="r">
              <a:defRPr sz="1200"/>
            </a:lvl1pPr>
          </a:lstStyle>
          <a:p>
            <a:pPr lvl="0">
              <a:defRPr/>
            </a:pPr>
            <a:fld id="{09F4262C-968C-4EE9-8164-CE16364706B3}" type="slidenum">
              <a:rPr lang="ko-KR" altLang="en-US"/>
              <a:pPr lvl="0">
                <a:defRPr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j-lt"/>
        <a:ea typeface="+mj-ea"/>
        <a:cs typeface="+mj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7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3" name="슬라이드 노트 개체 틀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4" name="슬라이드 번호 개체 틀 6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lvl="0">
              <a:defRPr/>
            </a:pPr>
            <a:fld id="{09F4262C-968C-4EE9-8164-CE16364706B3}" type="slidenum">
              <a:rPr lang="en-US" altLang="en-US"/>
              <a:pPr lvl="0">
                <a:defRPr/>
              </a:pPr>
              <a:t>10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제목 슬라이드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자유형 7"/>
          <p:cNvSpPr/>
          <p:nvPr/>
        </p:nvSpPr>
        <p:spPr>
          <a:xfrm>
            <a:off x="-12699" y="3631"/>
            <a:ext cx="1247479" cy="442587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708"/>
              </a:cxn>
              <a:cxn ang="0">
                <a:pos x="986" y="7114"/>
              </a:cxn>
              <a:cxn ang="0">
                <a:pos x="1537" y="7266"/>
              </a:cxn>
              <a:cxn ang="0">
                <a:pos x="62" y="0"/>
              </a:cxn>
              <a:cxn ang="0">
                <a:pos x="0" y="0"/>
              </a:cxn>
            </a:cxnLst>
            <a:rect l="0" t="0" r="r" b="b"/>
            <a:pathLst>
              <a:path w="1537" h="7266">
                <a:moveTo>
                  <a:pt x="0" y="0"/>
                </a:moveTo>
                <a:lnTo>
                  <a:pt x="0" y="708"/>
                </a:lnTo>
                <a:lnTo>
                  <a:pt x="986" y="7114"/>
                </a:lnTo>
                <a:lnTo>
                  <a:pt x="1537" y="7266"/>
                </a:lnTo>
                <a:lnTo>
                  <a:pt x="62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9" name="자유형 8"/>
          <p:cNvSpPr/>
          <p:nvPr/>
        </p:nvSpPr>
        <p:spPr>
          <a:xfrm flipH="1">
            <a:off x="7307082" y="211889"/>
            <a:ext cx="4883131" cy="1609272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0" name="자유형 9"/>
          <p:cNvSpPr/>
          <p:nvPr/>
        </p:nvSpPr>
        <p:spPr>
          <a:xfrm flipH="1">
            <a:off x="1176" y="0"/>
            <a:ext cx="12196229" cy="1209811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1" name="자유형 10"/>
          <p:cNvSpPr/>
          <p:nvPr/>
        </p:nvSpPr>
        <p:spPr>
          <a:xfrm>
            <a:off x="0" y="313097"/>
            <a:ext cx="7315199" cy="2039450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  <a:gd name="connsiteX0" fmla="*/ 5486400 w 5486400"/>
              <a:gd name="connsiteY0" fmla="*/ 1085850 h 2676075"/>
              <a:gd name="connsiteX1" fmla="*/ 0 w 5486400"/>
              <a:gd name="connsiteY1" fmla="*/ 0 h 2676075"/>
              <a:gd name="connsiteX2" fmla="*/ 0 w 5486400"/>
              <a:gd name="connsiteY2" fmla="*/ 95250 h 2676075"/>
              <a:gd name="connsiteX3" fmla="*/ 604863 w 5486400"/>
              <a:gd name="connsiteY3" fmla="*/ 2676075 h 2676075"/>
              <a:gd name="connsiteX4" fmla="*/ 5486400 w 5486400"/>
              <a:gd name="connsiteY4" fmla="*/ 1085850 h 2676075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0 w 5486400"/>
              <a:gd name="connsiteY2" fmla="*/ 95250 h 2582198"/>
              <a:gd name="connsiteX3" fmla="*/ 892927 w 5486400"/>
              <a:gd name="connsiteY3" fmla="*/ 2582198 h 2582198"/>
              <a:gd name="connsiteX4" fmla="*/ 5486400 w 5486400"/>
              <a:gd name="connsiteY4" fmla="*/ 1085850 h 2582198"/>
              <a:gd name="connsiteX0" fmla="*/ 5486400 w 5486400"/>
              <a:gd name="connsiteY0" fmla="*/ 1085850 h 2582198"/>
              <a:gd name="connsiteX1" fmla="*/ 0 w 5486400"/>
              <a:gd name="connsiteY1" fmla="*/ 0 h 2582198"/>
              <a:gd name="connsiteX2" fmla="*/ 892927 w 5486400"/>
              <a:gd name="connsiteY2" fmla="*/ 2582198 h 2582198"/>
              <a:gd name="connsiteX3" fmla="*/ 5486400 w 5486400"/>
              <a:gd name="connsiteY3" fmla="*/ 1085850 h 2582198"/>
              <a:gd name="connsiteX0" fmla="*/ 5486400 w 5486400"/>
              <a:gd name="connsiteY0" fmla="*/ 1085850 h 2481754"/>
              <a:gd name="connsiteX1" fmla="*/ 0 w 5486400"/>
              <a:gd name="connsiteY1" fmla="*/ 0 h 2481754"/>
              <a:gd name="connsiteX2" fmla="*/ 870728 w 5486400"/>
              <a:gd name="connsiteY2" fmla="*/ 2481754 h 2481754"/>
              <a:gd name="connsiteX3" fmla="*/ 5486400 w 5486400"/>
              <a:gd name="connsiteY3" fmla="*/ 1085850 h 248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486400" h="2481754">
                <a:moveTo>
                  <a:pt x="5486400" y="1085850"/>
                </a:moveTo>
                <a:lnTo>
                  <a:pt x="0" y="0"/>
                </a:lnTo>
                <a:lnTo>
                  <a:pt x="870728" y="2481754"/>
                </a:lnTo>
                <a:lnTo>
                  <a:pt x="5486400" y="1085850"/>
                </a:lnTo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2" name="자유형 11"/>
          <p:cNvSpPr/>
          <p:nvPr/>
        </p:nvSpPr>
        <p:spPr>
          <a:xfrm rot="16200000" flipH="1">
            <a:off x="-469153" y="661849"/>
            <a:ext cx="2747768" cy="1432205"/>
          </a:xfrm>
          <a:custGeom>
            <a:avLst/>
            <a:gdLst>
              <a:gd name="connsiteX0" fmla="*/ 0 w 2715"/>
              <a:gd name="connsiteY0" fmla="*/ 0 h 1458"/>
              <a:gd name="connsiteX1" fmla="*/ 0 w 2715"/>
              <a:gd name="connsiteY1" fmla="*/ 1458 h 1458"/>
              <a:gd name="connsiteX2" fmla="*/ 2715 w 2715"/>
              <a:gd name="connsiteY2" fmla="*/ 909 h 1458"/>
              <a:gd name="connsiteX3" fmla="*/ 0 w 2715"/>
              <a:gd name="connsiteY3" fmla="*/ 0 h 14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15" h="1458">
                <a:moveTo>
                  <a:pt x="0" y="0"/>
                </a:moveTo>
                <a:lnTo>
                  <a:pt x="0" y="1458"/>
                </a:lnTo>
                <a:lnTo>
                  <a:pt x="2715" y="909"/>
                </a:lnTo>
                <a:lnTo>
                  <a:pt x="0" y="0"/>
                </a:lnTo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3" name="자유형 12"/>
          <p:cNvSpPr/>
          <p:nvPr/>
        </p:nvSpPr>
        <p:spPr>
          <a:xfrm rot="16200000" flipH="1">
            <a:off x="-2892959" y="2893114"/>
            <a:ext cx="6862892" cy="1076695"/>
          </a:xfrm>
          <a:custGeom>
            <a:avLst/>
            <a:gdLst>
              <a:gd name="connsiteX0" fmla="*/ 6774 w 6774"/>
              <a:gd name="connsiteY0" fmla="*/ 0 h 1097"/>
              <a:gd name="connsiteX1" fmla="*/ 0 w 6774"/>
              <a:gd name="connsiteY1" fmla="*/ 0 h 1097"/>
              <a:gd name="connsiteX2" fmla="*/ 0 w 6774"/>
              <a:gd name="connsiteY2" fmla="*/ 194 h 1097"/>
              <a:gd name="connsiteX3" fmla="*/ 2700 w 6774"/>
              <a:gd name="connsiteY3" fmla="*/ 1097 h 1097"/>
              <a:gd name="connsiteX4" fmla="*/ 6774 w 6774"/>
              <a:gd name="connsiteY4" fmla="*/ 282 h 1097"/>
              <a:gd name="connsiteX5" fmla="*/ 6774 w 6774"/>
              <a:gd name="connsiteY5" fmla="*/ 0 h 10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774" h="1097">
                <a:moveTo>
                  <a:pt x="6774" y="0"/>
                </a:moveTo>
                <a:lnTo>
                  <a:pt x="0" y="0"/>
                </a:lnTo>
                <a:lnTo>
                  <a:pt x="0" y="194"/>
                </a:lnTo>
                <a:lnTo>
                  <a:pt x="2700" y="1097"/>
                </a:lnTo>
                <a:lnTo>
                  <a:pt x="6774" y="282"/>
                </a:lnTo>
                <a:lnTo>
                  <a:pt x="6774" y="0"/>
                </a:ln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4" name="자유형 13"/>
          <p:cNvSpPr/>
          <p:nvPr/>
        </p:nvSpPr>
        <p:spPr>
          <a:xfrm rot="16200000">
            <a:off x="-839161" y="3864994"/>
            <a:ext cx="4116307" cy="1880869"/>
          </a:xfrm>
          <a:custGeom>
            <a:avLst/>
            <a:gdLst>
              <a:gd name="connsiteX0" fmla="*/ 5486400 w 5486400"/>
              <a:gd name="connsiteY0" fmla="*/ 1085850 h 2571750"/>
              <a:gd name="connsiteX1" fmla="*/ 0 w 5486400"/>
              <a:gd name="connsiteY1" fmla="*/ 0 h 2571750"/>
              <a:gd name="connsiteX2" fmla="*/ 0 w 5486400"/>
              <a:gd name="connsiteY2" fmla="*/ 95250 h 2571750"/>
              <a:gd name="connsiteX3" fmla="*/ 923925 w 5486400"/>
              <a:gd name="connsiteY3" fmla="*/ 2571750 h 2571750"/>
              <a:gd name="connsiteX4" fmla="*/ 5486400 w 5486400"/>
              <a:gd name="connsiteY4" fmla="*/ 1085850 h 2571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86400" h="2571750">
                <a:moveTo>
                  <a:pt x="5486400" y="1085850"/>
                </a:moveTo>
                <a:lnTo>
                  <a:pt x="0" y="0"/>
                </a:lnTo>
                <a:lnTo>
                  <a:pt x="0" y="95250"/>
                </a:lnTo>
                <a:lnTo>
                  <a:pt x="923925" y="2571750"/>
                </a:lnTo>
                <a:lnTo>
                  <a:pt x="5486400" y="1085850"/>
                </a:lnTo>
              </a:path>
            </a:pathLst>
          </a:custGeom>
          <a:solidFill>
            <a:schemeClr val="accent2">
              <a:lumMod val="25000"/>
              <a:lumOff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5" name="자유형 14"/>
          <p:cNvSpPr/>
          <p:nvPr/>
        </p:nvSpPr>
        <p:spPr>
          <a:xfrm rot="16200000">
            <a:off x="1234747" y="5050782"/>
            <a:ext cx="895421" cy="2731035"/>
          </a:xfrm>
          <a:custGeom>
            <a:avLst/>
            <a:gdLst>
              <a:gd name="connsiteX0" fmla="*/ 0 w 571472"/>
              <a:gd name="connsiteY0" fmla="*/ 3000396 h 3000396"/>
              <a:gd name="connsiteX1" fmla="*/ 0 w 571472"/>
              <a:gd name="connsiteY1" fmla="*/ 0 h 3000396"/>
              <a:gd name="connsiteX2" fmla="*/ 571472 w 571472"/>
              <a:gd name="connsiteY2" fmla="*/ 3000396 h 3000396"/>
              <a:gd name="connsiteX3" fmla="*/ 0 w 571472"/>
              <a:gd name="connsiteY3" fmla="*/ 3000396 h 3000396"/>
              <a:gd name="connsiteX0" fmla="*/ 0 w 928630"/>
              <a:gd name="connsiteY0" fmla="*/ 3000396 h 3000396"/>
              <a:gd name="connsiteX1" fmla="*/ 0 w 928630"/>
              <a:gd name="connsiteY1" fmla="*/ 0 h 3000396"/>
              <a:gd name="connsiteX2" fmla="*/ 928630 w 928630"/>
              <a:gd name="connsiteY2" fmla="*/ 2500306 h 3000396"/>
              <a:gd name="connsiteX3" fmla="*/ 0 w 928630"/>
              <a:gd name="connsiteY3" fmla="*/ 3000396 h 3000396"/>
              <a:gd name="connsiteX0" fmla="*/ 9525 w 938155"/>
              <a:gd name="connsiteY0" fmla="*/ 3067050 h 3067050"/>
              <a:gd name="connsiteX1" fmla="*/ 0 w 938155"/>
              <a:gd name="connsiteY1" fmla="*/ 0 h 3067050"/>
              <a:gd name="connsiteX2" fmla="*/ 938155 w 938155"/>
              <a:gd name="connsiteY2" fmla="*/ 2566960 h 3067050"/>
              <a:gd name="connsiteX3" fmla="*/ 9525 w 938155"/>
              <a:gd name="connsiteY3" fmla="*/ 3067050 h 3067050"/>
              <a:gd name="connsiteX0" fmla="*/ 9525 w 928656"/>
              <a:gd name="connsiteY0" fmla="*/ 3067050 h 3067050"/>
              <a:gd name="connsiteX1" fmla="*/ 0 w 928656"/>
              <a:gd name="connsiteY1" fmla="*/ 0 h 3067050"/>
              <a:gd name="connsiteX2" fmla="*/ 928656 w 928656"/>
              <a:gd name="connsiteY2" fmla="*/ 2509813 h 3067050"/>
              <a:gd name="connsiteX3" fmla="*/ 9525 w 928656"/>
              <a:gd name="connsiteY3" fmla="*/ 3067050 h 3067050"/>
              <a:gd name="connsiteX0" fmla="*/ 9525 w 928656"/>
              <a:gd name="connsiteY0" fmla="*/ 2709836 h 2709836"/>
              <a:gd name="connsiteX1" fmla="*/ 0 w 928656"/>
              <a:gd name="connsiteY1" fmla="*/ 0 h 2709836"/>
              <a:gd name="connsiteX2" fmla="*/ 928656 w 928656"/>
              <a:gd name="connsiteY2" fmla="*/ 2509813 h 2709836"/>
              <a:gd name="connsiteX3" fmla="*/ 9525 w 928656"/>
              <a:gd name="connsiteY3" fmla="*/ 2709836 h 2709836"/>
              <a:gd name="connsiteX0" fmla="*/ 9525 w 928656"/>
              <a:gd name="connsiteY0" fmla="*/ 2781250 h 2781250"/>
              <a:gd name="connsiteX1" fmla="*/ 0 w 928656"/>
              <a:gd name="connsiteY1" fmla="*/ 0 h 2781250"/>
              <a:gd name="connsiteX2" fmla="*/ 928656 w 928656"/>
              <a:gd name="connsiteY2" fmla="*/ 2509813 h 2781250"/>
              <a:gd name="connsiteX3" fmla="*/ 9525 w 928656"/>
              <a:gd name="connsiteY3" fmla="*/ 2781250 h 2781250"/>
              <a:gd name="connsiteX0" fmla="*/ 9525 w 928656"/>
              <a:gd name="connsiteY0" fmla="*/ 2924102 h 2924102"/>
              <a:gd name="connsiteX1" fmla="*/ 0 w 928656"/>
              <a:gd name="connsiteY1" fmla="*/ 0 h 2924102"/>
              <a:gd name="connsiteX2" fmla="*/ 928656 w 928656"/>
              <a:gd name="connsiteY2" fmla="*/ 2509813 h 2924102"/>
              <a:gd name="connsiteX3" fmla="*/ 9525 w 928656"/>
              <a:gd name="connsiteY3" fmla="*/ 2924102 h 2924102"/>
              <a:gd name="connsiteX0" fmla="*/ 9525 w 931063"/>
              <a:gd name="connsiteY0" fmla="*/ 2924102 h 2924102"/>
              <a:gd name="connsiteX1" fmla="*/ 0 w 931063"/>
              <a:gd name="connsiteY1" fmla="*/ 0 h 2924102"/>
              <a:gd name="connsiteX2" fmla="*/ 931063 w 931063"/>
              <a:gd name="connsiteY2" fmla="*/ 2521723 h 2924102"/>
              <a:gd name="connsiteX3" fmla="*/ 9525 w 931063"/>
              <a:gd name="connsiteY3" fmla="*/ 2924102 h 2924102"/>
              <a:gd name="connsiteX0" fmla="*/ 0 w 931063"/>
              <a:gd name="connsiteY0" fmla="*/ 2805040 h 2805040"/>
              <a:gd name="connsiteX1" fmla="*/ 0 w 931063"/>
              <a:gd name="connsiteY1" fmla="*/ 0 h 2805040"/>
              <a:gd name="connsiteX2" fmla="*/ 931063 w 931063"/>
              <a:gd name="connsiteY2" fmla="*/ 2521723 h 2805040"/>
              <a:gd name="connsiteX3" fmla="*/ 0 w 931063"/>
              <a:gd name="connsiteY3" fmla="*/ 2805040 h 2805040"/>
              <a:gd name="connsiteX0" fmla="*/ 6350 w 931063"/>
              <a:gd name="connsiteY0" fmla="*/ 2822504 h 2822504"/>
              <a:gd name="connsiteX1" fmla="*/ 0 w 931063"/>
              <a:gd name="connsiteY1" fmla="*/ 0 h 2822504"/>
              <a:gd name="connsiteX2" fmla="*/ 931063 w 931063"/>
              <a:gd name="connsiteY2" fmla="*/ 2521723 h 2822504"/>
              <a:gd name="connsiteX3" fmla="*/ 6350 w 931063"/>
              <a:gd name="connsiteY3" fmla="*/ 2822504 h 2822504"/>
              <a:gd name="connsiteX0" fmla="*/ 6350 w 1185503"/>
              <a:gd name="connsiteY0" fmla="*/ 2822504 h 3224000"/>
              <a:gd name="connsiteX1" fmla="*/ 0 w 1185503"/>
              <a:gd name="connsiteY1" fmla="*/ 0 h 3224000"/>
              <a:gd name="connsiteX2" fmla="*/ 1185503 w 1185503"/>
              <a:gd name="connsiteY2" fmla="*/ 3224000 h 3224000"/>
              <a:gd name="connsiteX3" fmla="*/ 6350 w 1185503"/>
              <a:gd name="connsiteY3" fmla="*/ 2822504 h 3224000"/>
              <a:gd name="connsiteX0" fmla="*/ 2116 w 1193457"/>
              <a:gd name="connsiteY0" fmla="*/ 3734200 h 3734200"/>
              <a:gd name="connsiteX1" fmla="*/ 7954 w 1193457"/>
              <a:gd name="connsiteY1" fmla="*/ 0 h 3734200"/>
              <a:gd name="connsiteX2" fmla="*/ 1193457 w 1193457"/>
              <a:gd name="connsiteY2" fmla="*/ 3224000 h 3734200"/>
              <a:gd name="connsiteX3" fmla="*/ 2116 w 1193457"/>
              <a:gd name="connsiteY3" fmla="*/ 3734200 h 3734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93457" h="3734200">
                <a:moveTo>
                  <a:pt x="2116" y="3734200"/>
                </a:moveTo>
                <a:cubicBezTo>
                  <a:pt x="-1" y="2793365"/>
                  <a:pt x="10071" y="940835"/>
                  <a:pt x="7954" y="0"/>
                </a:cubicBezTo>
                <a:lnTo>
                  <a:pt x="1193457" y="3224000"/>
                </a:lnTo>
                <a:lnTo>
                  <a:pt x="2116" y="3734200"/>
                </a:lnTo>
              </a:path>
            </a:pathLst>
          </a:custGeom>
          <a:solidFill>
            <a:schemeClr val="accent2">
              <a:lumMod val="50000"/>
              <a:lumOff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16" name="자유형 15"/>
          <p:cNvSpPr/>
          <p:nvPr/>
        </p:nvSpPr>
        <p:spPr>
          <a:xfrm>
            <a:off x="164250" y="-27432"/>
            <a:ext cx="2883726" cy="6885432"/>
          </a:xfrm>
          <a:custGeom>
            <a:avLst/>
            <a:gdLst>
              <a:gd name="connsiteX0" fmla="*/ 0 w 500066"/>
              <a:gd name="connsiteY0" fmla="*/ 6858000 h 6858000"/>
              <a:gd name="connsiteX1" fmla="*/ 250033 w 500066"/>
              <a:gd name="connsiteY1" fmla="*/ 0 h 6858000"/>
              <a:gd name="connsiteX2" fmla="*/ 500066 w 500066"/>
              <a:gd name="connsiteY2" fmla="*/ 6858000 h 6858000"/>
              <a:gd name="connsiteX3" fmla="*/ 0 w 500066"/>
              <a:gd name="connsiteY3" fmla="*/ 6858000 h 6858000"/>
              <a:gd name="connsiteX0" fmla="*/ 1638757 w 2138823"/>
              <a:gd name="connsiteY0" fmla="*/ 6876288 h 6876288"/>
              <a:gd name="connsiteX1" fmla="*/ 0 w 2138823"/>
              <a:gd name="connsiteY1" fmla="*/ 0 h 6876288"/>
              <a:gd name="connsiteX2" fmla="*/ 2138823 w 2138823"/>
              <a:gd name="connsiteY2" fmla="*/ 6876288 h 6876288"/>
              <a:gd name="connsiteX3" fmla="*/ 1638757 w 2138823"/>
              <a:gd name="connsiteY3" fmla="*/ 6876288 h 6876288"/>
              <a:gd name="connsiteX0" fmla="*/ 1662729 w 2162795"/>
              <a:gd name="connsiteY0" fmla="*/ 6885432 h 6885432"/>
              <a:gd name="connsiteX1" fmla="*/ 0 w 2162795"/>
              <a:gd name="connsiteY1" fmla="*/ 0 h 6885432"/>
              <a:gd name="connsiteX2" fmla="*/ 2162795 w 2162795"/>
              <a:gd name="connsiteY2" fmla="*/ 6885432 h 6885432"/>
              <a:gd name="connsiteX3" fmla="*/ 1662729 w 2162795"/>
              <a:gd name="connsiteY3" fmla="*/ 6885432 h 688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162795" h="6885432">
                <a:moveTo>
                  <a:pt x="1662729" y="6885432"/>
                </a:moveTo>
                <a:lnTo>
                  <a:pt x="0" y="0"/>
                </a:lnTo>
                <a:lnTo>
                  <a:pt x="2162795" y="6885432"/>
                </a:lnTo>
                <a:lnTo>
                  <a:pt x="1662729" y="6885432"/>
                </a:lnTo>
              </a:path>
            </a:pathLst>
          </a:custGeom>
          <a:solidFill>
            <a:schemeClr val="accent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2270586" y="2919309"/>
            <a:ext cx="9635703" cy="957706"/>
          </a:xfrm>
        </p:spPr>
        <p:txBody>
          <a:bodyPr>
            <a:noAutofit/>
          </a:bodyPr>
          <a:lstStyle>
            <a:lvl1pPr algn="l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2270586" y="3890286"/>
            <a:ext cx="9631127" cy="467408"/>
          </a:xfrm>
        </p:spPr>
        <p:txBody>
          <a:bodyPr anchor="ctr"/>
          <a:lstStyle>
            <a:lvl1pPr marL="0" indent="0" algn="l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82A27DF-FC33-4C05-96AC-ECA7B11A9C6B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간지" type="objOnly" preserve="1">
  <p:cSld name="간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그룹 5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7" name="자유형 6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1">
                <a:lumMod val="40000"/>
                <a:lumOff val="60000"/>
                <a:alpha val="58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8" name="자유형 7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1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rgbClr val="B6B8BA">
                <a:alpha val="38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2">
                <a:lumMod val="50000"/>
                <a:lumOff val="50000"/>
                <a:alpha val="6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330199" y="2673355"/>
            <a:ext cx="11531599" cy="1470025"/>
          </a:xfrm>
        </p:spPr>
        <p:txBody>
          <a:bodyPr/>
          <a:lstStyle>
            <a:lvl1pPr algn="ctr">
              <a:defRPr sz="54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>
          <a:xfrm>
            <a:off x="609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10BF683E-EC8C-4F1E-8017-25E57E2CE77B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</p:spPr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>
          <a:xfrm>
            <a:off x="8737599" y="6356350"/>
            <a:ext cx="2844799" cy="365125"/>
          </a:xfrm>
        </p:spPr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목차" type="clipArtAndTx" preserve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8" name="자유형 7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49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9" name="그룹 8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10" name="자유형 9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1" name="자유형 10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B6B8BA">
                  <a:alpha val="5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2" name="자유형 11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49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3" name="자유형 1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4" name="자유형 13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5">
                  <a:alpha val="7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5" name="자유형 14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42695" y="1121212"/>
            <a:ext cx="7837714" cy="1143000"/>
          </a:xfrm>
        </p:spPr>
        <p:txBody>
          <a:bodyPr/>
          <a:lstStyle>
            <a:lvl1pPr algn="l">
              <a:defRPr sz="400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18" name="텍스트 개체 틀 17"/>
          <p:cNvSpPr>
            <a:spLocks noGrp="1"/>
          </p:cNvSpPr>
          <p:nvPr>
            <p:ph type="body" sz="quarter" idx="14"/>
          </p:nvPr>
        </p:nvSpPr>
        <p:spPr>
          <a:xfrm>
            <a:off x="2542710" y="2286007"/>
            <a:ext cx="7839569" cy="3429009"/>
          </a:xfrm>
        </p:spPr>
        <p:txBody>
          <a:bodyPr/>
          <a:lstStyle>
            <a:lvl1pPr>
              <a:lnSpc>
                <a:spcPct val="150000"/>
              </a:lnSpc>
              <a:defRPr>
                <a:solidFill>
                  <a:schemeClr val="bg2">
                    <a:lumMod val="50000"/>
                  </a:schemeClr>
                </a:solidFill>
              </a:defRPr>
            </a:lvl1pPr>
          </a:lstStyle>
          <a:p>
            <a:pPr lvl="0">
              <a:defRPr lang="ko-KR" altLang="en-US"/>
            </a:pPr>
            <a:r>
              <a:rPr lang="ko-KR" altLang="en-US"/>
              <a:t>첫째 목차</a:t>
            </a:r>
          </a:p>
          <a:p>
            <a:pPr lvl="0">
              <a:defRPr lang="ko-KR" altLang="en-US"/>
            </a:pPr>
            <a:r>
              <a:rPr lang="ko-KR" altLang="en-US"/>
              <a:t>둘째 목차</a:t>
            </a:r>
          </a:p>
          <a:p>
            <a:pPr lvl="0">
              <a:defRPr lang="ko-KR" altLang="en-US"/>
            </a:pPr>
            <a:r>
              <a:rPr lang="ko-KR" altLang="en-US"/>
              <a:t>셋째 목차</a:t>
            </a:r>
          </a:p>
          <a:p>
            <a:pPr lvl="0">
              <a:defRPr lang="ko-KR" altLang="en-US"/>
            </a:pPr>
            <a:r>
              <a:rPr lang="ko-KR" altLang="en-US"/>
              <a:t>넷째 목차</a:t>
            </a:r>
          </a:p>
          <a:p>
            <a:pPr lvl="0">
              <a:defRPr lang="ko-KR" altLang="en-US"/>
            </a:pPr>
            <a:r>
              <a:rPr lang="ko-KR" altLang="en-US"/>
              <a:t>다섯째 목차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FDD8E82-9EDF-4A21-8052-950E349A4E6B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세로 제목 및 본문" type="vertTitleAndTx" preserve="1">
  <p:cSld name="세로 제목 및 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 rot="10800000" flipH="1">
            <a:off x="10430936" y="4214817"/>
            <a:ext cx="1780898" cy="2672210"/>
            <a:chOff x="7830097" y="-3175"/>
            <a:chExt cx="1335674" cy="3646465"/>
          </a:xfrm>
        </p:grpSpPr>
        <p:sp>
          <p:nvSpPr>
            <p:cNvPr id="8" name="자유형 7"/>
            <p:cNvSpPr/>
            <p:nvPr/>
          </p:nvSpPr>
          <p:spPr>
            <a:xfrm>
              <a:off x="7858910" y="-3175"/>
              <a:ext cx="1290865" cy="2960833"/>
            </a:xfrm>
            <a:custGeom>
              <a:avLst/>
              <a:gdLst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3062 w 2623457"/>
                <a:gd name="connsiteY2" fmla="*/ 0 h 6063342"/>
                <a:gd name="connsiteX3" fmla="*/ 174172 w 2623457"/>
                <a:gd name="connsiteY3" fmla="*/ 0 h 6063342"/>
                <a:gd name="connsiteX4" fmla="*/ 1556657 w 2623457"/>
                <a:gd name="connsiteY4" fmla="*/ 1545771 h 6063342"/>
                <a:gd name="connsiteX5" fmla="*/ 2623457 w 2623457"/>
                <a:gd name="connsiteY5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63342 h 6063342"/>
                <a:gd name="connsiteX1" fmla="*/ 0 w 2623457"/>
                <a:gd name="connsiteY1" fmla="*/ 0 h 6063342"/>
                <a:gd name="connsiteX2" fmla="*/ 174172 w 2623457"/>
                <a:gd name="connsiteY2" fmla="*/ 0 h 6063342"/>
                <a:gd name="connsiteX3" fmla="*/ 1556657 w 2623457"/>
                <a:gd name="connsiteY3" fmla="*/ 1545771 h 6063342"/>
                <a:gd name="connsiteX4" fmla="*/ 2623457 w 2623457"/>
                <a:gd name="connsiteY4" fmla="*/ 6063342 h 6063342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85682 h 6085682"/>
                <a:gd name="connsiteX1" fmla="*/ 0 w 2623457"/>
                <a:gd name="connsiteY1" fmla="*/ 22340 h 6085682"/>
                <a:gd name="connsiteX2" fmla="*/ 667 w 2623457"/>
                <a:gd name="connsiteY2" fmla="*/ 0 h 6085682"/>
                <a:gd name="connsiteX3" fmla="*/ 183682 w 2623457"/>
                <a:gd name="connsiteY3" fmla="*/ 9574 h 6085682"/>
                <a:gd name="connsiteX4" fmla="*/ 1556657 w 2623457"/>
                <a:gd name="connsiteY4" fmla="*/ 1568111 h 6085682"/>
                <a:gd name="connsiteX5" fmla="*/ 2623457 w 2623457"/>
                <a:gd name="connsiteY5" fmla="*/ 6085682 h 6085682"/>
                <a:gd name="connsiteX0" fmla="*/ 3030086 w 3030086"/>
                <a:gd name="connsiteY0" fmla="*/ 7076027 h 7076027"/>
                <a:gd name="connsiteX1" fmla="*/ 406629 w 3030086"/>
                <a:gd name="connsiteY1" fmla="*/ 1012685 h 7076027"/>
                <a:gd name="connsiteX2" fmla="*/ 590311 w 3030086"/>
                <a:gd name="connsiteY2" fmla="*/ 999919 h 7076027"/>
                <a:gd name="connsiteX3" fmla="*/ 1963286 w 3030086"/>
                <a:gd name="connsiteY3" fmla="*/ 2558456 h 7076027"/>
                <a:gd name="connsiteX4" fmla="*/ 3030086 w 3030086"/>
                <a:gd name="connsiteY4" fmla="*/ 7076027 h 7076027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23457 w 2623457"/>
                <a:gd name="connsiteY0" fmla="*/ 6076108 h 6076108"/>
                <a:gd name="connsiteX1" fmla="*/ 0 w 2623457"/>
                <a:gd name="connsiteY1" fmla="*/ 12766 h 6076108"/>
                <a:gd name="connsiteX2" fmla="*/ 183682 w 2623457"/>
                <a:gd name="connsiteY2" fmla="*/ 0 h 6076108"/>
                <a:gd name="connsiteX3" fmla="*/ 1556657 w 2623457"/>
                <a:gd name="connsiteY3" fmla="*/ 1558537 h 6076108"/>
                <a:gd name="connsiteX4" fmla="*/ 2623457 w 2623457"/>
                <a:gd name="connsiteY4" fmla="*/ 6076108 h 6076108"/>
                <a:gd name="connsiteX0" fmla="*/ 2630614 w 2630614"/>
                <a:gd name="connsiteY0" fmla="*/ 6076108 h 6076108"/>
                <a:gd name="connsiteX1" fmla="*/ 0 w 2630614"/>
                <a:gd name="connsiteY1" fmla="*/ 5585 h 6076108"/>
                <a:gd name="connsiteX2" fmla="*/ 190839 w 2630614"/>
                <a:gd name="connsiteY2" fmla="*/ 0 h 6076108"/>
                <a:gd name="connsiteX3" fmla="*/ 1563814 w 2630614"/>
                <a:gd name="connsiteY3" fmla="*/ 1558537 h 6076108"/>
                <a:gd name="connsiteX4" fmla="*/ 2630614 w 2630614"/>
                <a:gd name="connsiteY4" fmla="*/ 6076108 h 6076108"/>
                <a:gd name="connsiteX0" fmla="*/ 2635390 w 2635390"/>
                <a:gd name="connsiteY0" fmla="*/ 6076108 h 6076108"/>
                <a:gd name="connsiteX1" fmla="*/ 0 w 2635390"/>
                <a:gd name="connsiteY1" fmla="*/ 797 h 6076108"/>
                <a:gd name="connsiteX2" fmla="*/ 195615 w 2635390"/>
                <a:gd name="connsiteY2" fmla="*/ 0 h 6076108"/>
                <a:gd name="connsiteX3" fmla="*/ 1568590 w 2635390"/>
                <a:gd name="connsiteY3" fmla="*/ 1558537 h 6076108"/>
                <a:gd name="connsiteX4" fmla="*/ 2635390 w 2635390"/>
                <a:gd name="connsiteY4" fmla="*/ 6076108 h 6076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635390" h="6076108">
                  <a:moveTo>
                    <a:pt x="2635390" y="6076108"/>
                  </a:moveTo>
                  <a:lnTo>
                    <a:pt x="0" y="797"/>
                  </a:lnTo>
                  <a:lnTo>
                    <a:pt x="195615" y="0"/>
                  </a:lnTo>
                  <a:lnTo>
                    <a:pt x="1568590" y="1558537"/>
                  </a:lnTo>
                  <a:lnTo>
                    <a:pt x="2635390" y="60761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>
              <a:off x="8617016" y="737400"/>
              <a:ext cx="543423" cy="2244786"/>
            </a:xfrm>
            <a:custGeom>
              <a:avLst/>
              <a:gdLst>
                <a:gd name="connsiteX0" fmla="*/ 0 w 1088572"/>
                <a:gd name="connsiteY0" fmla="*/ 0 h 4582886"/>
                <a:gd name="connsiteX1" fmla="*/ 1088572 w 1088572"/>
                <a:gd name="connsiteY1" fmla="*/ 1186543 h 4582886"/>
                <a:gd name="connsiteX2" fmla="*/ 1088572 w 1088572"/>
                <a:gd name="connsiteY2" fmla="*/ 4582886 h 4582886"/>
                <a:gd name="connsiteX3" fmla="*/ 0 w 1088572"/>
                <a:gd name="connsiteY3" fmla="*/ 0 h 458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088572" h="4582886">
                  <a:moveTo>
                    <a:pt x="0" y="0"/>
                  </a:moveTo>
                  <a:lnTo>
                    <a:pt x="1088572" y="1186543"/>
                  </a:lnTo>
                  <a:lnTo>
                    <a:pt x="1088572" y="4582886"/>
                  </a:lnTo>
                  <a:lnTo>
                    <a:pt x="0" y="0"/>
                  </a:lnTo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>
              <a:off x="7956911" y="-1619"/>
              <a:ext cx="671047" cy="757711"/>
            </a:xfrm>
            <a:custGeom>
              <a:avLst/>
              <a:gdLst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71600 w 1371600"/>
                <a:gd name="connsiteY0" fmla="*/ 1491343 h 1491343"/>
                <a:gd name="connsiteX1" fmla="*/ 1023257 w 1371600"/>
                <a:gd name="connsiteY1" fmla="*/ 0 h 1491343"/>
                <a:gd name="connsiteX2" fmla="*/ 0 w 1371600"/>
                <a:gd name="connsiteY2" fmla="*/ 0 h 1491343"/>
                <a:gd name="connsiteX3" fmla="*/ 1371600 w 1371600"/>
                <a:gd name="connsiteY3" fmla="*/ 1491343 h 1491343"/>
                <a:gd name="connsiteX0" fmla="*/ 1369988 w 1369988"/>
                <a:gd name="connsiteY0" fmla="*/ 1546919 h 1546919"/>
                <a:gd name="connsiteX1" fmla="*/ 1023257 w 1369988"/>
                <a:gd name="connsiteY1" fmla="*/ 0 h 1546919"/>
                <a:gd name="connsiteX2" fmla="*/ 0 w 1369988"/>
                <a:gd name="connsiteY2" fmla="*/ 0 h 1546919"/>
                <a:gd name="connsiteX3" fmla="*/ 1369988 w 1369988"/>
                <a:gd name="connsiteY3" fmla="*/ 1546919 h 154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9988" h="1546919">
                  <a:moveTo>
                    <a:pt x="1369988" y="1546919"/>
                  </a:moveTo>
                  <a:lnTo>
                    <a:pt x="1023257" y="0"/>
                  </a:lnTo>
                  <a:lnTo>
                    <a:pt x="0" y="0"/>
                  </a:lnTo>
                  <a:lnTo>
                    <a:pt x="1369988" y="1546919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>
              <a:off x="8455711" y="-1619"/>
              <a:ext cx="710060" cy="1329898"/>
            </a:xfrm>
            <a:custGeom>
              <a:avLst/>
              <a:gdLst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0 w 1436914"/>
                <a:gd name="connsiteY4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36914"/>
                <a:gd name="connsiteY0" fmla="*/ 0 h 2721429"/>
                <a:gd name="connsiteX1" fmla="*/ 326572 w 1436914"/>
                <a:gd name="connsiteY1" fmla="*/ 1534886 h 2721429"/>
                <a:gd name="connsiteX2" fmla="*/ 1436914 w 1436914"/>
                <a:gd name="connsiteY2" fmla="*/ 2721429 h 2721429"/>
                <a:gd name="connsiteX3" fmla="*/ 1415143 w 1436914"/>
                <a:gd name="connsiteY3" fmla="*/ 10886 h 2721429"/>
                <a:gd name="connsiteX4" fmla="*/ 1408793 w 1436914"/>
                <a:gd name="connsiteY4" fmla="*/ 6350 h 2721429"/>
                <a:gd name="connsiteX5" fmla="*/ 0 w 1436914"/>
                <a:gd name="connsiteY5" fmla="*/ 0 h 2721429"/>
                <a:gd name="connsiteX0" fmla="*/ 0 w 1449636"/>
                <a:gd name="connsiteY0" fmla="*/ 0 h 2715079"/>
                <a:gd name="connsiteX1" fmla="*/ 339294 w 1449636"/>
                <a:gd name="connsiteY1" fmla="*/ 1528536 h 2715079"/>
                <a:gd name="connsiteX2" fmla="*/ 1449636 w 1449636"/>
                <a:gd name="connsiteY2" fmla="*/ 2715079 h 2715079"/>
                <a:gd name="connsiteX3" fmla="*/ 1427865 w 1449636"/>
                <a:gd name="connsiteY3" fmla="*/ 4536 h 2715079"/>
                <a:gd name="connsiteX4" fmla="*/ 1421515 w 1449636"/>
                <a:gd name="connsiteY4" fmla="*/ 0 h 2715079"/>
                <a:gd name="connsiteX5" fmla="*/ 0 w 1449636"/>
                <a:gd name="connsiteY5" fmla="*/ 0 h 271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49636" h="2715079">
                  <a:moveTo>
                    <a:pt x="0" y="0"/>
                  </a:moveTo>
                  <a:lnTo>
                    <a:pt x="339294" y="1528536"/>
                  </a:lnTo>
                  <a:lnTo>
                    <a:pt x="1449636" y="2715079"/>
                  </a:lnTo>
                  <a:lnTo>
                    <a:pt x="1427865" y="4536"/>
                  </a:lnTo>
                  <a:lnTo>
                    <a:pt x="1421515" y="0"/>
                  </a:lnTo>
                  <a:lnTo>
                    <a:pt x="0" y="0"/>
                  </a:lnTo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 11"/>
            <p:cNvSpPr/>
            <p:nvPr/>
          </p:nvSpPr>
          <p:spPr>
            <a:xfrm>
              <a:off x="7830097" y="-1619"/>
              <a:ext cx="1325010" cy="3644909"/>
            </a:xfrm>
            <a:custGeom>
              <a:avLst/>
              <a:gdLst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49993 w 2705100"/>
                <a:gd name="connsiteY2" fmla="*/ 9525 h 6867525"/>
                <a:gd name="connsiteX3" fmla="*/ 0 w 2705100"/>
                <a:gd name="connsiteY3" fmla="*/ 9525 h 6867525"/>
                <a:gd name="connsiteX4" fmla="*/ 2295525 w 2705100"/>
                <a:gd name="connsiteY4" fmla="*/ 6858000 h 6867525"/>
                <a:gd name="connsiteX5" fmla="*/ 2695575 w 2705100"/>
                <a:gd name="connsiteY5" fmla="*/ 6867525 h 6867525"/>
                <a:gd name="connsiteX6" fmla="*/ 2705100 w 2705100"/>
                <a:gd name="connsiteY6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86475 h 6867525"/>
                <a:gd name="connsiteX1" fmla="*/ 57150 w 2705100"/>
                <a:gd name="connsiteY1" fmla="*/ 0 h 6867525"/>
                <a:gd name="connsiteX2" fmla="*/ 0 w 2705100"/>
                <a:gd name="connsiteY2" fmla="*/ 9525 h 6867525"/>
                <a:gd name="connsiteX3" fmla="*/ 2295525 w 2705100"/>
                <a:gd name="connsiteY3" fmla="*/ 6858000 h 6867525"/>
                <a:gd name="connsiteX4" fmla="*/ 2695575 w 2705100"/>
                <a:gd name="connsiteY4" fmla="*/ 6867525 h 6867525"/>
                <a:gd name="connsiteX5" fmla="*/ 2705100 w 2705100"/>
                <a:gd name="connsiteY5" fmla="*/ 6086475 h 6867525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295525 w 2705100"/>
                <a:gd name="connsiteY3" fmla="*/ 6848475 h 6858000"/>
                <a:gd name="connsiteX4" fmla="*/ 2695575 w 2705100"/>
                <a:gd name="connsiteY4" fmla="*/ 6858000 h 6858000"/>
                <a:gd name="connsiteX5" fmla="*/ 2705100 w 2705100"/>
                <a:gd name="connsiteY5" fmla="*/ 6076950 h 6858000"/>
                <a:gd name="connsiteX0" fmla="*/ 2705100 w 2705100"/>
                <a:gd name="connsiteY0" fmla="*/ 6076950 h 6858000"/>
                <a:gd name="connsiteX1" fmla="*/ 64280 w 2705100"/>
                <a:gd name="connsiteY1" fmla="*/ 0 h 6858000"/>
                <a:gd name="connsiteX2" fmla="*/ 0 w 2705100"/>
                <a:gd name="connsiteY2" fmla="*/ 0 h 6858000"/>
                <a:gd name="connsiteX3" fmla="*/ 2695575 w 2705100"/>
                <a:gd name="connsiteY3" fmla="*/ 6858000 h 6858000"/>
                <a:gd name="connsiteX4" fmla="*/ 2705100 w 2705100"/>
                <a:gd name="connsiteY4" fmla="*/ 6076950 h 6858000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  <a:gd name="connsiteX0" fmla="*/ 2705100 w 2705100"/>
                <a:gd name="connsiteY0" fmla="*/ 6076950 h 7441333"/>
                <a:gd name="connsiteX1" fmla="*/ 64280 w 2705100"/>
                <a:gd name="connsiteY1" fmla="*/ 0 h 7441333"/>
                <a:gd name="connsiteX2" fmla="*/ 0 w 2705100"/>
                <a:gd name="connsiteY2" fmla="*/ 0 h 7441333"/>
                <a:gd name="connsiteX3" fmla="*/ 2695576 w 2705100"/>
                <a:gd name="connsiteY3" fmla="*/ 7441333 h 7441333"/>
                <a:gd name="connsiteX4" fmla="*/ 2705100 w 2705100"/>
                <a:gd name="connsiteY4" fmla="*/ 6076950 h 74413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05100" h="7441333">
                  <a:moveTo>
                    <a:pt x="2705100" y="6076950"/>
                  </a:moveTo>
                  <a:lnTo>
                    <a:pt x="64280" y="0"/>
                  </a:lnTo>
                  <a:lnTo>
                    <a:pt x="0" y="0"/>
                  </a:lnTo>
                  <a:lnTo>
                    <a:pt x="2695576" y="7441333"/>
                  </a:lnTo>
                  <a:cubicBezTo>
                    <a:pt x="2698751" y="6986539"/>
                    <a:pt x="2701925" y="6531744"/>
                    <a:pt x="2705100" y="6076950"/>
                  </a:cubicBezTo>
                </a:path>
              </a:pathLst>
            </a:custGeom>
            <a:solidFill>
              <a:schemeClr val="accent2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9563098" y="274638"/>
            <a:ext cx="20192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609599" y="274638"/>
            <a:ext cx="8712199" cy="5851525"/>
          </a:xfrm>
        </p:spPr>
        <p:txBody>
          <a:bodyPr vert="eaVert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16753771-9475-4309-9B2C-4F43EB0294C6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 및 내용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EA2121F7-E20F-43B2-B3C6-C7E51EA698C5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빈 화면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5DAC1609-63DC-4238-90D7-BDA4CCE7E5D2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구역 머리글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그룹 6"/>
          <p:cNvGrpSpPr/>
          <p:nvPr/>
        </p:nvGrpSpPr>
        <p:grpSpPr>
          <a:xfrm>
            <a:off x="-73151" y="3141915"/>
            <a:ext cx="12305046" cy="3716088"/>
            <a:chOff x="-28573" y="3141915"/>
            <a:chExt cx="9202494" cy="3716088"/>
          </a:xfrm>
        </p:grpSpPr>
        <p:sp>
          <p:nvSpPr>
            <p:cNvPr id="8" name="자유형 7"/>
            <p:cNvSpPr/>
            <p:nvPr/>
          </p:nvSpPr>
          <p:spPr>
            <a:xfrm rot="10800000" flipH="1">
              <a:off x="13414" y="5642418"/>
              <a:ext cx="3665145" cy="1074154"/>
            </a:xfrm>
            <a:custGeom>
              <a:avLst/>
              <a:gdLst>
                <a:gd name="connsiteX0" fmla="*/ 0 w 2715"/>
                <a:gd name="connsiteY0" fmla="*/ 0 h 1458"/>
                <a:gd name="connsiteX1" fmla="*/ 0 w 2715"/>
                <a:gd name="connsiteY1" fmla="*/ 1458 h 1458"/>
                <a:gd name="connsiteX2" fmla="*/ 2715 w 2715"/>
                <a:gd name="connsiteY2" fmla="*/ 909 h 1458"/>
                <a:gd name="connsiteX3" fmla="*/ 0 w 2715"/>
                <a:gd name="connsiteY3" fmla="*/ 0 h 1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15" h="1458">
                  <a:moveTo>
                    <a:pt x="0" y="0"/>
                  </a:moveTo>
                  <a:lnTo>
                    <a:pt x="0" y="1458"/>
                  </a:lnTo>
                  <a:lnTo>
                    <a:pt x="2715" y="909"/>
                  </a:lnTo>
                  <a:lnTo>
                    <a:pt x="0" y="0"/>
                  </a:lnTo>
                </a:path>
              </a:pathLst>
            </a:custGeom>
            <a:solidFill>
              <a:schemeClr val="accent3">
                <a:lumMod val="40000"/>
                <a:lumOff val="60000"/>
                <a:alpha val="39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9" name="자유형 8"/>
            <p:cNvSpPr/>
            <p:nvPr/>
          </p:nvSpPr>
          <p:spPr>
            <a:xfrm rot="10800000" flipH="1">
              <a:off x="8017" y="6050481"/>
              <a:ext cx="9154154" cy="807522"/>
            </a:xfrm>
            <a:custGeom>
              <a:avLst/>
              <a:gdLst>
                <a:gd name="connsiteX0" fmla="*/ 6774 w 6774"/>
                <a:gd name="connsiteY0" fmla="*/ 0 h 1097"/>
                <a:gd name="connsiteX1" fmla="*/ 0 w 6774"/>
                <a:gd name="connsiteY1" fmla="*/ 0 h 1097"/>
                <a:gd name="connsiteX2" fmla="*/ 0 w 6774"/>
                <a:gd name="connsiteY2" fmla="*/ 194 h 1097"/>
                <a:gd name="connsiteX3" fmla="*/ 2700 w 6774"/>
                <a:gd name="connsiteY3" fmla="*/ 1097 h 1097"/>
                <a:gd name="connsiteX4" fmla="*/ 6774 w 6774"/>
                <a:gd name="connsiteY4" fmla="*/ 282 h 1097"/>
                <a:gd name="connsiteX5" fmla="*/ 6774 w 6774"/>
                <a:gd name="connsiteY5" fmla="*/ 0 h 1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774" h="1097">
                  <a:moveTo>
                    <a:pt x="6774" y="0"/>
                  </a:moveTo>
                  <a:lnTo>
                    <a:pt x="0" y="0"/>
                  </a:lnTo>
                  <a:lnTo>
                    <a:pt x="0" y="194"/>
                  </a:lnTo>
                  <a:lnTo>
                    <a:pt x="2700" y="1097"/>
                  </a:lnTo>
                  <a:lnTo>
                    <a:pt x="6774" y="282"/>
                  </a:lnTo>
                  <a:lnTo>
                    <a:pt x="6774" y="0"/>
                  </a:lnTo>
                </a:path>
              </a:pathLst>
            </a:custGeom>
            <a:solidFill>
              <a:schemeClr val="accent3">
                <a:alpha val="75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0" name="자유형 9"/>
            <p:cNvSpPr/>
            <p:nvPr/>
          </p:nvSpPr>
          <p:spPr>
            <a:xfrm rot="10800000">
              <a:off x="3672466" y="5238365"/>
              <a:ext cx="5490588" cy="1410652"/>
            </a:xfrm>
            <a:custGeom>
              <a:avLst/>
              <a:gdLst>
                <a:gd name="connsiteX0" fmla="*/ 5486400 w 5486400"/>
                <a:gd name="connsiteY0" fmla="*/ 1085850 h 2571750"/>
                <a:gd name="connsiteX1" fmla="*/ 0 w 5486400"/>
                <a:gd name="connsiteY1" fmla="*/ 0 h 2571750"/>
                <a:gd name="connsiteX2" fmla="*/ 0 w 5486400"/>
                <a:gd name="connsiteY2" fmla="*/ 95250 h 2571750"/>
                <a:gd name="connsiteX3" fmla="*/ 923925 w 5486400"/>
                <a:gd name="connsiteY3" fmla="*/ 2571750 h 2571750"/>
                <a:gd name="connsiteX4" fmla="*/ 5486400 w 5486400"/>
                <a:gd name="connsiteY4" fmla="*/ 1085850 h 2571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86400" h="2571750">
                  <a:moveTo>
                    <a:pt x="5486400" y="1085850"/>
                  </a:moveTo>
                  <a:lnTo>
                    <a:pt x="0" y="0"/>
                  </a:lnTo>
                  <a:lnTo>
                    <a:pt x="0" y="95250"/>
                  </a:lnTo>
                  <a:lnTo>
                    <a:pt x="923925" y="2571750"/>
                  </a:lnTo>
                  <a:lnTo>
                    <a:pt x="5486400" y="1085850"/>
                  </a:lnTo>
                </a:path>
              </a:pathLst>
            </a:custGeom>
            <a:solidFill>
              <a:schemeClr val="accent1">
                <a:lumMod val="60000"/>
                <a:lumOff val="40000"/>
                <a:alpha val="7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1" name="자유형 10"/>
            <p:cNvSpPr/>
            <p:nvPr/>
          </p:nvSpPr>
          <p:spPr>
            <a:xfrm rot="10800000">
              <a:off x="8223873" y="5072085"/>
              <a:ext cx="931774" cy="1548196"/>
            </a:xfrm>
            <a:custGeom>
              <a:avLst/>
              <a:gdLst>
                <a:gd name="connsiteX0" fmla="*/ 0 w 571472"/>
                <a:gd name="connsiteY0" fmla="*/ 3000396 h 3000396"/>
                <a:gd name="connsiteX1" fmla="*/ 0 w 571472"/>
                <a:gd name="connsiteY1" fmla="*/ 0 h 3000396"/>
                <a:gd name="connsiteX2" fmla="*/ 571472 w 571472"/>
                <a:gd name="connsiteY2" fmla="*/ 3000396 h 3000396"/>
                <a:gd name="connsiteX3" fmla="*/ 0 w 571472"/>
                <a:gd name="connsiteY3" fmla="*/ 3000396 h 3000396"/>
                <a:gd name="connsiteX0" fmla="*/ 0 w 928630"/>
                <a:gd name="connsiteY0" fmla="*/ 3000396 h 3000396"/>
                <a:gd name="connsiteX1" fmla="*/ 0 w 928630"/>
                <a:gd name="connsiteY1" fmla="*/ 0 h 3000396"/>
                <a:gd name="connsiteX2" fmla="*/ 928630 w 928630"/>
                <a:gd name="connsiteY2" fmla="*/ 2500306 h 3000396"/>
                <a:gd name="connsiteX3" fmla="*/ 0 w 928630"/>
                <a:gd name="connsiteY3" fmla="*/ 3000396 h 3000396"/>
                <a:gd name="connsiteX0" fmla="*/ 9525 w 938155"/>
                <a:gd name="connsiteY0" fmla="*/ 3067050 h 3067050"/>
                <a:gd name="connsiteX1" fmla="*/ 0 w 938155"/>
                <a:gd name="connsiteY1" fmla="*/ 0 h 3067050"/>
                <a:gd name="connsiteX2" fmla="*/ 938155 w 938155"/>
                <a:gd name="connsiteY2" fmla="*/ 2566960 h 3067050"/>
                <a:gd name="connsiteX3" fmla="*/ 9525 w 938155"/>
                <a:gd name="connsiteY3" fmla="*/ 3067050 h 3067050"/>
                <a:gd name="connsiteX0" fmla="*/ 9525 w 928656"/>
                <a:gd name="connsiteY0" fmla="*/ 3067050 h 3067050"/>
                <a:gd name="connsiteX1" fmla="*/ 0 w 928656"/>
                <a:gd name="connsiteY1" fmla="*/ 0 h 3067050"/>
                <a:gd name="connsiteX2" fmla="*/ 928656 w 928656"/>
                <a:gd name="connsiteY2" fmla="*/ 2509813 h 3067050"/>
                <a:gd name="connsiteX3" fmla="*/ 9525 w 928656"/>
                <a:gd name="connsiteY3" fmla="*/ 3067050 h 3067050"/>
                <a:gd name="connsiteX0" fmla="*/ 9525 w 928656"/>
                <a:gd name="connsiteY0" fmla="*/ 2709836 h 2709836"/>
                <a:gd name="connsiteX1" fmla="*/ 0 w 928656"/>
                <a:gd name="connsiteY1" fmla="*/ 0 h 2709836"/>
                <a:gd name="connsiteX2" fmla="*/ 928656 w 928656"/>
                <a:gd name="connsiteY2" fmla="*/ 2509813 h 2709836"/>
                <a:gd name="connsiteX3" fmla="*/ 9525 w 928656"/>
                <a:gd name="connsiteY3" fmla="*/ 2709836 h 2709836"/>
                <a:gd name="connsiteX0" fmla="*/ 9525 w 928656"/>
                <a:gd name="connsiteY0" fmla="*/ 2781250 h 2781250"/>
                <a:gd name="connsiteX1" fmla="*/ 0 w 928656"/>
                <a:gd name="connsiteY1" fmla="*/ 0 h 2781250"/>
                <a:gd name="connsiteX2" fmla="*/ 928656 w 928656"/>
                <a:gd name="connsiteY2" fmla="*/ 2509813 h 2781250"/>
                <a:gd name="connsiteX3" fmla="*/ 9525 w 928656"/>
                <a:gd name="connsiteY3" fmla="*/ 2781250 h 2781250"/>
                <a:gd name="connsiteX0" fmla="*/ 9525 w 928656"/>
                <a:gd name="connsiteY0" fmla="*/ 2924102 h 2924102"/>
                <a:gd name="connsiteX1" fmla="*/ 0 w 928656"/>
                <a:gd name="connsiteY1" fmla="*/ 0 h 2924102"/>
                <a:gd name="connsiteX2" fmla="*/ 928656 w 928656"/>
                <a:gd name="connsiteY2" fmla="*/ 2509813 h 2924102"/>
                <a:gd name="connsiteX3" fmla="*/ 9525 w 928656"/>
                <a:gd name="connsiteY3" fmla="*/ 2924102 h 2924102"/>
                <a:gd name="connsiteX0" fmla="*/ 9525 w 931063"/>
                <a:gd name="connsiteY0" fmla="*/ 2924102 h 2924102"/>
                <a:gd name="connsiteX1" fmla="*/ 0 w 931063"/>
                <a:gd name="connsiteY1" fmla="*/ 0 h 2924102"/>
                <a:gd name="connsiteX2" fmla="*/ 931063 w 931063"/>
                <a:gd name="connsiteY2" fmla="*/ 2521723 h 2924102"/>
                <a:gd name="connsiteX3" fmla="*/ 9525 w 931063"/>
                <a:gd name="connsiteY3" fmla="*/ 2924102 h 2924102"/>
                <a:gd name="connsiteX0" fmla="*/ 0 w 931063"/>
                <a:gd name="connsiteY0" fmla="*/ 2805040 h 2805040"/>
                <a:gd name="connsiteX1" fmla="*/ 0 w 931063"/>
                <a:gd name="connsiteY1" fmla="*/ 0 h 2805040"/>
                <a:gd name="connsiteX2" fmla="*/ 931063 w 931063"/>
                <a:gd name="connsiteY2" fmla="*/ 2521723 h 2805040"/>
                <a:gd name="connsiteX3" fmla="*/ 0 w 931063"/>
                <a:gd name="connsiteY3" fmla="*/ 2805040 h 2805040"/>
                <a:gd name="connsiteX0" fmla="*/ 6350 w 931063"/>
                <a:gd name="connsiteY0" fmla="*/ 2822504 h 2822504"/>
                <a:gd name="connsiteX1" fmla="*/ 0 w 931063"/>
                <a:gd name="connsiteY1" fmla="*/ 0 h 2822504"/>
                <a:gd name="connsiteX2" fmla="*/ 931063 w 931063"/>
                <a:gd name="connsiteY2" fmla="*/ 2521723 h 2822504"/>
                <a:gd name="connsiteX3" fmla="*/ 6350 w 931063"/>
                <a:gd name="connsiteY3" fmla="*/ 2822504 h 2822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1063" h="2822504">
                  <a:moveTo>
                    <a:pt x="6350" y="2822504"/>
                  </a:moveTo>
                  <a:cubicBezTo>
                    <a:pt x="4233" y="1881669"/>
                    <a:pt x="2117" y="940835"/>
                    <a:pt x="0" y="0"/>
                  </a:cubicBezTo>
                  <a:lnTo>
                    <a:pt x="931063" y="2521723"/>
                  </a:lnTo>
                  <a:lnTo>
                    <a:pt x="6350" y="2822504"/>
                  </a:lnTo>
                </a:path>
              </a:pathLst>
            </a:custGeom>
            <a:solidFill>
              <a:schemeClr val="accent1">
                <a:alpha val="74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sp>
          <p:nvSpPr>
            <p:cNvPr id="12" name="자유형 11"/>
            <p:cNvSpPr/>
            <p:nvPr/>
          </p:nvSpPr>
          <p:spPr>
            <a:xfrm rot="16200000">
              <a:off x="2776226" y="337116"/>
              <a:ext cx="3592895" cy="9202494"/>
            </a:xfrm>
            <a:custGeom>
              <a:avLst/>
              <a:gdLst>
                <a:gd name="connsiteX0" fmla="*/ 0 w 500066"/>
                <a:gd name="connsiteY0" fmla="*/ 6858000 h 6858000"/>
                <a:gd name="connsiteX1" fmla="*/ 250033 w 500066"/>
                <a:gd name="connsiteY1" fmla="*/ 0 h 6858000"/>
                <a:gd name="connsiteX2" fmla="*/ 500066 w 500066"/>
                <a:gd name="connsiteY2" fmla="*/ 6858000 h 6858000"/>
                <a:gd name="connsiteX3" fmla="*/ 0 w 500066"/>
                <a:gd name="connsiteY3" fmla="*/ 6858000 h 6858000"/>
                <a:gd name="connsiteX0" fmla="*/ 1638757 w 2138823"/>
                <a:gd name="connsiteY0" fmla="*/ 6876288 h 6876288"/>
                <a:gd name="connsiteX1" fmla="*/ 0 w 2138823"/>
                <a:gd name="connsiteY1" fmla="*/ 0 h 6876288"/>
                <a:gd name="connsiteX2" fmla="*/ 2138823 w 2138823"/>
                <a:gd name="connsiteY2" fmla="*/ 6876288 h 6876288"/>
                <a:gd name="connsiteX3" fmla="*/ 1638757 w 2138823"/>
                <a:gd name="connsiteY3" fmla="*/ 6876288 h 6876288"/>
                <a:gd name="connsiteX0" fmla="*/ 1662729 w 2162795"/>
                <a:gd name="connsiteY0" fmla="*/ 6885432 h 6885432"/>
                <a:gd name="connsiteX1" fmla="*/ 0 w 2162795"/>
                <a:gd name="connsiteY1" fmla="*/ 0 h 6885432"/>
                <a:gd name="connsiteX2" fmla="*/ 2162795 w 2162795"/>
                <a:gd name="connsiteY2" fmla="*/ 6885432 h 6885432"/>
                <a:gd name="connsiteX3" fmla="*/ 1662729 w 2162795"/>
                <a:gd name="connsiteY3" fmla="*/ 6885432 h 6885432"/>
                <a:gd name="connsiteX0" fmla="*/ 1662729 w 3592895"/>
                <a:gd name="connsiteY0" fmla="*/ 6885432 h 6899132"/>
                <a:gd name="connsiteX1" fmla="*/ 0 w 3592895"/>
                <a:gd name="connsiteY1" fmla="*/ 0 h 6899132"/>
                <a:gd name="connsiteX2" fmla="*/ 3592895 w 3592895"/>
                <a:gd name="connsiteY2" fmla="*/ 6899132 h 6899132"/>
                <a:gd name="connsiteX3" fmla="*/ 1662729 w 3592895"/>
                <a:gd name="connsiteY3" fmla="*/ 6885432 h 6899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592895" h="6899132">
                  <a:moveTo>
                    <a:pt x="1662729" y="6885432"/>
                  </a:moveTo>
                  <a:lnTo>
                    <a:pt x="0" y="0"/>
                  </a:lnTo>
                  <a:lnTo>
                    <a:pt x="3592895" y="6899132"/>
                  </a:lnTo>
                  <a:lnTo>
                    <a:pt x="1662729" y="6885432"/>
                  </a:lnTo>
                </a:path>
              </a:pathLst>
            </a:custGeom>
            <a:solidFill>
              <a:schemeClr val="accent3">
                <a:alpha val="1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61962" y="2357419"/>
            <a:ext cx="10363199" cy="928705"/>
          </a:xfrm>
        </p:spPr>
        <p:txBody>
          <a:bodyPr anchor="t"/>
          <a:lstStyle>
            <a:lvl1pPr algn="l">
              <a:defRPr sz="5400" b="0" cap="all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61962" y="1807030"/>
            <a:ext cx="10363199" cy="550390"/>
          </a:xfrm>
        </p:spPr>
        <p:txBody>
          <a:bodyPr anchor="b">
            <a:noAutofit/>
          </a:bodyPr>
          <a:lstStyle>
            <a:lvl1pPr marL="0" indent="0">
              <a:buNone/>
              <a:defRPr sz="24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21794FCA-B30B-4B0B-A06E-872BCCC939B8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DF28FB93-0A08-4E7D-8E63-9EFA29F1E093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2개" type="twoObj" preserve="1">
  <p:cSld name="내용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609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97599" y="1600200"/>
            <a:ext cx="5384799" cy="4525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82B4FBC9-0152-4321-B5AE-8A4D40C68623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제목만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 lang="ko-KR" altLang="en-US"/>
            </a:pPr>
            <a:fld id="{F5271060-A817-4E00-9021-886881503EBB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 lang="ko-KR" altLang="en-US"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  <p:sp>
        <p:nvSpPr>
          <p:cNvPr id="6" name="제목 5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표" type="tbl" preserve="1">
  <p:cSld name="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표 개체 틀 2"/>
          <p:cNvSpPr>
            <a:spLocks noGrp="1" noTextEdit="1"/>
          </p:cNvSpPr>
          <p:nvPr>
            <p:ph type="tbl" sz="quarter" idx="13"/>
          </p:nvPr>
        </p:nvSpPr>
        <p:spPr>
          <a:xfrm>
            <a:off x="608037" y="1214422"/>
            <a:ext cx="10972799" cy="4953841"/>
          </a:xfrm>
        </p:spPr>
        <p:txBody>
          <a:bodyPr/>
          <a:lstStyle>
            <a:lvl1pPr>
              <a:buNone/>
              <a:defRPr/>
            </a:lvl1pPr>
          </a:lstStyle>
          <a:p>
            <a:pPr lvl="0">
              <a:defRPr lang="ko-KR" altLang="en-US"/>
            </a:pPr>
            <a:r>
              <a:rPr lang="ko-KR" altLang="en-US"/>
              <a:t>표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47ABBE4F-A180-451B-976B-207E95DDA7FB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내용 4개" type="fourObj" preserve="1">
  <p:cSld name="내용 4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>
          <a:xfrm>
            <a:off x="609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quarter" idx="2"/>
          </p:nvPr>
        </p:nvSpPr>
        <p:spPr>
          <a:xfrm>
            <a:off x="6197599" y="1277872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5" name="내용 개체 틀 4"/>
          <p:cNvSpPr>
            <a:spLocks noGrp="1"/>
          </p:cNvSpPr>
          <p:nvPr>
            <p:ph sz="quarter" idx="3"/>
          </p:nvPr>
        </p:nvSpPr>
        <p:spPr>
          <a:xfrm>
            <a:off x="608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96037" y="3786190"/>
            <a:ext cx="5384799" cy="233887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</p:txBody>
      </p:sp>
      <p:sp>
        <p:nvSpPr>
          <p:cNvPr id="10" name="날짜 개체 틀 9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0DB8ECF-E18C-4D8D-A7A0-FA2FABCA5290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11" name="바닥글 개체 틀 10"/>
          <p:cNvSpPr>
            <a:spLocks noGrp="1"/>
          </p:cNvSpPr>
          <p:nvPr>
            <p:ph type="ftr" sz="quarter" idx="11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2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그림 및 설명" type="picTx" preserve="1">
  <p:cSld name="그림 및 설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직각 삼각형 19"/>
          <p:cNvSpPr/>
          <p:nvPr/>
        </p:nvSpPr>
        <p:spPr>
          <a:xfrm rot="5400000">
            <a:off x="-3300803" y="3300663"/>
            <a:ext cx="6887028" cy="285709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21" name="그룹 20"/>
          <p:cNvGrpSpPr/>
          <p:nvPr/>
        </p:nvGrpSpPr>
        <p:grpSpPr>
          <a:xfrm flipH="1">
            <a:off x="-2" y="0"/>
            <a:ext cx="12192001" cy="6858001"/>
            <a:chOff x="-1" y="0"/>
            <a:chExt cx="9144001" cy="6858001"/>
          </a:xfrm>
        </p:grpSpPr>
        <p:sp>
          <p:nvSpPr>
            <p:cNvPr id="22" name="자유형 2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chemeClr val="accent2">
                <a:lumMod val="50000"/>
                <a:lumOff val="50000"/>
                <a:alpha val="20000"/>
              </a:scheme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23" name="그룹 22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24" name="자유형 23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5" name="자유형 24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6" name="자유형 25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chemeClr val="accent2">
                  <a:lumMod val="25000"/>
                  <a:lumOff val="75000"/>
                  <a:alpha val="32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7" name="자유형 26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alpha val="7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8" name="자유형 27"/>
              <p:cNvSpPr/>
              <p:nvPr/>
            </p:nvSpPr>
            <p:spPr>
              <a:xfrm>
                <a:off x="0" y="3143248"/>
                <a:ext cx="2088010" cy="3477128"/>
              </a:xfrm>
              <a:custGeom>
                <a:avLst/>
                <a:gdLst>
                  <a:gd name="connsiteX0" fmla="*/ 1074 w 1779"/>
                  <a:gd name="connsiteY0" fmla="*/ 0 h 2893"/>
                  <a:gd name="connsiteX1" fmla="*/ 0 w 1779"/>
                  <a:gd name="connsiteY1" fmla="*/ 2893 h 2893"/>
                  <a:gd name="connsiteX2" fmla="*/ 1779 w 1779"/>
                  <a:gd name="connsiteY2" fmla="*/ 2604 h 2893"/>
                  <a:gd name="connsiteX3" fmla="*/ 1074 w 1779"/>
                  <a:gd name="connsiteY3" fmla="*/ 0 h 2893"/>
                  <a:gd name="connsiteX0" fmla="*/ 1074 w 1755"/>
                  <a:gd name="connsiteY0" fmla="*/ 0 h 2893"/>
                  <a:gd name="connsiteX1" fmla="*/ 0 w 1755"/>
                  <a:gd name="connsiteY1" fmla="*/ 2893 h 2893"/>
                  <a:gd name="connsiteX2" fmla="*/ 1755 w 1755"/>
                  <a:gd name="connsiteY2" fmla="*/ 2525 h 2893"/>
                  <a:gd name="connsiteX3" fmla="*/ 1074 w 1755"/>
                  <a:gd name="connsiteY3" fmla="*/ 0 h 28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755" h="2893">
                    <a:moveTo>
                      <a:pt x="1074" y="0"/>
                    </a:moveTo>
                    <a:lnTo>
                      <a:pt x="0" y="2893"/>
                    </a:lnTo>
                    <a:lnTo>
                      <a:pt x="1755" y="2525"/>
                    </a:lnTo>
                    <a:lnTo>
                      <a:pt x="1074" y="0"/>
                    </a:lnTo>
                  </a:path>
                </a:pathLst>
              </a:custGeom>
              <a:solidFill>
                <a:schemeClr val="accent2">
                  <a:lumMod val="50000"/>
                  <a:lumOff val="50000"/>
                  <a:alpha val="25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29" name="자유형 28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3">
                  <a:lumMod val="40000"/>
                  <a:lumOff val="60000"/>
                  <a:alpha val="50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952463" y="4772044"/>
            <a:ext cx="8680109" cy="566738"/>
          </a:xfrm>
        </p:spPr>
        <p:txBody>
          <a:bodyPr anchor="b"/>
          <a:lstStyle>
            <a:lvl1pPr algn="l">
              <a:defRPr sz="2000" b="0"/>
            </a:lvl1pPr>
          </a:lstStyle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 noTextEdit="1"/>
          </p:cNvSpPr>
          <p:nvPr>
            <p:ph type="pic" idx="1"/>
          </p:nvPr>
        </p:nvSpPr>
        <p:spPr>
          <a:xfrm>
            <a:off x="952463" y="584219"/>
            <a:ext cx="8680109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>
              <a:defRPr lang="ko-KR" altLang="en-US"/>
            </a:pPr>
            <a:r>
              <a:rPr lang="ko-KR" altLang="en-US"/>
              <a:t>그림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952463" y="5338782"/>
            <a:ext cx="8680109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</p:txBody>
      </p:sp>
      <p:sp>
        <p:nvSpPr>
          <p:cNvPr id="18" name="날짜 개체 틀 17"/>
          <p:cNvSpPr>
            <a:spLocks noGrp="1"/>
          </p:cNvSpPr>
          <p:nvPr>
            <p:ph type="dt" sz="half" idx="10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8C9FE912-2C94-4152-970B-97CA7CEA7709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19" name="바닥글 개체 틀 18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30" name="슬라이드 번호 개체 틀 29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교차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자유형 99"/>
          <p:cNvSpPr/>
          <p:nvPr/>
        </p:nvSpPr>
        <p:spPr>
          <a:xfrm>
            <a:off x="1732842" y="3147876"/>
            <a:ext cx="6308395" cy="3037101"/>
          </a:xfrm>
          <a:custGeom>
            <a:avLst/>
            <a:gdLst>
              <a:gd name="connsiteX0" fmla="*/ 0 w 4175"/>
              <a:gd name="connsiteY0" fmla="*/ 0 h 2538"/>
              <a:gd name="connsiteX1" fmla="*/ 12 w 4175"/>
              <a:gd name="connsiteY1" fmla="*/ 44 h 2538"/>
              <a:gd name="connsiteX2" fmla="*/ 685 w 4175"/>
              <a:gd name="connsiteY2" fmla="*/ 2538 h 2538"/>
              <a:gd name="connsiteX3" fmla="*/ 4175 w 4175"/>
              <a:gd name="connsiteY3" fmla="*/ 1923 h 2538"/>
              <a:gd name="connsiteX4" fmla="*/ 25 w 4175"/>
              <a:gd name="connsiteY4" fmla="*/ 11 h 2538"/>
              <a:gd name="connsiteX5" fmla="*/ 0 w 4175"/>
              <a:gd name="connsiteY5" fmla="*/ 0 h 2538"/>
              <a:gd name="connsiteX0" fmla="*/ 0 w 4003"/>
              <a:gd name="connsiteY0" fmla="*/ 0 h 2538"/>
              <a:gd name="connsiteX1" fmla="*/ 12 w 4003"/>
              <a:gd name="connsiteY1" fmla="*/ 44 h 2538"/>
              <a:gd name="connsiteX2" fmla="*/ 685 w 4003"/>
              <a:gd name="connsiteY2" fmla="*/ 2538 h 2538"/>
              <a:gd name="connsiteX3" fmla="*/ 4003 w 4003"/>
              <a:gd name="connsiteY3" fmla="*/ 1844 h 2538"/>
              <a:gd name="connsiteX4" fmla="*/ 25 w 4003"/>
              <a:gd name="connsiteY4" fmla="*/ 11 h 2538"/>
              <a:gd name="connsiteX5" fmla="*/ 0 w 4003"/>
              <a:gd name="connsiteY5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0 w 4003"/>
              <a:gd name="connsiteY0" fmla="*/ 0 h 2538"/>
              <a:gd name="connsiteX1" fmla="*/ 685 w 4003"/>
              <a:gd name="connsiteY1" fmla="*/ 2538 h 2538"/>
              <a:gd name="connsiteX2" fmla="*/ 4003 w 4003"/>
              <a:gd name="connsiteY2" fmla="*/ 1844 h 2538"/>
              <a:gd name="connsiteX3" fmla="*/ 25 w 4003"/>
              <a:gd name="connsiteY3" fmla="*/ 11 h 2538"/>
              <a:gd name="connsiteX4" fmla="*/ 0 w 4003"/>
              <a:gd name="connsiteY4" fmla="*/ 0 h 2538"/>
              <a:gd name="connsiteX0" fmla="*/ 553 w 4531"/>
              <a:gd name="connsiteY0" fmla="*/ 0 h 2527"/>
              <a:gd name="connsiteX1" fmla="*/ 1213 w 4531"/>
              <a:gd name="connsiteY1" fmla="*/ 2527 h 2527"/>
              <a:gd name="connsiteX2" fmla="*/ 4531 w 4531"/>
              <a:gd name="connsiteY2" fmla="*/ 1833 h 2527"/>
              <a:gd name="connsiteX3" fmla="*/ 553 w 4531"/>
              <a:gd name="connsiteY3" fmla="*/ 0 h 2527"/>
              <a:gd name="connsiteX0" fmla="*/ 3 w 3981"/>
              <a:gd name="connsiteY0" fmla="*/ 0 h 2527"/>
              <a:gd name="connsiteX1" fmla="*/ 663 w 3981"/>
              <a:gd name="connsiteY1" fmla="*/ 2527 h 2527"/>
              <a:gd name="connsiteX2" fmla="*/ 3981 w 3981"/>
              <a:gd name="connsiteY2" fmla="*/ 1833 h 2527"/>
              <a:gd name="connsiteX3" fmla="*/ 3 w 3981"/>
              <a:gd name="connsiteY3" fmla="*/ 0 h 2527"/>
              <a:gd name="connsiteX0" fmla="*/ 0 w 3978"/>
              <a:gd name="connsiteY0" fmla="*/ 0 h 2527"/>
              <a:gd name="connsiteX1" fmla="*/ 660 w 3978"/>
              <a:gd name="connsiteY1" fmla="*/ 2527 h 2527"/>
              <a:gd name="connsiteX2" fmla="*/ 3978 w 3978"/>
              <a:gd name="connsiteY2" fmla="*/ 1833 h 2527"/>
              <a:gd name="connsiteX3" fmla="*/ 0 w 3978"/>
              <a:gd name="connsiteY3" fmla="*/ 0 h 25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8" h="2527">
                <a:moveTo>
                  <a:pt x="0" y="0"/>
                </a:moveTo>
                <a:cubicBezTo>
                  <a:pt x="90" y="449"/>
                  <a:pt x="484" y="1911"/>
                  <a:pt x="660" y="2527"/>
                </a:cubicBezTo>
                <a:lnTo>
                  <a:pt x="3978" y="1833"/>
                </a:lnTo>
                <a:lnTo>
                  <a:pt x="0" y="0"/>
                </a:lnTo>
              </a:path>
            </a:pathLst>
          </a:custGeom>
          <a:solidFill>
            <a:schemeClr val="accent4">
              <a:lumMod val="20000"/>
              <a:lumOff val="80000"/>
              <a:alpha val="26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>
              <a:defRPr lang="ko-KR" altLang="en-US"/>
            </a:pPr>
            <a:endParaRPr lang="en-US" altLang="ko-KR"/>
          </a:p>
        </p:txBody>
      </p:sp>
      <p:grpSp>
        <p:nvGrpSpPr>
          <p:cNvPr id="107" name="그룹 106"/>
          <p:cNvGrpSpPr/>
          <p:nvPr/>
        </p:nvGrpSpPr>
        <p:grpSpPr>
          <a:xfrm>
            <a:off x="-1" y="0"/>
            <a:ext cx="12192001" cy="6858001"/>
            <a:chOff x="-1" y="0"/>
            <a:chExt cx="9144001" cy="6858001"/>
          </a:xfrm>
        </p:grpSpPr>
        <p:sp>
          <p:nvSpPr>
            <p:cNvPr id="102" name="자유형 101"/>
            <p:cNvSpPr/>
            <p:nvPr/>
          </p:nvSpPr>
          <p:spPr>
            <a:xfrm>
              <a:off x="0" y="6184705"/>
              <a:ext cx="2309196" cy="673295"/>
            </a:xfrm>
            <a:custGeom>
              <a:avLst/>
              <a:gdLst>
                <a:gd name="connsiteX0" fmla="*/ 1754 w 1942"/>
                <a:gd name="connsiteY0" fmla="*/ 0 h 560"/>
                <a:gd name="connsiteX1" fmla="*/ 0 w 1942"/>
                <a:gd name="connsiteY1" fmla="*/ 367 h 560"/>
                <a:gd name="connsiteX2" fmla="*/ 0 w 1942"/>
                <a:gd name="connsiteY2" fmla="*/ 560 h 560"/>
                <a:gd name="connsiteX3" fmla="*/ 1942 w 1942"/>
                <a:gd name="connsiteY3" fmla="*/ 560 h 560"/>
                <a:gd name="connsiteX4" fmla="*/ 1754 w 1942"/>
                <a:gd name="connsiteY4" fmla="*/ 0 h 5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42" h="560">
                  <a:moveTo>
                    <a:pt x="1754" y="0"/>
                  </a:moveTo>
                  <a:lnTo>
                    <a:pt x="0" y="367"/>
                  </a:lnTo>
                  <a:lnTo>
                    <a:pt x="0" y="560"/>
                  </a:lnTo>
                  <a:lnTo>
                    <a:pt x="1942" y="560"/>
                  </a:lnTo>
                  <a:cubicBezTo>
                    <a:pt x="1879" y="373"/>
                    <a:pt x="1817" y="187"/>
                    <a:pt x="1754" y="0"/>
                  </a:cubicBezTo>
                </a:path>
              </a:pathLst>
            </a:custGeom>
            <a:solidFill>
              <a:srgbClr val="B6B8BA">
                <a:alpha val="15000"/>
              </a:srgbClr>
            </a:solidFill>
            <a:ln w="9525">
              <a:noFill/>
              <a:round/>
            </a:ln>
          </p:spPr>
          <p:txBody>
            <a:bodyPr anchor="ctr"/>
            <a:lstStyle/>
            <a:p>
              <a:pPr algn="ctr">
                <a:defRPr lang="ko-KR" altLang="en-US"/>
              </a:pPr>
              <a:endParaRPr lang="en-US" altLang="ko-KR"/>
            </a:p>
          </p:txBody>
        </p:sp>
        <p:grpSp>
          <p:nvGrpSpPr>
            <p:cNvPr id="106" name="그룹 105"/>
            <p:cNvGrpSpPr/>
            <p:nvPr/>
          </p:nvGrpSpPr>
          <p:grpSpPr>
            <a:xfrm>
              <a:off x="-1" y="0"/>
              <a:ext cx="9144001" cy="6858001"/>
              <a:chOff x="-1" y="0"/>
              <a:chExt cx="9144001" cy="6858001"/>
            </a:xfrm>
          </p:grpSpPr>
          <p:sp>
            <p:nvSpPr>
              <p:cNvPr id="98" name="자유형 97"/>
              <p:cNvSpPr/>
              <p:nvPr/>
            </p:nvSpPr>
            <p:spPr>
              <a:xfrm>
                <a:off x="428023" y="0"/>
                <a:ext cx="2026194" cy="3135635"/>
              </a:xfrm>
              <a:custGeom>
                <a:avLst/>
                <a:gdLst/>
                <a:ahLst/>
                <a:cxnLst>
                  <a:cxn ang="0">
                    <a:pos x="1704" y="0"/>
                  </a:cxn>
                  <a:cxn ang="0">
                    <a:pos x="0" y="0"/>
                  </a:cxn>
                  <a:cxn ang="0">
                    <a:pos x="711" y="2609"/>
                  </a:cxn>
                  <a:cxn ang="0">
                    <a:pos x="1704" y="0"/>
                  </a:cxn>
                </a:cxnLst>
                <a:rect l="0" t="0" r="r" b="b"/>
                <a:pathLst>
                  <a:path w="1704" h="2609">
                    <a:moveTo>
                      <a:pt x="1704" y="0"/>
                    </a:moveTo>
                    <a:lnTo>
                      <a:pt x="0" y="0"/>
                    </a:lnTo>
                    <a:lnTo>
                      <a:pt x="711" y="2609"/>
                    </a:lnTo>
                    <a:lnTo>
                      <a:pt x="1704" y="0"/>
                    </a:lnTo>
                  </a:path>
                </a:pathLst>
              </a:custGeom>
              <a:solidFill>
                <a:schemeClr val="accent1">
                  <a:lumMod val="20000"/>
                  <a:lumOff val="80000"/>
                  <a:alpha val="31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9" name="자유형 98"/>
              <p:cNvSpPr/>
              <p:nvPr/>
            </p:nvSpPr>
            <p:spPr>
              <a:xfrm>
                <a:off x="6028605" y="4696234"/>
                <a:ext cx="3115394" cy="1976604"/>
              </a:xfrm>
              <a:custGeom>
                <a:avLst/>
                <a:gdLst>
                  <a:gd name="connsiteX0" fmla="*/ 2610 w 2610"/>
                  <a:gd name="connsiteY0" fmla="*/ 0 h 1645"/>
                  <a:gd name="connsiteX1" fmla="*/ 0 w 2610"/>
                  <a:gd name="connsiteY1" fmla="*/ 535 h 1645"/>
                  <a:gd name="connsiteX2" fmla="*/ 2610 w 2610"/>
                  <a:gd name="connsiteY2" fmla="*/ 1645 h 1645"/>
                  <a:gd name="connsiteX3" fmla="*/ 2610 w 2610"/>
                  <a:gd name="connsiteY3" fmla="*/ 0 h 1645"/>
                  <a:gd name="connsiteX0" fmla="*/ 2620 w 2620"/>
                  <a:gd name="connsiteY0" fmla="*/ 0 h 1645"/>
                  <a:gd name="connsiteX1" fmla="*/ 0 w 2620"/>
                  <a:gd name="connsiteY1" fmla="*/ 541 h 1645"/>
                  <a:gd name="connsiteX2" fmla="*/ 2620 w 2620"/>
                  <a:gd name="connsiteY2" fmla="*/ 1645 h 1645"/>
                  <a:gd name="connsiteX3" fmla="*/ 2620 w 2620"/>
                  <a:gd name="connsiteY3" fmla="*/ 0 h 16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620" h="1645">
                    <a:moveTo>
                      <a:pt x="2620" y="0"/>
                    </a:moveTo>
                    <a:lnTo>
                      <a:pt x="0" y="541"/>
                    </a:lnTo>
                    <a:lnTo>
                      <a:pt x="2620" y="1645"/>
                    </a:lnTo>
                    <a:lnTo>
                      <a:pt x="2620" y="0"/>
                    </a:lnTo>
                  </a:path>
                </a:pathLst>
              </a:custGeom>
              <a:solidFill>
                <a:srgbClr val="C6C8CA">
                  <a:alpha val="17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1" name="자유형 100"/>
              <p:cNvSpPr/>
              <p:nvPr/>
            </p:nvSpPr>
            <p:spPr>
              <a:xfrm>
                <a:off x="2089194" y="5345523"/>
                <a:ext cx="7054806" cy="1512478"/>
              </a:xfrm>
              <a:custGeom>
                <a:avLst/>
                <a:gdLst>
                  <a:gd name="connsiteX0" fmla="*/ 3491 w 5944"/>
                  <a:gd name="connsiteY0" fmla="*/ 0 h 1293"/>
                  <a:gd name="connsiteX1" fmla="*/ 0 w 5944"/>
                  <a:gd name="connsiteY1" fmla="*/ 743 h 1293"/>
                  <a:gd name="connsiteX2" fmla="*/ 194 w 5944"/>
                  <a:gd name="connsiteY2" fmla="*/ 1293 h 1293"/>
                  <a:gd name="connsiteX3" fmla="*/ 5944 w 5944"/>
                  <a:gd name="connsiteY3" fmla="*/ 1293 h 1293"/>
                  <a:gd name="connsiteX4" fmla="*/ 5944 w 5944"/>
                  <a:gd name="connsiteY4" fmla="*/ 1130 h 1293"/>
                  <a:gd name="connsiteX5" fmla="*/ 3491 w 5944"/>
                  <a:gd name="connsiteY5" fmla="*/ 0 h 1293"/>
                  <a:gd name="connsiteX0" fmla="*/ 3347 w 5944"/>
                  <a:gd name="connsiteY0" fmla="*/ 0 h 1264"/>
                  <a:gd name="connsiteX1" fmla="*/ 0 w 5944"/>
                  <a:gd name="connsiteY1" fmla="*/ 714 h 1264"/>
                  <a:gd name="connsiteX2" fmla="*/ 194 w 5944"/>
                  <a:gd name="connsiteY2" fmla="*/ 1264 h 1264"/>
                  <a:gd name="connsiteX3" fmla="*/ 5944 w 5944"/>
                  <a:gd name="connsiteY3" fmla="*/ 1264 h 1264"/>
                  <a:gd name="connsiteX4" fmla="*/ 5944 w 5944"/>
                  <a:gd name="connsiteY4" fmla="*/ 1101 h 1264"/>
                  <a:gd name="connsiteX5" fmla="*/ 3347 w 5944"/>
                  <a:gd name="connsiteY5" fmla="*/ 0 h 1264"/>
                  <a:gd name="connsiteX0" fmla="*/ 3323 w 5944"/>
                  <a:gd name="connsiteY0" fmla="*/ 0 h 1257"/>
                  <a:gd name="connsiteX1" fmla="*/ 0 w 5944"/>
                  <a:gd name="connsiteY1" fmla="*/ 707 h 1257"/>
                  <a:gd name="connsiteX2" fmla="*/ 194 w 5944"/>
                  <a:gd name="connsiteY2" fmla="*/ 1257 h 1257"/>
                  <a:gd name="connsiteX3" fmla="*/ 5944 w 5944"/>
                  <a:gd name="connsiteY3" fmla="*/ 1257 h 1257"/>
                  <a:gd name="connsiteX4" fmla="*/ 5944 w 5944"/>
                  <a:gd name="connsiteY4" fmla="*/ 1094 h 1257"/>
                  <a:gd name="connsiteX5" fmla="*/ 3323 w 5944"/>
                  <a:gd name="connsiteY5" fmla="*/ 0 h 1257"/>
                  <a:gd name="connsiteX0" fmla="*/ 3279 w 5900"/>
                  <a:gd name="connsiteY0" fmla="*/ 0 h 1257"/>
                  <a:gd name="connsiteX1" fmla="*/ 0 w 5900"/>
                  <a:gd name="connsiteY1" fmla="*/ 687 h 1257"/>
                  <a:gd name="connsiteX2" fmla="*/ 150 w 5900"/>
                  <a:gd name="connsiteY2" fmla="*/ 1257 h 1257"/>
                  <a:gd name="connsiteX3" fmla="*/ 5900 w 5900"/>
                  <a:gd name="connsiteY3" fmla="*/ 1257 h 1257"/>
                  <a:gd name="connsiteX4" fmla="*/ 5900 w 5900"/>
                  <a:gd name="connsiteY4" fmla="*/ 1094 h 1257"/>
                  <a:gd name="connsiteX5" fmla="*/ 3279 w 5900"/>
                  <a:gd name="connsiteY5" fmla="*/ 0 h 1257"/>
                  <a:gd name="connsiteX0" fmla="*/ 3314 w 5935"/>
                  <a:gd name="connsiteY0" fmla="*/ 0 h 1257"/>
                  <a:gd name="connsiteX1" fmla="*/ 0 w 5935"/>
                  <a:gd name="connsiteY1" fmla="*/ 695 h 1257"/>
                  <a:gd name="connsiteX2" fmla="*/ 185 w 5935"/>
                  <a:gd name="connsiteY2" fmla="*/ 1257 h 1257"/>
                  <a:gd name="connsiteX3" fmla="*/ 5935 w 5935"/>
                  <a:gd name="connsiteY3" fmla="*/ 1257 h 1257"/>
                  <a:gd name="connsiteX4" fmla="*/ 5935 w 5935"/>
                  <a:gd name="connsiteY4" fmla="*/ 1094 h 1257"/>
                  <a:gd name="connsiteX5" fmla="*/ 3314 w 5935"/>
                  <a:gd name="connsiteY5" fmla="*/ 0 h 12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35" h="1257">
                    <a:moveTo>
                      <a:pt x="3314" y="0"/>
                    </a:moveTo>
                    <a:lnTo>
                      <a:pt x="0" y="695"/>
                    </a:lnTo>
                    <a:cubicBezTo>
                      <a:pt x="51" y="884"/>
                      <a:pt x="134" y="1068"/>
                      <a:pt x="185" y="1257"/>
                    </a:cubicBezTo>
                    <a:lnTo>
                      <a:pt x="5935" y="1257"/>
                    </a:lnTo>
                    <a:lnTo>
                      <a:pt x="5935" y="1094"/>
                    </a:lnTo>
                    <a:lnTo>
                      <a:pt x="3314" y="0"/>
                    </a:lnTo>
                  </a:path>
                </a:pathLst>
              </a:custGeom>
              <a:solidFill>
                <a:srgbClr val="B6B8BA">
                  <a:alpha val="6000"/>
                </a:srgb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103" name="자유형 102"/>
              <p:cNvSpPr/>
              <p:nvPr/>
            </p:nvSpPr>
            <p:spPr>
              <a:xfrm>
                <a:off x="-1" y="0"/>
                <a:ext cx="1281830" cy="3138040"/>
              </a:xfrm>
              <a:custGeom>
                <a:avLst/>
                <a:gdLst/>
                <a:ahLst/>
                <a:cxnLst>
                  <a:cxn ang="0">
                    <a:pos x="372" y="0"/>
                  </a:cxn>
                  <a:cxn ang="0">
                    <a:pos x="1" y="0"/>
                  </a:cxn>
                  <a:cxn ang="0">
                    <a:pos x="0" y="2121"/>
                  </a:cxn>
                  <a:cxn ang="0">
                    <a:pos x="1078" y="2609"/>
                  </a:cxn>
                  <a:cxn ang="0">
                    <a:pos x="372" y="0"/>
                  </a:cxn>
                </a:cxnLst>
                <a:rect l="0" t="0" r="r" b="b"/>
                <a:pathLst>
                  <a:path w="1078" h="2609">
                    <a:moveTo>
                      <a:pt x="372" y="0"/>
                    </a:moveTo>
                    <a:lnTo>
                      <a:pt x="1" y="0"/>
                    </a:lnTo>
                    <a:lnTo>
                      <a:pt x="0" y="2121"/>
                    </a:lnTo>
                    <a:lnTo>
                      <a:pt x="1078" y="2609"/>
                    </a:lnTo>
                    <a:lnTo>
                      <a:pt x="372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27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  <p:sp>
            <p:nvSpPr>
              <p:cNvPr id="97" name="자유형 96"/>
              <p:cNvSpPr/>
              <p:nvPr/>
            </p:nvSpPr>
            <p:spPr>
              <a:xfrm>
                <a:off x="1" y="2551106"/>
                <a:ext cx="1285398" cy="4121532"/>
              </a:xfrm>
              <a:custGeom>
                <a:avLst/>
                <a:gdLst>
                  <a:gd name="connsiteX0" fmla="*/ 0 w 1081"/>
                  <a:gd name="connsiteY0" fmla="*/ 0 h 3427"/>
                  <a:gd name="connsiteX1" fmla="*/ 0 w 1081"/>
                  <a:gd name="connsiteY1" fmla="*/ 3427 h 3427"/>
                  <a:gd name="connsiteX2" fmla="*/ 1081 w 1081"/>
                  <a:gd name="connsiteY2" fmla="*/ 490 h 3427"/>
                  <a:gd name="connsiteX3" fmla="*/ 0 w 1081"/>
                  <a:gd name="connsiteY3" fmla="*/ 0 h 3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081" h="3427">
                    <a:moveTo>
                      <a:pt x="0" y="0"/>
                    </a:moveTo>
                    <a:lnTo>
                      <a:pt x="0" y="3427"/>
                    </a:lnTo>
                    <a:lnTo>
                      <a:pt x="1081" y="490"/>
                    </a:lnTo>
                    <a:lnTo>
                      <a:pt x="0" y="0"/>
                    </a:lnTo>
                  </a:path>
                </a:pathLst>
              </a:custGeom>
              <a:solidFill>
                <a:schemeClr val="accent1">
                  <a:lumMod val="40000"/>
                  <a:lumOff val="60000"/>
                  <a:alpha val="8000"/>
                </a:schemeClr>
              </a:solidFill>
              <a:ln w="9525">
                <a:noFill/>
                <a:round/>
              </a:ln>
            </p:spPr>
            <p:txBody>
              <a:bodyPr anchor="ctr"/>
              <a:lstStyle/>
              <a:p>
                <a:pPr algn="ctr">
                  <a:defRPr lang="ko-KR" altLang="en-US"/>
                </a:pPr>
                <a:endParaRPr lang="en-US" altLang="ko-KR"/>
              </a:p>
            </p:txBody>
          </p:sp>
        </p:grpSp>
      </p:grpSp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31799" y="123802"/>
            <a:ext cx="11302999" cy="939784"/>
          </a:xfrm>
          <a:prstGeom prst="rect">
            <a:avLst/>
          </a:prstGeom>
        </p:spPr>
        <p:txBody>
          <a:bodyPr vert="horz" lIns="91440" tIns="45720" rIns="91440" bIns="45720" anchor="ctr"/>
          <a:lstStyle/>
          <a:p>
            <a:pPr lvl="0">
              <a:defRPr lang="ko-KR" altLang="en-US"/>
            </a:pPr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31799" y="1308100"/>
            <a:ext cx="11302999" cy="4960939"/>
          </a:xfrm>
          <a:prstGeom prst="rect">
            <a:avLst/>
          </a:prstGeom>
        </p:spPr>
        <p:txBody>
          <a:bodyPr vert="horz" lIns="91440" tIns="45720" rIns="91440" bIns="45720"/>
          <a:lstStyle/>
          <a:p>
            <a:pPr lvl="0">
              <a:defRPr lang="ko-KR" altLang="en-US"/>
            </a:pPr>
            <a:r>
              <a:rPr lang="ko-KR" altLang="en-US"/>
              <a:t>마스터 텍스트 스타일을 편집합니다</a:t>
            </a:r>
          </a:p>
          <a:p>
            <a:pPr lvl="1">
              <a:defRPr lang="ko-KR" altLang="en-US"/>
            </a:pPr>
            <a:r>
              <a:rPr lang="ko-KR" altLang="en-US"/>
              <a:t>둘째 수준</a:t>
            </a:r>
          </a:p>
          <a:p>
            <a:pPr lvl="2">
              <a:defRPr lang="ko-KR" altLang="en-US"/>
            </a:pPr>
            <a:r>
              <a:rPr lang="ko-KR" altLang="en-US"/>
              <a:t>셋째 수준</a:t>
            </a:r>
          </a:p>
          <a:p>
            <a:pPr lvl="3">
              <a:defRPr lang="ko-KR" altLang="en-US"/>
            </a:pPr>
            <a:r>
              <a:rPr lang="ko-KR" altLang="en-US"/>
              <a:t>넷째 수준</a:t>
            </a:r>
          </a:p>
          <a:p>
            <a:pPr lvl="4">
              <a:defRPr lang="ko-KR" altLang="en-US"/>
            </a:pPr>
            <a:r>
              <a:rPr lang="ko-KR" altLang="en-US"/>
              <a:t>다섯째 수준</a:t>
            </a:r>
          </a:p>
          <a:p>
            <a:pPr lvl="8">
              <a:defRPr lang="ko-KR" altLang="en-US"/>
            </a:pP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317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l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FD839B8E-F55D-4BF8-852C-25AF74D46B3E}" type="datetime1">
              <a:rPr lang="ko-KR" altLang="en-US"/>
              <a:pPr>
                <a:defRPr lang="ko-KR" altLang="en-US"/>
              </a:pPr>
              <a:t>2021-09-17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165599" y="6356350"/>
            <a:ext cx="3860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ct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889999" y="6356350"/>
            <a:ext cx="2844799" cy="365125"/>
          </a:xfrm>
          <a:prstGeom prst="rect">
            <a:avLst/>
          </a:prstGeom>
        </p:spPr>
        <p:txBody>
          <a:bodyPr vert="horz" lIns="91440" tIns="45720" rIns="91440" bIns="45720" anchor="ctr"/>
          <a:lstStyle>
            <a:lvl1pPr algn="r">
              <a:defRPr sz="120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pPr>
              <a:defRPr lang="ko-KR" altLang="en-US"/>
            </a:pPr>
            <a:fld id="{AD22CD3B-FDDF-4998-970C-76E6E0BEC65F}" type="slidenum">
              <a:rPr lang="ko-KR" altLang="en-US"/>
              <a:pPr>
                <a:defRPr lang="ko-KR" altLang="en-US"/>
              </a:pPr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</p:sldLayoutIdLst>
  <p:transition/>
  <p:hf sldNum="0" hdr="0" ftr="0" dt="0"/>
  <p:txStyles>
    <p:titleStyle>
      <a:lvl1pPr algn="l" defTabSz="914400" rtl="0" eaLnBrk="1" latinLnBrk="1" hangingPunct="1">
        <a:spcBef>
          <a:spcPct val="0"/>
        </a:spcBef>
        <a:buNone/>
        <a:defRPr sz="3800" kern="120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6700" indent="-306700" algn="l" defTabSz="914400" rtl="0" eaLnBrk="1" latinLnBrk="1" hangingPunct="1">
        <a:spcBef>
          <a:spcPct val="20000"/>
        </a:spcBef>
        <a:buClr>
          <a:schemeClr val="bg2">
            <a:lumMod val="25000"/>
          </a:schemeClr>
        </a:buClr>
        <a:buSzPct val="80000"/>
        <a:buFont typeface="Wingdings 3"/>
        <a:buChar char="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447675" indent="-2571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Wingdings"/>
        <a:buChar char="§"/>
        <a:defRPr sz="20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2pPr>
      <a:lvl3pPr marL="628650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•"/>
        <a:defRPr sz="18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3pPr>
      <a:lvl4pPr marL="809625" indent="-18097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–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4pPr>
      <a:lvl5pPr marL="990600" indent="-171450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Arial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5pPr>
      <a:lvl6pPr marL="1160463" indent="-173038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6pPr>
      <a:lvl7pPr marL="1349375" indent="-188913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tabLst>
          <a:tab pos="1349375" algn="l"/>
        </a:tabLst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7pPr>
      <a:lvl8pPr marL="1524000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8pPr>
      <a:lvl9pPr marL="1698625" indent="-174625" algn="l" defTabSz="914400" rtl="0" eaLnBrk="1" latinLnBrk="1" hangingPunct="1">
        <a:spcBef>
          <a:spcPct val="20000"/>
        </a:spcBef>
        <a:buClr>
          <a:schemeClr val="bg2">
            <a:lumMod val="50000"/>
          </a:schemeClr>
        </a:buClr>
        <a:buFont typeface="Lucida Sans Unicode"/>
        <a:buChar char="»"/>
        <a:defRPr sz="1600" kern="1200">
          <a:solidFill>
            <a:schemeClr val="bg2">
              <a:lumMod val="50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N2PODIO3iKs" TargetMode="External"/><Relationship Id="rId2" Type="http://schemas.openxmlformats.org/officeDocument/2006/relationships/hyperlink" Target="https://youtu.be/w9jGXXUaJz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XJ61ga1GA6A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교통문화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r>
              <a:rPr lang="en-US" altLang="ko-KR"/>
              <a:t>22101559</a:t>
            </a:r>
            <a:r>
              <a:rPr lang="ko-KR" altLang="en-US"/>
              <a:t> 맹석영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택시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609599" y="1600200"/>
            <a:ext cx="10972798" cy="5257800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ko-KR" altLang="en-US"/>
              <a:t>일본택시의 자동문에는 두 종류가 있음</a:t>
            </a:r>
          </a:p>
          <a:p>
            <a:pPr marL="0" indent="0">
              <a:buNone/>
              <a:defRPr/>
            </a:pPr>
            <a:r>
              <a:rPr lang="ko-KR" altLang="en-US"/>
              <a:t>현재 일본 전국의 택시의 약 </a:t>
            </a:r>
            <a:r>
              <a:rPr lang="en-US" altLang="ko-KR"/>
              <a:t>70%</a:t>
            </a:r>
            <a:r>
              <a:rPr lang="ko-KR" altLang="en-US"/>
              <a:t>는 레버식 자동문임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</a:p>
          <a:p>
            <a:pPr marL="0" indent="0" algn="ctr">
              <a:buNone/>
              <a:defRPr/>
            </a:pPr>
            <a:r>
              <a:rPr lang="ko-KR" altLang="en-US"/>
              <a:t>                                                           </a:t>
            </a:r>
          </a:p>
          <a:p>
            <a:pPr marL="0" indent="0" algn="ctr">
              <a:buNone/>
              <a:defRPr/>
            </a:pPr>
            <a:endParaRPr lang="ko-KR" altLang="en-US"/>
          </a:p>
          <a:p>
            <a:pPr marL="0" indent="0" algn="ctr">
              <a:buNone/>
              <a:defRPr/>
            </a:pPr>
            <a:r>
              <a:rPr lang="ko-KR" altLang="en-US"/>
              <a:t>        레버식                                                           배큐엄</a:t>
            </a:r>
            <a:r>
              <a:rPr lang="en-US" altLang="ko-KR"/>
              <a:t>(</a:t>
            </a:r>
            <a:r>
              <a:rPr lang="ko-KR" altLang="en-US"/>
              <a:t>진공식</a:t>
            </a:r>
            <a:r>
              <a:rPr lang="en-US" altLang="ko-KR"/>
              <a:t>)</a:t>
            </a:r>
            <a:r>
              <a:rPr lang="ko-KR" altLang="en-US"/>
              <a:t> 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572249" y="2805112"/>
            <a:ext cx="5010146" cy="308610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436418" y="2805112"/>
            <a:ext cx="5150861" cy="30861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전철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일본의 전철은 </a:t>
            </a:r>
            <a:r>
              <a:rPr lang="en-US" altLang="ko-KR"/>
              <a:t>JR</a:t>
            </a:r>
            <a:r>
              <a:rPr lang="ko-KR" altLang="en-US"/>
              <a:t>과 사철이 있음</a:t>
            </a:r>
          </a:p>
          <a:p>
            <a:pPr marL="0" indent="0">
              <a:buNone/>
              <a:defRPr/>
            </a:pPr>
            <a:r>
              <a:rPr lang="ko-KR" altLang="en-US"/>
              <a:t>전철의 종류는 보통</a:t>
            </a:r>
            <a:r>
              <a:rPr lang="en-US" altLang="ko-KR"/>
              <a:t>,</a:t>
            </a:r>
            <a:r>
              <a:rPr lang="ko-KR" altLang="en-US"/>
              <a:t>  준급</a:t>
            </a:r>
            <a:r>
              <a:rPr lang="en-US" altLang="ko-KR"/>
              <a:t>,</a:t>
            </a:r>
            <a:r>
              <a:rPr lang="ko-KR" altLang="en-US"/>
              <a:t> 쾌속</a:t>
            </a:r>
            <a:r>
              <a:rPr lang="en-US" altLang="ko-KR"/>
              <a:t>,</a:t>
            </a:r>
            <a:r>
              <a:rPr lang="ko-KR" altLang="en-US"/>
              <a:t> 급행</a:t>
            </a:r>
            <a:r>
              <a:rPr lang="en-US" altLang="ko-KR"/>
              <a:t>,</a:t>
            </a:r>
            <a:r>
              <a:rPr lang="ko-KR" altLang="en-US"/>
              <a:t> 특급 등이 있음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762000" y="3429000"/>
            <a:ext cx="4948719" cy="300621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38472" y="3429000"/>
            <a:ext cx="4916184" cy="300621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전철</a:t>
            </a:r>
            <a:r>
              <a:rPr lang="en-US" altLang="ko-KR"/>
              <a:t>)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6471847" y="2271279"/>
            <a:ext cx="5110550" cy="377911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09599" y="2271280"/>
            <a:ext cx="5137726" cy="377911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신칸센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일본에서 운행되고 있는 고속철도</a:t>
            </a:r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2892137" y="2622694"/>
            <a:ext cx="6115483" cy="350346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신칸센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신칸센의 종류</a:t>
            </a:r>
          </a:p>
          <a:p>
            <a:pPr marL="0" indent="0">
              <a:buNone/>
              <a:defRPr/>
            </a:pPr>
            <a:r>
              <a:rPr lang="ko-KR" altLang="en-US"/>
              <a:t>노조미</a:t>
            </a:r>
            <a:r>
              <a:rPr lang="en-US" altLang="ko-KR"/>
              <a:t>,</a:t>
            </a:r>
            <a:r>
              <a:rPr lang="ko-KR" altLang="en-US"/>
              <a:t>  히카리</a:t>
            </a:r>
            <a:r>
              <a:rPr lang="en-US" altLang="ko-KR"/>
              <a:t>,</a:t>
            </a:r>
            <a:r>
              <a:rPr lang="ko-KR" altLang="en-US"/>
              <a:t> 고다마가 있음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17354" y="3141173"/>
            <a:ext cx="3991839" cy="3059081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4671580" y="3141173"/>
            <a:ext cx="3725574" cy="3059082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8688751" y="3141173"/>
            <a:ext cx="3107748" cy="30590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신칸센 내부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신칸센 등급 </a:t>
            </a:r>
          </a:p>
          <a:p>
            <a:pPr marL="0" indent="0">
              <a:buNone/>
              <a:defRPr/>
            </a:pPr>
            <a:r>
              <a:rPr lang="ko-KR" altLang="en-US"/>
              <a:t>일반석과 그란 클래스</a:t>
            </a:r>
            <a:r>
              <a:rPr lang="en-US" altLang="ko-KR"/>
              <a:t>(</a:t>
            </a:r>
            <a:r>
              <a:rPr lang="ko-KR" altLang="en-US"/>
              <a:t>특등석</a:t>
            </a:r>
            <a:r>
              <a:rPr lang="en-US" altLang="ko-KR"/>
              <a:t>)</a:t>
            </a:r>
            <a:r>
              <a:rPr lang="ko-KR" altLang="en-US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953885" y="3289516"/>
            <a:ext cx="4784927" cy="269651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442364" y="3266173"/>
            <a:ext cx="4724400" cy="27432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자전거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일본은 남녀노소 누구나 자전거 타기가 생활화 되어 있음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1016404" y="2829010"/>
            <a:ext cx="4754879" cy="3169920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764917" y="2829010"/>
            <a:ext cx="4463760" cy="31699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자전거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일본에서는 자전거 등록제가 있음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중고 자전거를  산 경우나 개인적으로 거래를 했을 경우</a:t>
            </a:r>
          </a:p>
          <a:p>
            <a:pPr marL="0" indent="0">
              <a:buNone/>
              <a:defRPr/>
            </a:pPr>
            <a:r>
              <a:rPr lang="ko-KR" altLang="en-US"/>
              <a:t>경찰서에 가서  등록을 하면 된다고 함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755014" y="4166249"/>
            <a:ext cx="3924300" cy="247823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참고영상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ko-KR" altLang="en-US"/>
              <a:t>일본의 경차</a:t>
            </a:r>
          </a:p>
          <a:p>
            <a:pPr marL="0" indent="0">
              <a:buNone/>
              <a:defRPr/>
            </a:pPr>
            <a:r>
              <a:rPr lang="en-US" altLang="ko-KR">
                <a:hlinkClick r:id="rId2"/>
              </a:rPr>
              <a:t>https://youtu.be/w9jGXXUaJzA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일본의 택시</a:t>
            </a:r>
          </a:p>
          <a:p>
            <a:pPr marL="0" indent="0">
              <a:buNone/>
              <a:defRPr/>
            </a:pPr>
            <a:r>
              <a:rPr lang="en-US" altLang="ko-KR">
                <a:hlinkClick r:id="rId3"/>
              </a:rPr>
              <a:t>https://youtu.be/N2PODIO3iKs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r>
              <a:rPr lang="ko-KR" altLang="en-US"/>
              <a:t>일본의 신칸센</a:t>
            </a:r>
          </a:p>
          <a:p>
            <a:pPr marL="0" indent="0">
              <a:buNone/>
              <a:defRPr/>
            </a:pPr>
            <a:r>
              <a:rPr lang="en-US" altLang="ko-KR">
                <a:hlinkClick r:id="rId4"/>
              </a:rPr>
              <a:t>https://youtu.be/XJ61ga1GA6A</a:t>
            </a: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  <a:p>
            <a:pPr marL="0" indent="0">
              <a:buNone/>
              <a:defRPr/>
            </a:pPr>
            <a:endParaRPr lang="en-US" altLang="ko-KR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참고 사이트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dirty="0"/>
              <a:t>야후 </a:t>
            </a:r>
            <a:r>
              <a:rPr lang="ko-KR" altLang="en-US" dirty="0" smtClean="0"/>
              <a:t>재팬</a:t>
            </a:r>
            <a:endParaRPr lang="en-US" altLang="ko-KR" dirty="0" smtClean="0"/>
          </a:p>
          <a:p>
            <a:pPr marL="0" indent="0">
              <a:buNone/>
              <a:defRPr/>
            </a:pPr>
            <a:endParaRPr lang="en-US" altLang="ko-KR" dirty="0"/>
          </a:p>
          <a:p>
            <a:pPr marL="0" indent="0">
              <a:buNone/>
              <a:defRPr/>
            </a:pPr>
            <a:r>
              <a:rPr lang="ko-KR" altLang="en-US" dirty="0" smtClean="0"/>
              <a:t>위키피디아</a:t>
            </a:r>
            <a:endParaRPr lang="ko-KR" altLang="en-US" dirty="0"/>
          </a:p>
          <a:p>
            <a:pPr marL="0" indent="0">
              <a:buNone/>
              <a:defRPr/>
            </a:pPr>
            <a:endParaRPr lang="ko-KR" altLang="en-US" dirty="0"/>
          </a:p>
          <a:p>
            <a:pPr marL="0" indent="0">
              <a:buNone/>
              <a:defRPr/>
            </a:pPr>
            <a:r>
              <a:rPr lang="ko-KR" altLang="en-US" dirty="0"/>
              <a:t>이미지</a:t>
            </a:r>
            <a:r>
              <a:rPr lang="en-US" altLang="ko-KR" dirty="0"/>
              <a:t>:</a:t>
            </a:r>
            <a:r>
              <a:rPr lang="ko-KR" altLang="en-US" dirty="0"/>
              <a:t> 네이버 이미지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목차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ko-KR" altLang="en-US"/>
              <a:t>일본의 자동차 문화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일본의 대중교통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r>
              <a:rPr lang="ko-KR" altLang="en-US"/>
              <a:t>일본의 자전거 문화</a:t>
            </a:r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>
              <a:defRPr/>
            </a:pPr>
            <a:endParaRPr lang="ko-KR" altLang="en-US"/>
          </a:p>
          <a:p>
            <a:pPr marL="0" indent="0">
              <a:buNone/>
              <a:defRPr/>
            </a:pPr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감사합니다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endParaRPr lang="ko-KR" altLang="en-US" dirty="0"/>
          </a:p>
          <a:p>
            <a:pPr marL="0" indent="0" algn="ctr">
              <a:buNone/>
              <a:defRPr/>
            </a:pPr>
            <a:endParaRPr lang="ko-KR" altLang="en-US" dirty="0"/>
          </a:p>
          <a:p>
            <a:pPr marL="0" indent="0" algn="ctr">
              <a:buNone/>
              <a:defRPr/>
            </a:pPr>
            <a:endParaRPr lang="ko-KR" altLang="en-US" dirty="0"/>
          </a:p>
          <a:p>
            <a:pPr marL="0" indent="0" algn="ctr">
              <a:buNone/>
              <a:defRPr/>
            </a:pPr>
            <a:r>
              <a:rPr lang="ko-KR" altLang="en-US" dirty="0" err="1"/>
              <a:t>ありがとうございます</a:t>
            </a:r>
            <a:r>
              <a:rPr lang="ko-KR" altLang="en-US" dirty="0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자동차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500"/>
              <a:t>일본은 우리나라와 다르게 주행 차로가 왼쪽에 있고</a:t>
            </a:r>
            <a:r>
              <a:rPr lang="en-US" altLang="ko-KR" sz="2500"/>
              <a:t>,</a:t>
            </a:r>
            <a:r>
              <a:rPr lang="ko-KR" altLang="en-US" sz="2500"/>
              <a:t> 운전석이 오른쪽에 있음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77729" y="3003710"/>
            <a:ext cx="4490661" cy="3122452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7856" y="3003710"/>
            <a:ext cx="4977402" cy="31224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자동차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 sz="2500"/>
              <a:t>이렇게 주행 차로와 운전석이 반대인 이유는 영국의 영향을 많이 받았기 때문임 </a:t>
            </a:r>
          </a:p>
          <a:p>
            <a:pPr marL="0" indent="0">
              <a:buNone/>
              <a:defRPr/>
            </a:pPr>
            <a:r>
              <a:rPr lang="ko-KR" altLang="en-US" sz="2500"/>
              <a:t> 영국에 마차시대에는 마부가 오른쪽으로 채찍질 하는 경우가 많아 오른쪽에서 타고 말을 다뤘기 때문에 이런 문화가 자동차 시대에 까지 이어져 내려옴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419797" y="3610938"/>
            <a:ext cx="5074149" cy="291846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자동차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일본은 경차의 천국으로 알려질 정도로 경차가 매우 많음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3303408" y="2627616"/>
            <a:ext cx="5082176" cy="38272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자동차 문화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이렇게 일본인들이 경차를 많이 선택하는 이유는 </a:t>
            </a:r>
          </a:p>
          <a:p>
            <a:pPr marL="0" indent="0">
              <a:buNone/>
              <a:defRPr/>
            </a:pPr>
            <a:endParaRPr lang="ko-KR" altLang="en-US"/>
          </a:p>
          <a:p>
            <a:pPr marL="0" indent="0">
              <a:buNone/>
              <a:defRPr/>
            </a:pPr>
            <a:r>
              <a:rPr lang="ko-KR" altLang="en-US"/>
              <a:t>최초 획득부터 유지비용에 이르는 부분에서 소득 수준 대비 상당히 많은 비용을 요구하는 일본의 자동차 관련 정책과 운용 환경으로 인해 경차를 많이 선택함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버스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일본의 버스는 우리나라와 다르게 앞문에서 타는 버스와 뒷문에서 타는 버스가 있음</a:t>
            </a:r>
          </a:p>
          <a:p>
            <a:pPr>
              <a:defRPr/>
            </a:pPr>
            <a:endParaRPr lang="ko-KR" altLang="en-US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88286" y="3088669"/>
            <a:ext cx="4732536" cy="338833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 rotWithShape="1">
          <a:blip r:embed="rId4"/>
          <a:stretch>
            <a:fillRect/>
          </a:stretch>
        </p:blipFill>
        <p:spPr>
          <a:xfrm>
            <a:off x="6096000" y="3088669"/>
            <a:ext cx="5310456" cy="338833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버스</a:t>
            </a:r>
            <a:r>
              <a:rPr lang="en-US" altLang="ko-KR"/>
              <a:t>)</a:t>
            </a:r>
          </a:p>
        </p:txBody>
      </p:sp>
      <p:pic>
        <p:nvPicPr>
          <p:cNvPr id="3" name="내용 개체 틀 2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tretch>
            <a:fillRect/>
          </a:stretch>
        </p:blipFill>
        <p:spPr>
          <a:xfrm>
            <a:off x="273194" y="2089452"/>
            <a:ext cx="5638800" cy="389382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6241039" y="2089451"/>
            <a:ext cx="5598102" cy="38938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ko-KR" altLang="en-US"/>
              <a:t>일본의 대중교통</a:t>
            </a:r>
            <a:r>
              <a:rPr lang="en-US" altLang="ko-KR"/>
              <a:t>(</a:t>
            </a:r>
            <a:r>
              <a:rPr lang="ko-KR" altLang="en-US"/>
              <a:t>택시</a:t>
            </a:r>
            <a:r>
              <a:rPr lang="en-US" altLang="ko-KR"/>
              <a:t>)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ko-KR" altLang="en-US"/>
              <a:t>일본의 택시는 우리나라와 다르게 문이 자동문이고 요금도 매우 비쌈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 rotWithShape="1">
          <a:blip r:embed="rId2"/>
          <a:stretch>
            <a:fillRect/>
          </a:stretch>
        </p:blipFill>
        <p:spPr>
          <a:xfrm>
            <a:off x="6770243" y="2853489"/>
            <a:ext cx="4812153" cy="3487103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 rotWithShape="1">
          <a:blip r:embed="rId3"/>
          <a:stretch>
            <a:fillRect/>
          </a:stretch>
        </p:blipFill>
        <p:spPr>
          <a:xfrm>
            <a:off x="879724" y="2853489"/>
            <a:ext cx="5023634" cy="348710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/>
    </mc:Choice>
    <mc:Fallback xmlns:dsp="http://schemas.microsoft.com/office/drawing/2008/diagram" xmlns:dgm="http://schemas.openxmlformats.org/drawingml/2006/diagram" xmlns:c="http://schemas.openxmlformats.org/drawingml/2006/chart"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교차">
  <a:themeElements>
    <a:clrScheme name="교차">
      <a:dk1>
        <a:srgbClr val="264C72"/>
      </a:dk1>
      <a:lt1>
        <a:srgbClr val="FFFFFF"/>
      </a:lt1>
      <a:dk2>
        <a:srgbClr val="347775"/>
      </a:dk2>
      <a:lt2>
        <a:srgbClr val="D7D7D7"/>
      </a:lt2>
      <a:accent1>
        <a:srgbClr val="63A6A4"/>
      </a:accent1>
      <a:accent2>
        <a:srgbClr val="323232"/>
      </a:accent2>
      <a:accent3>
        <a:srgbClr val="9D9C9C"/>
      </a:accent3>
      <a:accent4>
        <a:srgbClr val="C1C0C0"/>
      </a:accent4>
      <a:accent5>
        <a:srgbClr val="E5E4E4"/>
      </a:accent5>
      <a:accent6>
        <a:srgbClr val="716340"/>
      </a:accent6>
      <a:hlink>
        <a:srgbClr val="F9F1D3"/>
      </a:hlink>
      <a:folHlink>
        <a:srgbClr val="E2CDB0"/>
      </a:folHlink>
    </a:clrScheme>
    <a:fontScheme name="교차">
      <a:majorFont>
        <a:latin typeface="Arial"/>
        <a:ea typeface=""/>
        <a:cs typeface=""/>
        <a:font script="Jpan" typeface="MS PGothic"/>
        <a:font script="Hang" typeface="한컴 윤고딕 24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MS PGothic"/>
        <a:font script="Hang" typeface="한컴 윤고딕 230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교차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path path="rect">
            <a:fillToRect l="100000" t="100000" r="100000" b="100000"/>
          </a:path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reflection blurRad="12700" stA="26000" endPos="28000" dist="381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hueMod val="100000"/>
                <a:satMod val="100000"/>
              </a:schemeClr>
            </a:gs>
            <a:gs pos="100000">
              <a:schemeClr val="phClr">
                <a:shade val="30000"/>
                <a:satMod val="8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100000"/>
                <a:satMod val="100000"/>
              </a:schemeClr>
            </a:gs>
            <a:gs pos="100000">
              <a:schemeClr val="phClr">
                <a:shade val="50000"/>
                <a:satMod val="7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한컴오피스">
  <a:themeElements>
    <a:clrScheme name="한컴오피스">
      <a:dk1>
        <a:sysClr val="windowText" lastClr="000000"/>
      </a:dk1>
      <a:lt1>
        <a:sysClr val="window" lastClr="FFFFFF"/>
      </a:lt1>
      <a:dk2>
        <a:srgbClr val="3A3C84"/>
      </a:dk2>
      <a:lt2>
        <a:srgbClr val="FAF3DB"/>
      </a:lt2>
      <a:accent1>
        <a:srgbClr val="6182D6"/>
      </a:accent1>
      <a:accent2>
        <a:srgbClr val="FF843A"/>
      </a:accent2>
      <a:accent3>
        <a:srgbClr val="B2B2B2"/>
      </a:accent3>
      <a:accent4>
        <a:srgbClr val="FFD700"/>
      </a:accent4>
      <a:accent5>
        <a:srgbClr val="289B6E"/>
      </a:accent5>
      <a:accent6>
        <a:srgbClr val="9D5CBB"/>
      </a:accent6>
      <a:hlink>
        <a:srgbClr val="0000FF"/>
      </a:hlink>
      <a:folHlink>
        <a:srgbClr val="800080"/>
      </a:folHlink>
    </a:clrScheme>
    <a:fontScheme name="한컴오피스">
      <a:maj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ajorFont>
      <a:minorFont>
        <a:latin typeface="Calibri"/>
        <a:ea typeface=""/>
        <a:cs typeface=""/>
        <a:font script="Jpan" typeface="MS PGothic"/>
        <a:font script="Hang" typeface="맑은 고딕"/>
        <a:font script="Hans" typeface="SimSun"/>
        <a:font script="Hant" typeface="新細明體"/>
        <a:font script="Arab" typeface="Times New Roman"/>
        <a:font script="Hebr" typeface="Times New Roman"/>
        <a:font script="Thai" typeface="Angsana New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Ethi" typeface="Leelawadee UI"/>
      </a:minorFont>
    </a:fontScheme>
    <a:fmtScheme name="한컴오피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294</Words>
  <Application>Microsoft Office PowerPoint</Application>
  <PresentationFormat>와이드스크린</PresentationFormat>
  <Paragraphs>84</Paragraphs>
  <Slides>20</Slides>
  <Notes>2</Notes>
  <HiddenSlides>0</HiddenSlides>
  <MMClips>0</MMClips>
  <ScaleCrop>false</ScaleCrop>
  <HeadingPairs>
    <vt:vector size="6" baseType="variant">
      <vt:variant>
        <vt:lpstr>사용한 글꼴</vt:lpstr>
      </vt:variant>
      <vt:variant>
        <vt:i4>8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9" baseType="lpstr">
      <vt:lpstr>맑은 고딕</vt:lpstr>
      <vt:lpstr>한컴 윤고딕 230</vt:lpstr>
      <vt:lpstr>한컴 윤고딕 240</vt:lpstr>
      <vt:lpstr>Arial</vt:lpstr>
      <vt:lpstr>Calibri</vt:lpstr>
      <vt:lpstr>Lucida Sans Unicode</vt:lpstr>
      <vt:lpstr>Wingdings</vt:lpstr>
      <vt:lpstr>Wingdings 3</vt:lpstr>
      <vt:lpstr>교차</vt:lpstr>
      <vt:lpstr>일본의 교통문화</vt:lpstr>
      <vt:lpstr>목차</vt:lpstr>
      <vt:lpstr>일본의 자동차 문화</vt:lpstr>
      <vt:lpstr>일본의 자동차 문화</vt:lpstr>
      <vt:lpstr>일본의 자동차 문화</vt:lpstr>
      <vt:lpstr>일본의 자동차 문화</vt:lpstr>
      <vt:lpstr>일본의 대중교통(버스)</vt:lpstr>
      <vt:lpstr>일본의 대중교통(버스)</vt:lpstr>
      <vt:lpstr>일본의 대중교통(택시)</vt:lpstr>
      <vt:lpstr>일본의 대중교통(택시)</vt:lpstr>
      <vt:lpstr>일본의 대중교통(전철)</vt:lpstr>
      <vt:lpstr>일본의 대중교통(전철)</vt:lpstr>
      <vt:lpstr>일본의 대중교통(신칸센)</vt:lpstr>
      <vt:lpstr>일본의 대중교통(신칸센)</vt:lpstr>
      <vt:lpstr>일본의 대중교통(신칸센 내부)</vt:lpstr>
      <vt:lpstr>일본의 자전거 문화</vt:lpstr>
      <vt:lpstr>일본의 자전거 문화</vt:lpstr>
      <vt:lpstr>참고영상</vt:lpstr>
      <vt:lpstr>참고 사이트</vt:lpstr>
      <vt:lpstr>감사합니다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일본의 교통문화</dc:title>
  <dc:creator>msy35</dc:creator>
  <cp:lastModifiedBy>user</cp:lastModifiedBy>
  <cp:revision>87</cp:revision>
  <dcterms:created xsi:type="dcterms:W3CDTF">2021-09-12T10:57:22Z</dcterms:created>
  <dcterms:modified xsi:type="dcterms:W3CDTF">2021-09-17T13:18:34Z</dcterms:modified>
  <cp:version>1100.0100.01</cp:version>
</cp:coreProperties>
</file>