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Masters/slideMaster5.xml" ContentType="application/vnd.openxmlformats-officedocument.presentationml.slideMaster+xml"/>
  <Override PartName="/ppt/theme/theme5.xml" ContentType="application/vnd.openxmlformats-officedocument.theme+xml"/>
  <Override PartName="/ppt/slideMasters/slideMaster6.xml" ContentType="application/vnd.openxmlformats-officedocument.presentationml.slideMaster+xml"/>
  <Override PartName="/ppt/theme/theme6.xml" ContentType="application/vnd.openxmlformats-officedocument.theme+xml"/>
  <Override PartName="/ppt/slideMasters/slideMaster7.xml" ContentType="application/vnd.openxmlformats-officedocument.presentationml.slideMaster+xml"/>
  <Override PartName="/ppt/theme/theme7.xml" ContentType="application/vnd.openxmlformats-officedocument.theme+xml"/>
  <Override PartName="/ppt/slideMasters/slideMaster8.xml" ContentType="application/vnd.openxmlformats-officedocument.presentationml.slideMaster+xml"/>
  <Override PartName="/ppt/theme/theme8.xml" ContentType="application/vnd.openxmlformats-officedocument.theme+xml"/>
  <Override PartName="/ppt/slideMasters/slideMaster9.xml" ContentType="application/vnd.openxmlformats-officedocument.presentationml.slideMaster+xml"/>
  <Override PartName="/ppt/theme/theme9.xml" ContentType="application/vnd.openxmlformats-officedocument.theme+xml"/>
  <Override PartName="/ppt/slideMasters/slideMaster10.xml" ContentType="application/vnd.openxmlformats-officedocument.presentationml.slideMaster+xml"/>
  <Override PartName="/ppt/theme/theme10.xml" ContentType="application/vnd.openxmlformats-officedocument.theme+xml"/>
  <Override PartName="/ppt/slideMasters/slideMaster11.xml" ContentType="application/vnd.openxmlformats-officedocument.presentationml.slideMaster+xml"/>
  <Override PartName="/ppt/theme/theme11.xml" ContentType="application/vnd.openxmlformats-officedocument.theme+xml"/>
  <Override PartName="/ppt/slideMasters/slideMaster12.xml" ContentType="application/vnd.openxmlformats-officedocument.presentationml.slideMaster+xml"/>
  <Override PartName="/ppt/theme/theme12.xml" ContentType="application/vnd.openxmlformats-officedocument.theme+xml"/>
  <Override PartName="/ppt/notesMasters/notesMaster1.xml" ContentType="application/vnd.openxmlformats-officedocument.presentationml.notesMaster+xml"/>
  <Override PartName="/ppt/theme/theme1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 autoCompressPictures="0">
  <p:sldMasterIdLst>
    <p:sldMasterId id="2147483684" r:id="rId14"/>
    <p:sldMasterId id="2147483685" r:id="rId16"/>
    <p:sldMasterId id="2147483686" r:id="rId18"/>
    <p:sldMasterId id="2147483687" r:id="rId20"/>
    <p:sldMasterId id="2147483688" r:id="rId22"/>
    <p:sldMasterId id="2147483689" r:id="rId24"/>
    <p:sldMasterId id="2147483690" r:id="rId26"/>
    <p:sldMasterId id="2147483691" r:id="rId28"/>
    <p:sldMasterId id="2147483692" r:id="rId30"/>
    <p:sldMasterId id="2147483693" r:id="rId32"/>
    <p:sldMasterId id="2147483694" r:id="rId34"/>
    <p:sldMasterId id="2147483695" r:id="rId36"/>
  </p:sldMasterIdLst>
  <p:notesMasterIdLst>
    <p:notesMasterId r:id="rId38"/>
  </p:notesMasterIdLst>
  <p:sldIdLst>
    <p:sldId id="256" r:id="rId40"/>
    <p:sldId id="257" r:id="rId42"/>
    <p:sldId id="258" r:id="rId44"/>
    <p:sldId id="259" r:id="rId45"/>
    <p:sldId id="260" r:id="rId47"/>
    <p:sldId id="261" r:id="rId49"/>
    <p:sldId id="262" r:id="rId51"/>
    <p:sldId id="263" r:id="rId52"/>
    <p:sldId id="264" r:id="rId54"/>
    <p:sldId id="265" r:id="rId56"/>
    <p:sldId id="266" r:id="rId58"/>
    <p:sldId id="267" r:id="rId60"/>
  </p:sldIdLst>
  <p:notesMasterIdLst/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4" Type="http://schemas.openxmlformats.org/officeDocument/2006/relationships/slideMaster" Target="slideMasters/slideMaster1.xml"></Relationship><Relationship Id="rId15" Type="http://schemas.openxmlformats.org/officeDocument/2006/relationships/theme" Target="theme/theme1.xml"></Relationship><Relationship Id="rId16" Type="http://schemas.openxmlformats.org/officeDocument/2006/relationships/slideMaster" Target="slideMasters/slideMaster2.xml"></Relationship><Relationship Id="rId18" Type="http://schemas.openxmlformats.org/officeDocument/2006/relationships/slideMaster" Target="slideMasters/slideMaster3.xml"></Relationship><Relationship Id="rId20" Type="http://schemas.openxmlformats.org/officeDocument/2006/relationships/slideMaster" Target="slideMasters/slideMaster4.xml"></Relationship><Relationship Id="rId22" Type="http://schemas.openxmlformats.org/officeDocument/2006/relationships/slideMaster" Target="slideMasters/slideMaster5.xml"></Relationship><Relationship Id="rId24" Type="http://schemas.openxmlformats.org/officeDocument/2006/relationships/slideMaster" Target="slideMasters/slideMaster6.xml"></Relationship><Relationship Id="rId26" Type="http://schemas.openxmlformats.org/officeDocument/2006/relationships/slideMaster" Target="slideMasters/slideMaster7.xml"></Relationship><Relationship Id="rId28" Type="http://schemas.openxmlformats.org/officeDocument/2006/relationships/slideMaster" Target="slideMasters/slideMaster8.xml"></Relationship><Relationship Id="rId30" Type="http://schemas.openxmlformats.org/officeDocument/2006/relationships/slideMaster" Target="slideMasters/slideMaster9.xml"></Relationship><Relationship Id="rId32" Type="http://schemas.openxmlformats.org/officeDocument/2006/relationships/slideMaster" Target="slideMasters/slideMaster10.xml"></Relationship><Relationship Id="rId34" Type="http://schemas.openxmlformats.org/officeDocument/2006/relationships/slideMaster" Target="slideMasters/slideMaster11.xml"></Relationship><Relationship Id="rId36" Type="http://schemas.openxmlformats.org/officeDocument/2006/relationships/slideMaster" Target="slideMasters/slideMaster12.xml"></Relationship><Relationship Id="rId38" Type="http://schemas.openxmlformats.org/officeDocument/2006/relationships/notesMaster" Target="notesMasters/notesMaster1.xml"></Relationship><Relationship Id="rId40" Type="http://schemas.openxmlformats.org/officeDocument/2006/relationships/slide" Target="slides/slide1.xml"></Relationship><Relationship Id="rId42" Type="http://schemas.openxmlformats.org/officeDocument/2006/relationships/slide" Target="slides/slide2.xml"></Relationship><Relationship Id="rId44" Type="http://schemas.openxmlformats.org/officeDocument/2006/relationships/slide" Target="slides/slide3.xml"></Relationship><Relationship Id="rId45" Type="http://schemas.openxmlformats.org/officeDocument/2006/relationships/slide" Target="slides/slide4.xml"></Relationship><Relationship Id="rId47" Type="http://schemas.openxmlformats.org/officeDocument/2006/relationships/slide" Target="slides/slide5.xml"></Relationship><Relationship Id="rId49" Type="http://schemas.openxmlformats.org/officeDocument/2006/relationships/slide" Target="slides/slide6.xml"></Relationship><Relationship Id="rId51" Type="http://schemas.openxmlformats.org/officeDocument/2006/relationships/slide" Target="slides/slide7.xml"></Relationship><Relationship Id="rId52" Type="http://schemas.openxmlformats.org/officeDocument/2006/relationships/slide" Target="slides/slide8.xml"></Relationship><Relationship Id="rId54" Type="http://schemas.openxmlformats.org/officeDocument/2006/relationships/slide" Target="slides/slide9.xml"></Relationship><Relationship Id="rId56" Type="http://schemas.openxmlformats.org/officeDocument/2006/relationships/slide" Target="slides/slide10.xml"></Relationship><Relationship Id="rId58" Type="http://schemas.openxmlformats.org/officeDocument/2006/relationships/slide" Target="slides/slide11.xml"></Relationship><Relationship Id="rId60" Type="http://schemas.openxmlformats.org/officeDocument/2006/relationships/slide" Target="slides/slide12.xml"></Relationship><Relationship Id="rId64" Type="http://schemas.openxmlformats.org/officeDocument/2006/relationships/viewProps" Target="viewProps.xml"></Relationship><Relationship Id="rId65" Type="http://schemas.openxmlformats.org/officeDocument/2006/relationships/presProps" Target="presProps.xml"></Relationship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.xml"></Relationship></Relationships>
</file>

<file path=ppt/notesSlides/_rels/notesSlide10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0.xml"></Relationship></Relationships>
</file>

<file path=ppt/notesSlides/_rels/notesSlide11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1.xml"></Relationship></Relationships>
</file>

<file path=ppt/notesSlides/_rels/notesSlide12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2.xml"></Relationship></Relationships>
</file>

<file path=ppt/notesSlides/_rels/notesSlide2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2.xml"></Relationship></Relationships>
</file>

<file path=ppt/notesSlides/_rels/notesSlide3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3.xml"></Relationship></Relationships>
</file>

<file path=ppt/notesSlides/_rels/notesSlide4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4.xml"></Relationship></Relationships>
</file>

<file path=ppt/notesSlides/_rels/notesSlide5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5.xml"></Relationship></Relationships>
</file>

<file path=ppt/notesSlides/_rels/notesSlide6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6.xml"></Relationship></Relationships>
</file>

<file path=ppt/notesSlides/_rels/notesSlide7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7.xml"></Relationship></Relationships>
</file>

<file path=ppt/notesSlides/_rels/notesSlide8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8.xml"></Relationship></Relationships>
</file>

<file path=ppt/notesSlides/_rels/notesSlide9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9.xml"></Relationship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0.xml"></Relationship></Relationships>
</file>

<file path=ppt/slideLayouts/_rels/slideLayout1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1.xml"></Relationship></Relationships>
</file>

<file path=ppt/slideLayouts/_rels/slideLayout1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2.xml"></Relationship></Relationships>
</file>

<file path=ppt/slideLayouts/_rels/slideLayout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7.xml"></Relationship></Relationships>
</file>

<file path=ppt/slideLayouts/_rels/slideLayout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8.xml"></Relationship></Relationships>
</file>

<file path=ppt/slideLayouts/_rels/slideLayout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9.xml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0.xml"></Relationship><Relationship Id="rId2" Type="http://schemas.openxmlformats.org/officeDocument/2006/relationships/theme" Target="../theme/theme10.xml"></Relationship></Relationships>
</file>

<file path=ppt/slideMasters/_rels/slideMaster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1.xml"></Relationship><Relationship Id="rId2" Type="http://schemas.openxmlformats.org/officeDocument/2006/relationships/theme" Target="../theme/theme11.xml"></Relationship></Relationships>
</file>

<file path=ppt/slideMasters/_rels/slideMaster1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2.xml"></Relationship><Relationship Id="rId2" Type="http://schemas.openxmlformats.org/officeDocument/2006/relationships/theme" Target="../theme/theme12.xml"></Relationship></Relationships>
</file>

<file path=ppt/slideMasters/_rels/slideMaster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theme" Target="../theme/theme2.xml"></Relationship></Relationships>
</file>

<file path=ppt/slideMasters/_rels/slideMaster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.xml"></Relationship><Relationship Id="rId2" Type="http://schemas.openxmlformats.org/officeDocument/2006/relationships/theme" Target="../theme/theme3.xml"></Relationship></Relationships>
</file>

<file path=ppt/slideMasters/_rels/slideMaster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.xml"></Relationship><Relationship Id="rId2" Type="http://schemas.openxmlformats.org/officeDocument/2006/relationships/theme" Target="../theme/theme4.xml"></Relationship></Relationships>
</file>

<file path=ppt/slideMasters/_rels/slideMaster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.xml"></Relationship><Relationship Id="rId2" Type="http://schemas.openxmlformats.org/officeDocument/2006/relationships/theme" Target="../theme/theme5.xml"></Relationship></Relationships>
</file>

<file path=ppt/slideMasters/_rels/slideMaster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6.xml"></Relationship><Relationship Id="rId2" Type="http://schemas.openxmlformats.org/officeDocument/2006/relationships/theme" Target="../theme/theme6.xml"></Relationship></Relationships>
</file>

<file path=ppt/slideMasters/_rels/slideMaster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theme" Target="../theme/theme7.xml"></Relationship></Relationships>
</file>

<file path=ppt/slideMasters/_rels/slideMaster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8.xml"></Relationship><Relationship Id="rId2" Type="http://schemas.openxmlformats.org/officeDocument/2006/relationships/theme" Target="../theme/theme8.xml"></Relationship></Relationships>
</file>

<file path=ppt/slideMasters/_rels/slideMaster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9.xml"></Relationship><Relationship Id="rId2" Type="http://schemas.openxmlformats.org/officeDocument/2006/relationships/theme" Target="../theme/theme9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/>
            <a:r>
              <a:rPr sz="180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rtl="0">
              <a:buFont typeface="맑은 고딕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0" indent="0" rtl="0" lvl="1">
              <a:buFont typeface="맑은 고딕"/>
              <a:buChar char="•"/>
            </a:pPr>
            <a:r>
              <a:rPr/>
              <a:t>둘째 수준</a:t>
            </a:r>
            <a:endParaRPr lang="ko-KR" altLang="en-US"/>
          </a:p>
          <a:p>
            <a:pPr marL="0" indent="0" rtl="0" lvl="2">
              <a:buFont typeface="맑은 고딕"/>
              <a:buChar char="•"/>
            </a:pPr>
            <a:r>
              <a:rPr/>
              <a:t>셋째 수준</a:t>
            </a:r>
            <a:endParaRPr lang="ko-KR" altLang="en-US"/>
          </a:p>
          <a:p>
            <a:pPr marL="0" indent="0" rtl="0" lvl="3">
              <a:buFont typeface="맑은 고딕"/>
              <a:buChar char="•"/>
            </a:pPr>
            <a:r>
              <a:rPr/>
              <a:t>넷째 수준</a:t>
            </a:r>
            <a:endParaRPr lang="ko-KR" altLang="en-US"/>
          </a:p>
          <a:p>
            <a:pPr marL="0" indent="0" rtl="0" lvl="4">
              <a:buFont typeface="맑은 고딕"/>
              <a:buChar char="•"/>
            </a:pPr>
            <a:r>
              <a:rPr/>
              <a:t>다섯째 수준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/>
            <a:r>
              <a:rPr sz="180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rtl="0">
              <a:buFont typeface="맑은 고딕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0" indent="0" rtl="0" lvl="1">
              <a:buFont typeface="맑은 고딕"/>
              <a:buChar char="•"/>
            </a:pPr>
            <a:r>
              <a:rPr/>
              <a:t>둘째 수준</a:t>
            </a:r>
            <a:endParaRPr lang="ko-KR" altLang="en-US"/>
          </a:p>
          <a:p>
            <a:pPr marL="0" indent="0" rtl="0" lvl="2">
              <a:buFont typeface="맑은 고딕"/>
              <a:buChar char="•"/>
            </a:pPr>
            <a:r>
              <a:rPr/>
              <a:t>셋째 수준</a:t>
            </a:r>
            <a:endParaRPr lang="ko-KR" altLang="en-US"/>
          </a:p>
          <a:p>
            <a:pPr marL="0" indent="0" rtl="0" lvl="3">
              <a:buFont typeface="맑은 고딕"/>
              <a:buChar char="•"/>
            </a:pPr>
            <a:r>
              <a:rPr/>
              <a:t>넷째 수준</a:t>
            </a:r>
            <a:endParaRPr lang="ko-KR" altLang="en-US"/>
          </a:p>
          <a:p>
            <a:pPr marL="0" indent="0" rtl="0" lvl="4">
              <a:buFont typeface="맑은 고딕"/>
              <a:buChar char="•"/>
            </a:pPr>
            <a:r>
              <a:rPr/>
              <a:t>다섯째 수준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/>
            <a:r>
              <a:rPr sz="180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rtl="0">
              <a:buFont typeface="맑은 고딕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0" indent="0" rtl="0" lvl="1">
              <a:buFont typeface="맑은 고딕"/>
              <a:buChar char="•"/>
            </a:pPr>
            <a:r>
              <a:rPr/>
              <a:t>둘째 수준</a:t>
            </a:r>
            <a:endParaRPr lang="ko-KR" altLang="en-US"/>
          </a:p>
          <a:p>
            <a:pPr marL="0" indent="0" rtl="0" lvl="2">
              <a:buFont typeface="맑은 고딕"/>
              <a:buChar char="•"/>
            </a:pPr>
            <a:r>
              <a:rPr/>
              <a:t>셋째 수준</a:t>
            </a:r>
            <a:endParaRPr lang="ko-KR" altLang="en-US"/>
          </a:p>
          <a:p>
            <a:pPr marL="0" indent="0" rtl="0" lvl="3">
              <a:buFont typeface="맑은 고딕"/>
              <a:buChar char="•"/>
            </a:pPr>
            <a:r>
              <a:rPr/>
              <a:t>넷째 수준</a:t>
            </a:r>
            <a:endParaRPr lang="ko-KR" altLang="en-US"/>
          </a:p>
          <a:p>
            <a:pPr marL="0" indent="0" rtl="0" lvl="4">
              <a:buFont typeface="맑은 고딕"/>
              <a:buChar char="•"/>
            </a:pPr>
            <a:r>
              <a:rPr/>
              <a:t>다섯째 수준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/>
            <a:r>
              <a:rPr sz="180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rtl="0">
              <a:buFont typeface="맑은 고딕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0" indent="0" rtl="0" lvl="1">
              <a:buFont typeface="맑은 고딕"/>
              <a:buChar char="•"/>
            </a:pPr>
            <a:r>
              <a:rPr/>
              <a:t>둘째 수준</a:t>
            </a:r>
            <a:endParaRPr lang="ko-KR" altLang="en-US"/>
          </a:p>
          <a:p>
            <a:pPr marL="0" indent="0" rtl="0" lvl="2">
              <a:buFont typeface="맑은 고딕"/>
              <a:buChar char="•"/>
            </a:pPr>
            <a:r>
              <a:rPr/>
              <a:t>셋째 수준</a:t>
            </a:r>
            <a:endParaRPr lang="ko-KR" altLang="en-US"/>
          </a:p>
          <a:p>
            <a:pPr marL="0" indent="0" rtl="0" lvl="3">
              <a:buFont typeface="맑은 고딕"/>
              <a:buChar char="•"/>
            </a:pPr>
            <a:r>
              <a:rPr/>
              <a:t>넷째 수준</a:t>
            </a:r>
            <a:endParaRPr lang="ko-KR" altLang="en-US"/>
          </a:p>
          <a:p>
            <a:pPr marL="0" indent="0" rtl="0" lvl="4">
              <a:buFont typeface="맑은 고딕"/>
              <a:buChar char="•"/>
            </a:pPr>
            <a:r>
              <a:rPr/>
              <a:t>다섯째 수준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/>
            <a:r>
              <a:rPr sz="180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rtl="0">
              <a:buFont typeface="맑은 고딕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0" indent="0" rtl="0" lvl="1">
              <a:buFont typeface="맑은 고딕"/>
              <a:buChar char="•"/>
            </a:pPr>
            <a:r>
              <a:rPr/>
              <a:t>둘째 수준</a:t>
            </a:r>
            <a:endParaRPr lang="ko-KR" altLang="en-US"/>
          </a:p>
          <a:p>
            <a:pPr marL="0" indent="0" rtl="0" lvl="2">
              <a:buFont typeface="맑은 고딕"/>
              <a:buChar char="•"/>
            </a:pPr>
            <a:r>
              <a:rPr/>
              <a:t>셋째 수준</a:t>
            </a:r>
            <a:endParaRPr lang="ko-KR" altLang="en-US"/>
          </a:p>
          <a:p>
            <a:pPr marL="0" indent="0" rtl="0" lvl="3">
              <a:buFont typeface="맑은 고딕"/>
              <a:buChar char="•"/>
            </a:pPr>
            <a:r>
              <a:rPr/>
              <a:t>넷째 수준</a:t>
            </a:r>
            <a:endParaRPr lang="ko-KR" altLang="en-US"/>
          </a:p>
          <a:p>
            <a:pPr marL="0" indent="0" rtl="0" lvl="4">
              <a:buFont typeface="맑은 고딕"/>
              <a:buChar char="•"/>
            </a:pPr>
            <a:r>
              <a:rPr/>
              <a:t>다섯째 수준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/>
            <a:r>
              <a:rPr sz="180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rtl="0">
              <a:buFont typeface="맑은 고딕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0" indent="0" rtl="0" lvl="1">
              <a:buFont typeface="맑은 고딕"/>
              <a:buChar char="•"/>
            </a:pPr>
            <a:r>
              <a:rPr/>
              <a:t>둘째 수준</a:t>
            </a:r>
            <a:endParaRPr lang="ko-KR" altLang="en-US"/>
          </a:p>
          <a:p>
            <a:pPr marL="0" indent="0" rtl="0" lvl="2">
              <a:buFont typeface="맑은 고딕"/>
              <a:buChar char="•"/>
            </a:pPr>
            <a:r>
              <a:rPr/>
              <a:t>셋째 수준</a:t>
            </a:r>
            <a:endParaRPr lang="ko-KR" altLang="en-US"/>
          </a:p>
          <a:p>
            <a:pPr marL="0" indent="0" rtl="0" lvl="3">
              <a:buFont typeface="맑은 고딕"/>
              <a:buChar char="•"/>
            </a:pPr>
            <a:r>
              <a:rPr/>
              <a:t>넷째 수준</a:t>
            </a:r>
            <a:endParaRPr lang="ko-KR" altLang="en-US"/>
          </a:p>
          <a:p>
            <a:pPr marL="0" indent="0" rtl="0" lvl="4">
              <a:buFont typeface="맑은 고딕"/>
              <a:buChar char="•"/>
            </a:pPr>
            <a:r>
              <a:rPr/>
              <a:t>다섯째 수준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/>
            <a:r>
              <a:rPr sz="180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rtl="0">
              <a:buFont typeface="맑은 고딕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0" indent="0" rtl="0" lvl="1">
              <a:buFont typeface="맑은 고딕"/>
              <a:buChar char="•"/>
            </a:pPr>
            <a:r>
              <a:rPr/>
              <a:t>둘째 수준</a:t>
            </a:r>
            <a:endParaRPr lang="ko-KR" altLang="en-US"/>
          </a:p>
          <a:p>
            <a:pPr marL="0" indent="0" rtl="0" lvl="2">
              <a:buFont typeface="맑은 고딕"/>
              <a:buChar char="•"/>
            </a:pPr>
            <a:r>
              <a:rPr/>
              <a:t>셋째 수준</a:t>
            </a:r>
            <a:endParaRPr lang="ko-KR" altLang="en-US"/>
          </a:p>
          <a:p>
            <a:pPr marL="0" indent="0" rtl="0" lvl="3">
              <a:buFont typeface="맑은 고딕"/>
              <a:buChar char="•"/>
            </a:pPr>
            <a:r>
              <a:rPr/>
              <a:t>넷째 수준</a:t>
            </a:r>
            <a:endParaRPr lang="ko-KR" altLang="en-US"/>
          </a:p>
          <a:p>
            <a:pPr marL="0" indent="0" rtl="0" lvl="4">
              <a:buFont typeface="맑은 고딕"/>
              <a:buChar char="•"/>
            </a:pPr>
            <a:r>
              <a:rPr/>
              <a:t>다섯째 수준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/>
            <a:r>
              <a:rPr sz="180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rtl="0">
              <a:buFont typeface="맑은 고딕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0" indent="0" rtl="0" lvl="1">
              <a:buFont typeface="맑은 고딕"/>
              <a:buChar char="•"/>
            </a:pPr>
            <a:r>
              <a:rPr/>
              <a:t>둘째 수준</a:t>
            </a:r>
            <a:endParaRPr lang="ko-KR" altLang="en-US"/>
          </a:p>
          <a:p>
            <a:pPr marL="0" indent="0" rtl="0" lvl="2">
              <a:buFont typeface="맑은 고딕"/>
              <a:buChar char="•"/>
            </a:pPr>
            <a:r>
              <a:rPr/>
              <a:t>셋째 수준</a:t>
            </a:r>
            <a:endParaRPr lang="ko-KR" altLang="en-US"/>
          </a:p>
          <a:p>
            <a:pPr marL="0" indent="0" rtl="0" lvl="3">
              <a:buFont typeface="맑은 고딕"/>
              <a:buChar char="•"/>
            </a:pPr>
            <a:r>
              <a:rPr/>
              <a:t>넷째 수준</a:t>
            </a:r>
            <a:endParaRPr lang="ko-KR" altLang="en-US"/>
          </a:p>
          <a:p>
            <a:pPr marL="0" indent="0" rtl="0" lvl="4">
              <a:buFont typeface="맑은 고딕"/>
              <a:buChar char="•"/>
            </a:pPr>
            <a:r>
              <a:rPr/>
              <a:t>다섯째 수준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/>
            <a:r>
              <a:rPr sz="180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rtl="0">
              <a:buFont typeface="맑은 고딕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0" indent="0" rtl="0" lvl="1">
              <a:buFont typeface="맑은 고딕"/>
              <a:buChar char="•"/>
            </a:pPr>
            <a:r>
              <a:rPr/>
              <a:t>둘째 수준</a:t>
            </a:r>
            <a:endParaRPr lang="ko-KR" altLang="en-US"/>
          </a:p>
          <a:p>
            <a:pPr marL="0" indent="0" rtl="0" lvl="2">
              <a:buFont typeface="맑은 고딕"/>
              <a:buChar char="•"/>
            </a:pPr>
            <a:r>
              <a:rPr/>
              <a:t>셋째 수준</a:t>
            </a:r>
            <a:endParaRPr lang="ko-KR" altLang="en-US"/>
          </a:p>
          <a:p>
            <a:pPr marL="0" indent="0" rtl="0" lvl="3">
              <a:buFont typeface="맑은 고딕"/>
              <a:buChar char="•"/>
            </a:pPr>
            <a:r>
              <a:rPr/>
              <a:t>넷째 수준</a:t>
            </a:r>
            <a:endParaRPr lang="ko-KR" altLang="en-US"/>
          </a:p>
          <a:p>
            <a:pPr marL="0" indent="0" rtl="0" lvl="4">
              <a:buFont typeface="맑은 고딕"/>
              <a:buChar char="•"/>
            </a:pPr>
            <a:r>
              <a:rPr/>
              <a:t>다섯째 수준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/>
            <a:r>
              <a:rPr sz="180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rtl="0">
              <a:buFont typeface="맑은 고딕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0" indent="0" rtl="0" lvl="1">
              <a:buFont typeface="맑은 고딕"/>
              <a:buChar char="•"/>
            </a:pPr>
            <a:r>
              <a:rPr/>
              <a:t>둘째 수준</a:t>
            </a:r>
            <a:endParaRPr lang="ko-KR" altLang="en-US"/>
          </a:p>
          <a:p>
            <a:pPr marL="0" indent="0" rtl="0" lvl="2">
              <a:buFont typeface="맑은 고딕"/>
              <a:buChar char="•"/>
            </a:pPr>
            <a:r>
              <a:rPr/>
              <a:t>셋째 수준</a:t>
            </a:r>
            <a:endParaRPr lang="ko-KR" altLang="en-US"/>
          </a:p>
          <a:p>
            <a:pPr marL="0" indent="0" rtl="0" lvl="3">
              <a:buFont typeface="맑은 고딕"/>
              <a:buChar char="•"/>
            </a:pPr>
            <a:r>
              <a:rPr/>
              <a:t>넷째 수준</a:t>
            </a:r>
            <a:endParaRPr lang="ko-KR" altLang="en-US"/>
          </a:p>
          <a:p>
            <a:pPr marL="0" indent="0" rtl="0" lvl="4">
              <a:buFont typeface="맑은 고딕"/>
              <a:buChar char="•"/>
            </a:pPr>
            <a:r>
              <a:rPr/>
              <a:t>다섯째 수준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rtl="0"/>
            <a:r>
              <a:rPr sz="180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/>
          </p:cNvSpPr>
          <p:nvPr>
            <p:ph type="body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rtl="0">
              <a:buFont typeface="맑은 고딕"/>
              <a:buChar char="•"/>
            </a:pPr>
            <a:r>
              <a:rPr sz="180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1800">
              <a:latin typeface="맑은 고딕" charset="0"/>
              <a:ea typeface="맑은 고딕" charset="0"/>
            </a:endParaRPr>
          </a:p>
          <a:p>
            <a:pPr marL="0" indent="0" rtl="0" lvl="1">
              <a:buFont typeface="맑은 고딕"/>
              <a:buChar char="•"/>
            </a:pPr>
            <a:r>
              <a:rPr/>
              <a:t>둘째 수준</a:t>
            </a:r>
            <a:endParaRPr lang="ko-KR" altLang="en-US"/>
          </a:p>
          <a:p>
            <a:pPr marL="0" indent="0" rtl="0" lvl="2">
              <a:buFont typeface="맑은 고딕"/>
              <a:buChar char="•"/>
            </a:pPr>
            <a:r>
              <a:rPr/>
              <a:t>셋째 수준</a:t>
            </a:r>
            <a:endParaRPr lang="ko-KR" altLang="en-US"/>
          </a:p>
          <a:p>
            <a:pPr marL="0" indent="0" rtl="0" lvl="3">
              <a:buFont typeface="맑은 고딕"/>
              <a:buChar char="•"/>
            </a:pPr>
            <a:r>
              <a:rPr/>
              <a:t>넷째 수준</a:t>
            </a:r>
            <a:endParaRPr lang="ko-KR" altLang="en-US"/>
          </a:p>
          <a:p>
            <a:pPr marL="0" indent="0" rtl="0" lvl="4">
              <a:buFont typeface="맑은 고딕"/>
              <a:buChar char="•"/>
            </a:pPr>
            <a:r>
              <a:rPr/>
              <a:t>다섯째 수준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0"/>
        <a:defRPr lang="ko-KR" smtClean="0" sz="2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0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-69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chemeClr val="tx1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image" Target="../media/image-1-1.png"></Relationship><Relationship Id="rId2" Type="http://schemas.openxmlformats.org/officeDocument/2006/relationships/slideLayout" Target="../slideLayouts/slideLayout1.xml"></Relationship><Relationship Id="rId3" Type="http://schemas.openxmlformats.org/officeDocument/2006/relationships/notesSlide" Target="../notesSlides/notesSlide1.xml"></Relationship></Relationships>
</file>

<file path=ppt/slides/_rels/slide10.xml.rels><?xml version="1.0" encoding="UTF-8"?>
<Relationships xmlns="http://schemas.openxmlformats.org/package/2006/relationships"><Relationship Id="rId1" Type="http://schemas.openxmlformats.org/officeDocument/2006/relationships/image" Target="../media/image-10-1.png"></Relationship><Relationship Id="rId2" Type="http://schemas.openxmlformats.org/officeDocument/2006/relationships/slideLayout" Target="../slideLayouts/slideLayout1.xml"></Relationship><Relationship Id="rId3" Type="http://schemas.openxmlformats.org/officeDocument/2006/relationships/notesSlide" Target="../notesSlides/notesSlide10.xml"></Relationship></Relationships>
</file>

<file path=ppt/slides/_rels/slide11.xml.rels><?xml version="1.0" encoding="UTF-8"?>
<Relationships xmlns="http://schemas.openxmlformats.org/package/2006/relationships"><Relationship Id="rId1" Type="http://schemas.openxmlformats.org/officeDocument/2006/relationships/image" Target="../media/image-11-1.png"></Relationship><Relationship Id="rId2" Type="http://schemas.openxmlformats.org/officeDocument/2006/relationships/slideLayout" Target="../slideLayouts/slideLayout1.xml"></Relationship><Relationship Id="rId3" Type="http://schemas.openxmlformats.org/officeDocument/2006/relationships/notesSlide" Target="../notesSlides/notesSlide11.xml"></Relationship></Relationships>
</file>

<file path=ppt/slides/_rels/slide12.xml.rels><?xml version="1.0" encoding="UTF-8"?>
<Relationships xmlns="http://schemas.openxmlformats.org/package/2006/relationships"><Relationship Id="rId1" Type="http://schemas.openxmlformats.org/officeDocument/2006/relationships/image" Target="../media/image-12-1.png"></Relationship><Relationship Id="rId2" Type="http://schemas.openxmlformats.org/officeDocument/2006/relationships/slideLayout" Target="../slideLayouts/slideLayout1.xml"></Relationship><Relationship Id="rId3" Type="http://schemas.openxmlformats.org/officeDocument/2006/relationships/notesSlide" Target="../notesSlides/notesSlide12.xm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image" Target="../media/image-2-1.png"></Relationship><Relationship Id="rId2" Type="http://schemas.openxmlformats.org/officeDocument/2006/relationships/slideLayout" Target="../slideLayouts/slideLayout1.xml"></Relationship><Relationship Id="rId3" Type="http://schemas.openxmlformats.org/officeDocument/2006/relationships/notesSlide" Target="../notesSlides/notesSlide2.xml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image" Target="../media/image-3-1.png"></Relationship><Relationship Id="rId3" Type="http://schemas.openxmlformats.org/officeDocument/2006/relationships/notesSlide" Target="../notesSlides/notesSlide3.xml"></Relationship><Relationship Id="rId4" Type="http://schemas.openxmlformats.org/officeDocument/2006/relationships/hyperlink" Target="https://youtu.be/kHzMAd0s9h0" TargetMode="External"></Relationship><Relationship Id="rId5" Type="http://schemas.openxmlformats.org/officeDocument/2006/relationships/slideLayout" Target="../slideLayouts/slideLayout1.xml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image" Target="../media/image-4-1.png"></Relationship><Relationship Id="rId2" Type="http://schemas.openxmlformats.org/officeDocument/2006/relationships/slideLayout" Target="../slideLayouts/slideLayout1.xml"></Relationship><Relationship Id="rId3" Type="http://schemas.openxmlformats.org/officeDocument/2006/relationships/notesSlide" Target="../notesSlides/notesSlide4.xml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image" Target="../media/image-5-1.png"></Relationship><Relationship Id="rId2" Type="http://schemas.openxmlformats.org/officeDocument/2006/relationships/slideLayout" Target="../slideLayouts/slideLayout1.xml"></Relationship><Relationship Id="rId3" Type="http://schemas.openxmlformats.org/officeDocument/2006/relationships/notesSlide" Target="../notesSlides/notesSlide5.xml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image" Target="../media/image-6-1.png"></Relationship><Relationship Id="rId2" Type="http://schemas.openxmlformats.org/officeDocument/2006/relationships/slideLayout" Target="../slideLayouts/slideLayout1.xml"></Relationship><Relationship Id="rId3" Type="http://schemas.openxmlformats.org/officeDocument/2006/relationships/notesSlide" Target="../notesSlides/notesSlide6.xml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image" Target="../media/image-7-1.png"></Relationship><Relationship Id="rId3" Type="http://schemas.openxmlformats.org/officeDocument/2006/relationships/notesSlide" Target="../notesSlides/notesSlide7.xml"></Relationship><Relationship Id="rId4" Type="http://schemas.openxmlformats.org/officeDocument/2006/relationships/hyperlink" Target="https://youtu.be/n2UcFXV1qN8" TargetMode="External"></Relationship><Relationship Id="rId5" Type="http://schemas.openxmlformats.org/officeDocument/2006/relationships/slideLayout" Target="../slideLayouts/slideLayout1.xml"></Relationship></Relationships>
</file>

<file path=ppt/slides/_rels/slide8.xml.rels><?xml version="1.0" encoding="UTF-8"?>
<Relationships xmlns="http://schemas.openxmlformats.org/package/2006/relationships"><Relationship Id="rId1" Type="http://schemas.openxmlformats.org/officeDocument/2006/relationships/image" Target="../media/image-8-1.png"></Relationship><Relationship Id="rId2" Type="http://schemas.openxmlformats.org/officeDocument/2006/relationships/slideLayout" Target="../slideLayouts/slideLayout1.xml"></Relationship><Relationship Id="rId3" Type="http://schemas.openxmlformats.org/officeDocument/2006/relationships/notesSlide" Target="../notesSlides/notesSlide8.xml"></Relationship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image" Target="../media/image-9-1.png"></Relationship><Relationship Id="rId2" Type="http://schemas.openxmlformats.org/officeDocument/2006/relationships/slideLayout" Target="../slideLayouts/slideLayout1.xml"></Relationship><Relationship Id="rId3" Type="http://schemas.openxmlformats.org/officeDocument/2006/relationships/notesSlide" Target="../notesSlides/notesSlide9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텍스트 상자 1"/>
          <p:cNvSpPr txBox="1">
            <a:spLocks/>
          </p:cNvSpPr>
          <p:nvPr/>
        </p:nvSpPr>
        <p:spPr>
          <a:xfrm rot="0">
            <a:off x="11001375" y="2639060"/>
            <a:ext cx="4636135" cy="52387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hangingPunct="1"/>
            <a:r>
              <a:rPr sz="2800" b="1">
                <a:solidFill>
                  <a:srgbClr val="1D5B22"/>
                </a:solidFill>
                <a:latin typeface="배달의민족 주아" charset="0"/>
                <a:ea typeface="배달의민족 주아" charset="0"/>
                <a:hlinkClick r:id="rId4"/>
              </a:rPr>
              <a:t>youtu.be/kHzMAd0s9h0</a:t>
            </a:r>
            <a:endParaRPr lang="ko-KR" altLang="en-US" sz="2800" b="1">
              <a:solidFill>
                <a:srgbClr val="1D5B22"/>
              </a:solidFill>
              <a:latin typeface="배달의민족 주아" charset="0"/>
              <a:ea typeface="배달의민족 주아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텍스트 상자 2"/>
          <p:cNvSpPr txBox="1">
            <a:spLocks/>
          </p:cNvSpPr>
          <p:nvPr/>
        </p:nvSpPr>
        <p:spPr>
          <a:xfrm rot="0">
            <a:off x="11066145" y="2715895"/>
            <a:ext cx="4572635" cy="431165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0" indent="0" algn="l" hangingPunct="1"/>
            <a:r>
              <a:rPr sz="2800">
                <a:solidFill>
                  <a:srgbClr val="1D5B22"/>
                </a:solidFill>
                <a:latin typeface="배달의민족 주아" charset="0"/>
                <a:ea typeface="배달의민족 주아" charset="0"/>
                <a:hlinkClick r:id="rId4"/>
              </a:rPr>
              <a:t>youtu.be/n2UcFXV1qN8</a:t>
            </a:r>
            <a:endParaRPr lang="ko-KR" altLang="en-US" sz="2800">
              <a:solidFill>
                <a:srgbClr val="1D5B22"/>
              </a:solidFill>
              <a:latin typeface="배달의민족 주아" charset="0"/>
              <a:ea typeface="배달의민족 주아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Company>PptxGenJS</Company>
  <DocSecurity>0</DocSecurity>
  <HyperlinksChanged>false</HyperlinksChanged>
  <Lines>0</Lines>
  <LinksUpToDate>false</LinksUpToDate>
  <Pages>12</Pages>
  <Paragraphs>0</Paragraphs>
  <Words>0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PptxGenJS</dc:creator>
  <cp:lastModifiedBy>메 메</cp:lastModifiedBy>
  <dc:title>PptxGenJS Presentation</dc:title>
  <dc:subject>PptxGenJS Presentation</dc:subject>
  <cp:version>9.102.58.42146</cp:version>
  <dcterms:modified xsi:type="dcterms:W3CDTF">2021-03-31T14:30:18Z</dcterms:modified>
</cp:coreProperties>
</file>