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손 은빈" userId="fbf9479e7dc3dd34" providerId="LiveId" clId="{F078738F-61CA-499F-9074-E53800CE1484}"/>
    <pc:docChg chg="undo custSel addSld modSld">
      <pc:chgData name="손 은빈" userId="fbf9479e7dc3dd34" providerId="LiveId" clId="{F078738F-61CA-499F-9074-E53800CE1484}" dt="2021-03-26T09:10:14.030" v="1723" actId="14100"/>
      <pc:docMkLst>
        <pc:docMk/>
      </pc:docMkLst>
      <pc:sldChg chg="modSp mod">
        <pc:chgData name="손 은빈" userId="fbf9479e7dc3dd34" providerId="LiveId" clId="{F078738F-61CA-499F-9074-E53800CE1484}" dt="2021-03-26T09:09:35.153" v="1722" actId="1076"/>
        <pc:sldMkLst>
          <pc:docMk/>
          <pc:sldMk cId="3101097840" sldId="256"/>
        </pc:sldMkLst>
        <pc:spChg chg="mod">
          <ac:chgData name="손 은빈" userId="fbf9479e7dc3dd34" providerId="LiveId" clId="{F078738F-61CA-499F-9074-E53800CE1484}" dt="2021-03-26T09:09:35.153" v="1722" actId="1076"/>
          <ac:spMkLst>
            <pc:docMk/>
            <pc:sldMk cId="3101097840" sldId="256"/>
            <ac:spMk id="4" creationId="{8DC24D02-7F8F-4CF4-9609-A4A2C03A475A}"/>
          </ac:spMkLst>
        </pc:spChg>
        <pc:spChg chg="mod">
          <ac:chgData name="손 은빈" userId="fbf9479e7dc3dd34" providerId="LiveId" clId="{F078738F-61CA-499F-9074-E53800CE1484}" dt="2021-03-26T09:09:05.428" v="1716" actId="1076"/>
          <ac:spMkLst>
            <pc:docMk/>
            <pc:sldMk cId="3101097840" sldId="256"/>
            <ac:spMk id="5" creationId="{8A3C4C7B-6C1B-4DF5-AEA9-908C4C4ECCAE}"/>
          </ac:spMkLst>
        </pc:spChg>
      </pc:sldChg>
      <pc:sldChg chg="modSp">
        <pc:chgData name="손 은빈" userId="fbf9479e7dc3dd34" providerId="LiveId" clId="{F078738F-61CA-499F-9074-E53800CE1484}" dt="2021-03-26T07:02:17.071" v="46"/>
        <pc:sldMkLst>
          <pc:docMk/>
          <pc:sldMk cId="1058392954" sldId="257"/>
        </pc:sldMkLst>
        <pc:spChg chg="mod">
          <ac:chgData name="손 은빈" userId="fbf9479e7dc3dd34" providerId="LiveId" clId="{F078738F-61CA-499F-9074-E53800CE1484}" dt="2021-03-26T07:02:17.071" v="46"/>
          <ac:spMkLst>
            <pc:docMk/>
            <pc:sldMk cId="1058392954" sldId="257"/>
            <ac:spMk id="6" creationId="{BB9C8953-107E-4A9E-AF4B-622361C4F2F9}"/>
          </ac:spMkLst>
        </pc:spChg>
      </pc:sldChg>
      <pc:sldChg chg="addSp delSp modSp mod modAnim">
        <pc:chgData name="손 은빈" userId="fbf9479e7dc3dd34" providerId="LiveId" clId="{F078738F-61CA-499F-9074-E53800CE1484}" dt="2021-03-26T07:14:31.522" v="215" actId="20577"/>
        <pc:sldMkLst>
          <pc:docMk/>
          <pc:sldMk cId="1123303806" sldId="258"/>
        </pc:sldMkLst>
        <pc:spChg chg="del mod">
          <ac:chgData name="손 은빈" userId="fbf9479e7dc3dd34" providerId="LiveId" clId="{F078738F-61CA-499F-9074-E53800CE1484}" dt="2021-03-26T07:02:38.210" v="60" actId="478"/>
          <ac:spMkLst>
            <pc:docMk/>
            <pc:sldMk cId="1123303806" sldId="258"/>
            <ac:spMk id="4" creationId="{526E523A-76FA-44C9-8186-44E3F863705E}"/>
          </ac:spMkLst>
        </pc:spChg>
        <pc:spChg chg="add del mod">
          <ac:chgData name="손 은빈" userId="fbf9479e7dc3dd34" providerId="LiveId" clId="{F078738F-61CA-499F-9074-E53800CE1484}" dt="2021-03-26T07:14:05.406" v="208" actId="478"/>
          <ac:spMkLst>
            <pc:docMk/>
            <pc:sldMk cId="1123303806" sldId="258"/>
            <ac:spMk id="5" creationId="{E0A3C15E-76A1-46DB-9A39-0338BB585E25}"/>
          </ac:spMkLst>
        </pc:spChg>
        <pc:spChg chg="add mod">
          <ac:chgData name="손 은빈" userId="fbf9479e7dc3dd34" providerId="LiveId" clId="{F078738F-61CA-499F-9074-E53800CE1484}" dt="2021-03-26T07:08:33.318" v="158" actId="1076"/>
          <ac:spMkLst>
            <pc:docMk/>
            <pc:sldMk cId="1123303806" sldId="258"/>
            <ac:spMk id="8" creationId="{4A53EA38-7623-47EF-A9CC-E6C0D56F7B8F}"/>
          </ac:spMkLst>
        </pc:spChg>
        <pc:spChg chg="add del">
          <ac:chgData name="손 은빈" userId="fbf9479e7dc3dd34" providerId="LiveId" clId="{F078738F-61CA-499F-9074-E53800CE1484}" dt="2021-03-26T07:14:12.062" v="210" actId="22"/>
          <ac:spMkLst>
            <pc:docMk/>
            <pc:sldMk cId="1123303806" sldId="258"/>
            <ac:spMk id="10" creationId="{E5168CDD-4AC3-413A-9745-C9C7B938AA19}"/>
          </ac:spMkLst>
        </pc:spChg>
        <pc:spChg chg="add del">
          <ac:chgData name="손 은빈" userId="fbf9479e7dc3dd34" providerId="LiveId" clId="{F078738F-61CA-499F-9074-E53800CE1484}" dt="2021-03-26T07:14:19.075" v="212" actId="22"/>
          <ac:spMkLst>
            <pc:docMk/>
            <pc:sldMk cId="1123303806" sldId="258"/>
            <ac:spMk id="12" creationId="{94382308-FC0B-4498-8D00-C5A0CF4DDA81}"/>
          </ac:spMkLst>
        </pc:spChg>
        <pc:spChg chg="add mod">
          <ac:chgData name="손 은빈" userId="fbf9479e7dc3dd34" providerId="LiveId" clId="{F078738F-61CA-499F-9074-E53800CE1484}" dt="2021-03-26T07:14:31.522" v="215" actId="20577"/>
          <ac:spMkLst>
            <pc:docMk/>
            <pc:sldMk cId="1123303806" sldId="258"/>
            <ac:spMk id="13" creationId="{7F7622DA-658C-4537-AD6F-9E3DAB16A9A5}"/>
          </ac:spMkLst>
        </pc:spChg>
        <pc:picChg chg="add mod">
          <ac:chgData name="손 은빈" userId="fbf9479e7dc3dd34" providerId="LiveId" clId="{F078738F-61CA-499F-9074-E53800CE1484}" dt="2021-03-26T07:08:14.635" v="155" actId="1076"/>
          <ac:picMkLst>
            <pc:docMk/>
            <pc:sldMk cId="1123303806" sldId="258"/>
            <ac:picMk id="7" creationId="{80947270-DBCE-4EBF-B960-99124EAD7239}"/>
          </ac:picMkLst>
        </pc:picChg>
      </pc:sldChg>
      <pc:sldChg chg="addSp delSp modSp mod modAnim">
        <pc:chgData name="손 은빈" userId="fbf9479e7dc3dd34" providerId="LiveId" clId="{F078738F-61CA-499F-9074-E53800CE1484}" dt="2021-03-26T09:10:14.030" v="1723" actId="14100"/>
        <pc:sldMkLst>
          <pc:docMk/>
          <pc:sldMk cId="496361402" sldId="259"/>
        </pc:sldMkLst>
        <pc:spChg chg="del">
          <ac:chgData name="손 은빈" userId="fbf9479e7dc3dd34" providerId="LiveId" clId="{F078738F-61CA-499F-9074-E53800CE1484}" dt="2021-03-26T07:02:26.741" v="57" actId="478"/>
          <ac:spMkLst>
            <pc:docMk/>
            <pc:sldMk cId="496361402" sldId="259"/>
            <ac:spMk id="2" creationId="{A67C1072-0188-415E-95BB-B6D9C7D05DDA}"/>
          </ac:spMkLst>
        </pc:spChg>
        <pc:spChg chg="del">
          <ac:chgData name="손 은빈" userId="fbf9479e7dc3dd34" providerId="LiveId" clId="{F078738F-61CA-499F-9074-E53800CE1484}" dt="2021-03-26T07:02:27.552" v="58" actId="478"/>
          <ac:spMkLst>
            <pc:docMk/>
            <pc:sldMk cId="496361402" sldId="259"/>
            <ac:spMk id="3" creationId="{5F513F98-A765-4499-958B-36976F331C8A}"/>
          </ac:spMkLst>
        </pc:spChg>
        <pc:spChg chg="add mod">
          <ac:chgData name="손 은빈" userId="fbf9479e7dc3dd34" providerId="LiveId" clId="{F078738F-61CA-499F-9074-E53800CE1484}" dt="2021-03-26T07:14:35.077" v="217" actId="20577"/>
          <ac:spMkLst>
            <pc:docMk/>
            <pc:sldMk cId="496361402" sldId="259"/>
            <ac:spMk id="4" creationId="{CF549773-F453-4D26-B897-0FB88B0B1C27}"/>
          </ac:spMkLst>
        </pc:spChg>
        <pc:spChg chg="add mod">
          <ac:chgData name="손 은빈" userId="fbf9479e7dc3dd34" providerId="LiveId" clId="{F078738F-61CA-499F-9074-E53800CE1484}" dt="2021-03-26T09:10:14.030" v="1723" actId="14100"/>
          <ac:spMkLst>
            <pc:docMk/>
            <pc:sldMk cId="496361402" sldId="259"/>
            <ac:spMk id="5" creationId="{E05C2472-04D2-4010-88EE-C09F647D8ED9}"/>
          </ac:spMkLst>
        </pc:spChg>
      </pc:sldChg>
      <pc:sldChg chg="addSp delSp modSp mod delAnim modAnim">
        <pc:chgData name="손 은빈" userId="fbf9479e7dc3dd34" providerId="LiveId" clId="{F078738F-61CA-499F-9074-E53800CE1484}" dt="2021-03-26T07:37:37.346" v="450" actId="1076"/>
        <pc:sldMkLst>
          <pc:docMk/>
          <pc:sldMk cId="2025342828" sldId="260"/>
        </pc:sldMkLst>
        <pc:spChg chg="del">
          <ac:chgData name="손 은빈" userId="fbf9479e7dc3dd34" providerId="LiveId" clId="{F078738F-61CA-499F-9074-E53800CE1484}" dt="2021-03-26T07:06:59.557" v="127" actId="478"/>
          <ac:spMkLst>
            <pc:docMk/>
            <pc:sldMk cId="2025342828" sldId="260"/>
            <ac:spMk id="2" creationId="{59A86064-24F5-4FD2-939D-7949CD5FBA7F}"/>
          </ac:spMkLst>
        </pc:spChg>
        <pc:spChg chg="del">
          <ac:chgData name="손 은빈" userId="fbf9479e7dc3dd34" providerId="LiveId" clId="{F078738F-61CA-499F-9074-E53800CE1484}" dt="2021-03-26T07:07:00.748" v="128" actId="478"/>
          <ac:spMkLst>
            <pc:docMk/>
            <pc:sldMk cId="2025342828" sldId="260"/>
            <ac:spMk id="3" creationId="{8F9C9F6E-9802-44E3-9CE7-6DE878CF8E1A}"/>
          </ac:spMkLst>
        </pc:spChg>
        <pc:spChg chg="add mod">
          <ac:chgData name="손 은빈" userId="fbf9479e7dc3dd34" providerId="LiveId" clId="{F078738F-61CA-499F-9074-E53800CE1484}" dt="2021-03-26T07:14:39.275" v="219" actId="20577"/>
          <ac:spMkLst>
            <pc:docMk/>
            <pc:sldMk cId="2025342828" sldId="260"/>
            <ac:spMk id="4" creationId="{D7C842B8-C836-46AD-ACF0-8A1BA085FF5C}"/>
          </ac:spMkLst>
        </pc:spChg>
        <pc:spChg chg="add mod">
          <ac:chgData name="손 은빈" userId="fbf9479e7dc3dd34" providerId="LiveId" clId="{F078738F-61CA-499F-9074-E53800CE1484}" dt="2021-03-26T07:37:02.355" v="447" actId="1076"/>
          <ac:spMkLst>
            <pc:docMk/>
            <pc:sldMk cId="2025342828" sldId="260"/>
            <ac:spMk id="7" creationId="{CFFC0F60-8B30-4281-ACB8-08DD706C8389}"/>
          </ac:spMkLst>
        </pc:spChg>
        <pc:spChg chg="add mod">
          <ac:chgData name="손 은빈" userId="fbf9479e7dc3dd34" providerId="LiveId" clId="{F078738F-61CA-499F-9074-E53800CE1484}" dt="2021-03-26T07:35:45.362" v="442" actId="20577"/>
          <ac:spMkLst>
            <pc:docMk/>
            <pc:sldMk cId="2025342828" sldId="260"/>
            <ac:spMk id="8" creationId="{AC7A1621-9C13-4E0B-B5BD-441BFA378BE1}"/>
          </ac:spMkLst>
        </pc:spChg>
        <pc:spChg chg="add mod">
          <ac:chgData name="손 은빈" userId="fbf9479e7dc3dd34" providerId="LiveId" clId="{F078738F-61CA-499F-9074-E53800CE1484}" dt="2021-03-26T07:35:48.821" v="445" actId="20577"/>
          <ac:spMkLst>
            <pc:docMk/>
            <pc:sldMk cId="2025342828" sldId="260"/>
            <ac:spMk id="9" creationId="{E5A802AC-0B2E-4D14-9747-B02587368411}"/>
          </ac:spMkLst>
        </pc:spChg>
        <pc:spChg chg="add mod">
          <ac:chgData name="손 은빈" userId="fbf9479e7dc3dd34" providerId="LiveId" clId="{F078738F-61CA-499F-9074-E53800CE1484}" dt="2021-03-26T07:37:37.346" v="450" actId="1076"/>
          <ac:spMkLst>
            <pc:docMk/>
            <pc:sldMk cId="2025342828" sldId="260"/>
            <ac:spMk id="11" creationId="{78E6A075-2EFF-4CB8-BF88-85219F56FFB8}"/>
          </ac:spMkLst>
        </pc:spChg>
        <pc:picChg chg="add del mod">
          <ac:chgData name="손 은빈" userId="fbf9479e7dc3dd34" providerId="LiveId" clId="{F078738F-61CA-499F-9074-E53800CE1484}" dt="2021-03-26T07:21:35.547" v="259" actId="478"/>
          <ac:picMkLst>
            <pc:docMk/>
            <pc:sldMk cId="2025342828" sldId="260"/>
            <ac:picMk id="5" creationId="{CB41DD67-97BB-4AF8-9EFA-D370CA608B20}"/>
          </ac:picMkLst>
        </pc:picChg>
      </pc:sldChg>
      <pc:sldChg chg="addSp delSp modSp mod modAnim">
        <pc:chgData name="손 은빈" userId="fbf9479e7dc3dd34" providerId="LiveId" clId="{F078738F-61CA-499F-9074-E53800CE1484}" dt="2021-03-26T09:06:41.628" v="1712"/>
        <pc:sldMkLst>
          <pc:docMk/>
          <pc:sldMk cId="2353989649" sldId="261"/>
        </pc:sldMkLst>
        <pc:spChg chg="del">
          <ac:chgData name="손 은빈" userId="fbf9479e7dc3dd34" providerId="LiveId" clId="{F078738F-61CA-499F-9074-E53800CE1484}" dt="2021-03-26T07:01:19.769" v="0" actId="478"/>
          <ac:spMkLst>
            <pc:docMk/>
            <pc:sldMk cId="2353989649" sldId="261"/>
            <ac:spMk id="2" creationId="{FF537CCC-9FD7-4862-806C-925BCFC7FFFF}"/>
          </ac:spMkLst>
        </pc:spChg>
        <pc:spChg chg="del">
          <ac:chgData name="손 은빈" userId="fbf9479e7dc3dd34" providerId="LiveId" clId="{F078738F-61CA-499F-9074-E53800CE1484}" dt="2021-03-26T07:01:20.761" v="1" actId="478"/>
          <ac:spMkLst>
            <pc:docMk/>
            <pc:sldMk cId="2353989649" sldId="261"/>
            <ac:spMk id="3" creationId="{4D25F1B5-8989-474E-AF3C-E0C244367ACF}"/>
          </ac:spMkLst>
        </pc:spChg>
        <pc:spChg chg="add del">
          <ac:chgData name="손 은빈" userId="fbf9479e7dc3dd34" providerId="LiveId" clId="{F078738F-61CA-499F-9074-E53800CE1484}" dt="2021-03-26T07:38:01.209" v="452" actId="22"/>
          <ac:spMkLst>
            <pc:docMk/>
            <pc:sldMk cId="2353989649" sldId="261"/>
            <ac:spMk id="5" creationId="{D87D10F2-70EF-461A-8DC0-552C41FC8CFC}"/>
          </ac:spMkLst>
        </pc:spChg>
        <pc:spChg chg="add del">
          <ac:chgData name="손 은빈" userId="fbf9479e7dc3dd34" providerId="LiveId" clId="{F078738F-61CA-499F-9074-E53800CE1484}" dt="2021-03-26T07:38:14.276" v="459" actId="478"/>
          <ac:spMkLst>
            <pc:docMk/>
            <pc:sldMk cId="2353989649" sldId="261"/>
            <ac:spMk id="7" creationId="{02E26EED-9B08-4399-945E-8BC809267FA8}"/>
          </ac:spMkLst>
        </pc:spChg>
        <pc:spChg chg="add del">
          <ac:chgData name="손 은빈" userId="fbf9479e7dc3dd34" providerId="LiveId" clId="{F078738F-61CA-499F-9074-E53800CE1484}" dt="2021-03-26T07:38:23.401" v="461" actId="22"/>
          <ac:spMkLst>
            <pc:docMk/>
            <pc:sldMk cId="2353989649" sldId="261"/>
            <ac:spMk id="9" creationId="{DAFD1D99-9E59-4CE3-9E52-ACCAF73897C1}"/>
          </ac:spMkLst>
        </pc:spChg>
        <pc:spChg chg="add del mod">
          <ac:chgData name="손 은빈" userId="fbf9479e7dc3dd34" providerId="LiveId" clId="{F078738F-61CA-499F-9074-E53800CE1484}" dt="2021-03-26T07:46:00.085" v="484" actId="478"/>
          <ac:spMkLst>
            <pc:docMk/>
            <pc:sldMk cId="2353989649" sldId="261"/>
            <ac:spMk id="10" creationId="{A085ED10-63B0-48E1-BB81-837208039AF4}"/>
          </ac:spMkLst>
        </pc:spChg>
        <pc:spChg chg="add mod">
          <ac:chgData name="손 은빈" userId="fbf9479e7dc3dd34" providerId="LiveId" clId="{F078738F-61CA-499F-9074-E53800CE1484}" dt="2021-03-26T07:46:23.705" v="487"/>
          <ac:spMkLst>
            <pc:docMk/>
            <pc:sldMk cId="2353989649" sldId="261"/>
            <ac:spMk id="11" creationId="{D1093871-8280-4FE6-88BE-31577D13E5D6}"/>
          </ac:spMkLst>
        </pc:spChg>
        <pc:spChg chg="add mod">
          <ac:chgData name="손 은빈" userId="fbf9479e7dc3dd34" providerId="LiveId" clId="{F078738F-61CA-499F-9074-E53800CE1484}" dt="2021-03-26T07:48:39.846" v="518" actId="1076"/>
          <ac:spMkLst>
            <pc:docMk/>
            <pc:sldMk cId="2353989649" sldId="261"/>
            <ac:spMk id="12" creationId="{B11BBE90-ECCA-4337-9A9E-17D495450787}"/>
          </ac:spMkLst>
        </pc:spChg>
        <pc:spChg chg="add mod">
          <ac:chgData name="손 은빈" userId="fbf9479e7dc3dd34" providerId="LiveId" clId="{F078738F-61CA-499F-9074-E53800CE1484}" dt="2021-03-26T07:53:36.966" v="582" actId="255"/>
          <ac:spMkLst>
            <pc:docMk/>
            <pc:sldMk cId="2353989649" sldId="261"/>
            <ac:spMk id="13" creationId="{D3D31DCB-C18F-4732-B2FF-C28204653C88}"/>
          </ac:spMkLst>
        </pc:spChg>
      </pc:sldChg>
      <pc:sldChg chg="addSp delSp modSp new mod modAnim">
        <pc:chgData name="손 은빈" userId="fbf9479e7dc3dd34" providerId="LiveId" clId="{F078738F-61CA-499F-9074-E53800CE1484}" dt="2021-03-26T09:01:21.251" v="1672"/>
        <pc:sldMkLst>
          <pc:docMk/>
          <pc:sldMk cId="1819836331" sldId="262"/>
        </pc:sldMkLst>
        <pc:spChg chg="del">
          <ac:chgData name="손 은빈" userId="fbf9479e7dc3dd34" providerId="LiveId" clId="{F078738F-61CA-499F-9074-E53800CE1484}" dt="2021-03-26T07:45:37.305" v="475" actId="478"/>
          <ac:spMkLst>
            <pc:docMk/>
            <pc:sldMk cId="1819836331" sldId="262"/>
            <ac:spMk id="2" creationId="{6B11E3D1-3EA1-483B-9F14-174692D43E01}"/>
          </ac:spMkLst>
        </pc:spChg>
        <pc:spChg chg="del">
          <ac:chgData name="손 은빈" userId="fbf9479e7dc3dd34" providerId="LiveId" clId="{F078738F-61CA-499F-9074-E53800CE1484}" dt="2021-03-26T07:45:38.227" v="476" actId="478"/>
          <ac:spMkLst>
            <pc:docMk/>
            <pc:sldMk cId="1819836331" sldId="262"/>
            <ac:spMk id="3" creationId="{50EF4C20-011C-40C1-9D34-A587E5C9211C}"/>
          </ac:spMkLst>
        </pc:spChg>
        <pc:spChg chg="add del mod">
          <ac:chgData name="손 은빈" userId="fbf9479e7dc3dd34" providerId="LiveId" clId="{F078738F-61CA-499F-9074-E53800CE1484}" dt="2021-03-26T07:45:39.494" v="477" actId="478"/>
          <ac:spMkLst>
            <pc:docMk/>
            <pc:sldMk cId="1819836331" sldId="262"/>
            <ac:spMk id="4" creationId="{97E1EB1A-0274-4274-9E1A-EBB575799E35}"/>
          </ac:spMkLst>
        </pc:spChg>
        <pc:spChg chg="add mod">
          <ac:chgData name="손 은빈" userId="fbf9479e7dc3dd34" providerId="LiveId" clId="{F078738F-61CA-499F-9074-E53800CE1484}" dt="2021-03-26T07:46:28.267" v="488"/>
          <ac:spMkLst>
            <pc:docMk/>
            <pc:sldMk cId="1819836331" sldId="262"/>
            <ac:spMk id="5" creationId="{400226C7-2542-4F65-B520-ED49EA9CF9EB}"/>
          </ac:spMkLst>
        </pc:spChg>
        <pc:spChg chg="add mod">
          <ac:chgData name="손 은빈" userId="fbf9479e7dc3dd34" providerId="LiveId" clId="{F078738F-61CA-499F-9074-E53800CE1484}" dt="2021-03-26T07:54:06.645" v="583"/>
          <ac:spMkLst>
            <pc:docMk/>
            <pc:sldMk cId="1819836331" sldId="262"/>
            <ac:spMk id="6" creationId="{6946B8E2-8F06-444A-B58D-7C7C7444C3A4}"/>
          </ac:spMkLst>
        </pc:spChg>
        <pc:spChg chg="add mod">
          <ac:chgData name="손 은빈" userId="fbf9479e7dc3dd34" providerId="LiveId" clId="{F078738F-61CA-499F-9074-E53800CE1484}" dt="2021-03-26T07:54:30.754" v="588" actId="14100"/>
          <ac:spMkLst>
            <pc:docMk/>
            <pc:sldMk cId="1819836331" sldId="262"/>
            <ac:spMk id="7" creationId="{83B90E9A-965C-4A44-BB92-7D4A12B31F18}"/>
          </ac:spMkLst>
        </pc:spChg>
        <pc:picChg chg="add mod">
          <ac:chgData name="손 은빈" userId="fbf9479e7dc3dd34" providerId="LiveId" clId="{F078738F-61CA-499F-9074-E53800CE1484}" dt="2021-03-26T07:55:01.706" v="593" actId="14100"/>
          <ac:picMkLst>
            <pc:docMk/>
            <pc:sldMk cId="1819836331" sldId="262"/>
            <ac:picMk id="8" creationId="{97995269-37C8-4BEB-8AD7-7BAD97110107}"/>
          </ac:picMkLst>
        </pc:picChg>
      </pc:sldChg>
      <pc:sldChg chg="addSp delSp modSp new mod modAnim">
        <pc:chgData name="손 은빈" userId="fbf9479e7dc3dd34" providerId="LiveId" clId="{F078738F-61CA-499F-9074-E53800CE1484}" dt="2021-03-26T09:06:26.027" v="1711"/>
        <pc:sldMkLst>
          <pc:docMk/>
          <pc:sldMk cId="847622014" sldId="263"/>
        </pc:sldMkLst>
        <pc:spChg chg="del">
          <ac:chgData name="손 은빈" userId="fbf9479e7dc3dd34" providerId="LiveId" clId="{F078738F-61CA-499F-9074-E53800CE1484}" dt="2021-03-26T07:45:44.640" v="478" actId="478"/>
          <ac:spMkLst>
            <pc:docMk/>
            <pc:sldMk cId="847622014" sldId="263"/>
            <ac:spMk id="2" creationId="{32B61365-05AD-46AE-A4D5-865B4D6BF68D}"/>
          </ac:spMkLst>
        </pc:spChg>
        <pc:spChg chg="del mod">
          <ac:chgData name="손 은빈" userId="fbf9479e7dc3dd34" providerId="LiveId" clId="{F078738F-61CA-499F-9074-E53800CE1484}" dt="2021-03-26T07:45:45.776" v="480" actId="478"/>
          <ac:spMkLst>
            <pc:docMk/>
            <pc:sldMk cId="847622014" sldId="263"/>
            <ac:spMk id="3" creationId="{9CDCC8F1-30C6-4BC2-8D6B-0B87F1218460}"/>
          </ac:spMkLst>
        </pc:spChg>
        <pc:spChg chg="add del mod">
          <ac:chgData name="손 은빈" userId="fbf9479e7dc3dd34" providerId="LiveId" clId="{F078738F-61CA-499F-9074-E53800CE1484}" dt="2021-03-26T07:45:46.603" v="481" actId="478"/>
          <ac:spMkLst>
            <pc:docMk/>
            <pc:sldMk cId="847622014" sldId="263"/>
            <ac:spMk id="4" creationId="{60B45BE2-208D-44BF-BC2C-732A4FEA39C4}"/>
          </ac:spMkLst>
        </pc:spChg>
        <pc:spChg chg="add mod">
          <ac:chgData name="손 은빈" userId="fbf9479e7dc3dd34" providerId="LiveId" clId="{F078738F-61CA-499F-9074-E53800CE1484}" dt="2021-03-26T07:46:30.025" v="489"/>
          <ac:spMkLst>
            <pc:docMk/>
            <pc:sldMk cId="847622014" sldId="263"/>
            <ac:spMk id="5" creationId="{970159BF-BA72-4E6C-9A41-176EB10B2827}"/>
          </ac:spMkLst>
        </pc:spChg>
        <pc:spChg chg="add mod">
          <ac:chgData name="손 은빈" userId="fbf9479e7dc3dd34" providerId="LiveId" clId="{F078738F-61CA-499F-9074-E53800CE1484}" dt="2021-03-26T07:55:58.869" v="594"/>
          <ac:spMkLst>
            <pc:docMk/>
            <pc:sldMk cId="847622014" sldId="263"/>
            <ac:spMk id="6" creationId="{B99A51FD-8D59-4FCE-B296-ECE126EBEFFD}"/>
          </ac:spMkLst>
        </pc:spChg>
        <pc:spChg chg="add mod">
          <ac:chgData name="손 은빈" userId="fbf9479e7dc3dd34" providerId="LiveId" clId="{F078738F-61CA-499F-9074-E53800CE1484}" dt="2021-03-26T07:59:00.309" v="632" actId="2711"/>
          <ac:spMkLst>
            <pc:docMk/>
            <pc:sldMk cId="847622014" sldId="263"/>
            <ac:spMk id="7" creationId="{8296FD6C-E3AA-4D6B-99CF-B3A23858567F}"/>
          </ac:spMkLst>
        </pc:spChg>
      </pc:sldChg>
      <pc:sldChg chg="addSp delSp modSp new mod modAnim">
        <pc:chgData name="손 은빈" userId="fbf9479e7dc3dd34" providerId="LiveId" clId="{F078738F-61CA-499F-9074-E53800CE1484}" dt="2021-03-26T09:01:26.141" v="1673"/>
        <pc:sldMkLst>
          <pc:docMk/>
          <pc:sldMk cId="3319907813" sldId="264"/>
        </pc:sldMkLst>
        <pc:spChg chg="del">
          <ac:chgData name="손 은빈" userId="fbf9479e7dc3dd34" providerId="LiveId" clId="{F078738F-61CA-499F-9074-E53800CE1484}" dt="2021-03-26T07:46:43.490" v="490" actId="478"/>
          <ac:spMkLst>
            <pc:docMk/>
            <pc:sldMk cId="3319907813" sldId="264"/>
            <ac:spMk id="2" creationId="{54C28FEB-A6EB-4509-A136-F589FED4427F}"/>
          </ac:spMkLst>
        </pc:spChg>
        <pc:spChg chg="del">
          <ac:chgData name="손 은빈" userId="fbf9479e7dc3dd34" providerId="LiveId" clId="{F078738F-61CA-499F-9074-E53800CE1484}" dt="2021-03-26T07:46:45.277" v="491" actId="478"/>
          <ac:spMkLst>
            <pc:docMk/>
            <pc:sldMk cId="3319907813" sldId="264"/>
            <ac:spMk id="3" creationId="{CF7804DE-DDAF-4D9A-B1EA-15DC06D33425}"/>
          </ac:spMkLst>
        </pc:spChg>
        <pc:spChg chg="add del mod">
          <ac:chgData name="손 은빈" userId="fbf9479e7dc3dd34" providerId="LiveId" clId="{F078738F-61CA-499F-9074-E53800CE1484}" dt="2021-03-26T07:46:50.430" v="495"/>
          <ac:spMkLst>
            <pc:docMk/>
            <pc:sldMk cId="3319907813" sldId="264"/>
            <ac:spMk id="4" creationId="{076C38BA-CB2C-45E2-93DA-83E88285A1BB}"/>
          </ac:spMkLst>
        </pc:spChg>
        <pc:spChg chg="add mod">
          <ac:chgData name="손 은빈" userId="fbf9479e7dc3dd34" providerId="LiveId" clId="{F078738F-61CA-499F-9074-E53800CE1484}" dt="2021-03-26T07:46:49.153" v="493"/>
          <ac:spMkLst>
            <pc:docMk/>
            <pc:sldMk cId="3319907813" sldId="264"/>
            <ac:spMk id="5" creationId="{85A538BE-C977-4DD3-BA8B-263B5F6BB2EC}"/>
          </ac:spMkLst>
        </pc:spChg>
        <pc:spChg chg="add mod">
          <ac:chgData name="손 은빈" userId="fbf9479e7dc3dd34" providerId="LiveId" clId="{F078738F-61CA-499F-9074-E53800CE1484}" dt="2021-03-26T07:59:17.117" v="633"/>
          <ac:spMkLst>
            <pc:docMk/>
            <pc:sldMk cId="3319907813" sldId="264"/>
            <ac:spMk id="6" creationId="{57652424-F5DD-4B2A-AAB5-4B94B0664AD7}"/>
          </ac:spMkLst>
        </pc:spChg>
        <pc:spChg chg="add mod">
          <ac:chgData name="손 은빈" userId="fbf9479e7dc3dd34" providerId="LiveId" clId="{F078738F-61CA-499F-9074-E53800CE1484}" dt="2021-03-26T07:59:36.587" v="638" actId="14100"/>
          <ac:spMkLst>
            <pc:docMk/>
            <pc:sldMk cId="3319907813" sldId="264"/>
            <ac:spMk id="7" creationId="{0AE19925-5403-4BBD-B47B-7CCB2F9E6D5B}"/>
          </ac:spMkLst>
        </pc:spChg>
        <pc:picChg chg="add mod">
          <ac:chgData name="손 은빈" userId="fbf9479e7dc3dd34" providerId="LiveId" clId="{F078738F-61CA-499F-9074-E53800CE1484}" dt="2021-03-26T08:00:04.711" v="643" actId="14100"/>
          <ac:picMkLst>
            <pc:docMk/>
            <pc:sldMk cId="3319907813" sldId="264"/>
            <ac:picMk id="8" creationId="{BF073684-02D7-477E-8D61-4ACD347E14CB}"/>
          </ac:picMkLst>
        </pc:picChg>
      </pc:sldChg>
      <pc:sldChg chg="addSp delSp modSp new mod modAnim">
        <pc:chgData name="손 은빈" userId="fbf9479e7dc3dd34" providerId="LiveId" clId="{F078738F-61CA-499F-9074-E53800CE1484}" dt="2021-03-26T09:07:39.802" v="1713"/>
        <pc:sldMkLst>
          <pc:docMk/>
          <pc:sldMk cId="4254111733" sldId="265"/>
        </pc:sldMkLst>
        <pc:spChg chg="del">
          <ac:chgData name="손 은빈" userId="fbf9479e7dc3dd34" providerId="LiveId" clId="{F078738F-61CA-499F-9074-E53800CE1484}" dt="2021-03-26T07:46:53.531" v="496" actId="478"/>
          <ac:spMkLst>
            <pc:docMk/>
            <pc:sldMk cId="4254111733" sldId="265"/>
            <ac:spMk id="2" creationId="{332364F8-A3F7-442F-B622-A8238B07D021}"/>
          </ac:spMkLst>
        </pc:spChg>
        <pc:spChg chg="del">
          <ac:chgData name="손 은빈" userId="fbf9479e7dc3dd34" providerId="LiveId" clId="{F078738F-61CA-499F-9074-E53800CE1484}" dt="2021-03-26T07:46:55.595" v="497" actId="478"/>
          <ac:spMkLst>
            <pc:docMk/>
            <pc:sldMk cId="4254111733" sldId="265"/>
            <ac:spMk id="3" creationId="{3B5725FC-D0DD-4C1D-A473-0D0BAF9FB722}"/>
          </ac:spMkLst>
        </pc:spChg>
        <pc:spChg chg="add del mod">
          <ac:chgData name="손 은빈" userId="fbf9479e7dc3dd34" providerId="LiveId" clId="{F078738F-61CA-499F-9074-E53800CE1484}" dt="2021-03-26T07:47:04.479" v="501"/>
          <ac:spMkLst>
            <pc:docMk/>
            <pc:sldMk cId="4254111733" sldId="265"/>
            <ac:spMk id="4" creationId="{A2514C59-B094-467C-A785-7D208E20E283}"/>
          </ac:spMkLst>
        </pc:spChg>
        <pc:spChg chg="add mod">
          <ac:chgData name="손 은빈" userId="fbf9479e7dc3dd34" providerId="LiveId" clId="{F078738F-61CA-499F-9074-E53800CE1484}" dt="2021-03-26T07:47:03.245" v="499"/>
          <ac:spMkLst>
            <pc:docMk/>
            <pc:sldMk cId="4254111733" sldId="265"/>
            <ac:spMk id="5" creationId="{B214FBA8-8247-4370-809D-9A4AF7978B20}"/>
          </ac:spMkLst>
        </pc:spChg>
        <pc:spChg chg="add del mod">
          <ac:chgData name="손 은빈" userId="fbf9479e7dc3dd34" providerId="LiveId" clId="{F078738F-61CA-499F-9074-E53800CE1484}" dt="2021-03-26T08:00:44.808" v="652" actId="20577"/>
          <ac:spMkLst>
            <pc:docMk/>
            <pc:sldMk cId="4254111733" sldId="265"/>
            <ac:spMk id="6" creationId="{724FA459-E3A8-4148-9C5B-035B29D3EC5A}"/>
          </ac:spMkLst>
        </pc:spChg>
        <pc:spChg chg="add mod">
          <ac:chgData name="손 은빈" userId="fbf9479e7dc3dd34" providerId="LiveId" clId="{F078738F-61CA-499F-9074-E53800CE1484}" dt="2021-03-26T08:04:32.263" v="698" actId="2711"/>
          <ac:spMkLst>
            <pc:docMk/>
            <pc:sldMk cId="4254111733" sldId="265"/>
            <ac:spMk id="7" creationId="{FE6C65A6-CA93-4D3E-992C-106DAF3E6545}"/>
          </ac:spMkLst>
        </pc:spChg>
      </pc:sldChg>
      <pc:sldChg chg="addSp delSp modSp new mod modAnim">
        <pc:chgData name="손 은빈" userId="fbf9479e7dc3dd34" providerId="LiveId" clId="{F078738F-61CA-499F-9074-E53800CE1484}" dt="2021-03-26T09:01:31.677" v="1674"/>
        <pc:sldMkLst>
          <pc:docMk/>
          <pc:sldMk cId="1135450103" sldId="266"/>
        </pc:sldMkLst>
        <pc:spChg chg="del">
          <ac:chgData name="손 은빈" userId="fbf9479e7dc3dd34" providerId="LiveId" clId="{F078738F-61CA-499F-9074-E53800CE1484}" dt="2021-03-26T07:44:54.010" v="468" actId="478"/>
          <ac:spMkLst>
            <pc:docMk/>
            <pc:sldMk cId="1135450103" sldId="266"/>
            <ac:spMk id="2" creationId="{EC496A5B-B0CD-4897-952E-BE99B9487D6C}"/>
          </ac:spMkLst>
        </pc:spChg>
        <pc:spChg chg="del">
          <ac:chgData name="손 은빈" userId="fbf9479e7dc3dd34" providerId="LiveId" clId="{F078738F-61CA-499F-9074-E53800CE1484}" dt="2021-03-26T07:47:07.736" v="502" actId="478"/>
          <ac:spMkLst>
            <pc:docMk/>
            <pc:sldMk cId="1135450103" sldId="266"/>
            <ac:spMk id="3" creationId="{F38E9AAE-4BC7-49B9-A2A3-216B0994DA34}"/>
          </ac:spMkLst>
        </pc:spChg>
        <pc:spChg chg="add del mod">
          <ac:chgData name="손 은빈" userId="fbf9479e7dc3dd34" providerId="LiveId" clId="{F078738F-61CA-499F-9074-E53800CE1484}" dt="2021-03-26T07:47:16.392" v="506"/>
          <ac:spMkLst>
            <pc:docMk/>
            <pc:sldMk cId="1135450103" sldId="266"/>
            <ac:spMk id="4" creationId="{B6737CC6-B489-4E9D-BE1A-1E957890904F}"/>
          </ac:spMkLst>
        </pc:spChg>
        <pc:spChg chg="add mod">
          <ac:chgData name="손 은빈" userId="fbf9479e7dc3dd34" providerId="LiveId" clId="{F078738F-61CA-499F-9074-E53800CE1484}" dt="2021-03-26T07:47:15.217" v="504"/>
          <ac:spMkLst>
            <pc:docMk/>
            <pc:sldMk cId="1135450103" sldId="266"/>
            <ac:spMk id="5" creationId="{1D8919D3-48EC-4617-9B8C-089ED59B5305}"/>
          </ac:spMkLst>
        </pc:spChg>
        <pc:spChg chg="add mod">
          <ac:chgData name="손 은빈" userId="fbf9479e7dc3dd34" providerId="LiveId" clId="{F078738F-61CA-499F-9074-E53800CE1484}" dt="2021-03-26T08:04:49.226" v="701" actId="20577"/>
          <ac:spMkLst>
            <pc:docMk/>
            <pc:sldMk cId="1135450103" sldId="266"/>
            <ac:spMk id="6" creationId="{FEE6B2CE-08D1-4E32-A3D3-62A2D2175025}"/>
          </ac:spMkLst>
        </pc:spChg>
        <pc:spChg chg="add mod">
          <ac:chgData name="손 은빈" userId="fbf9479e7dc3dd34" providerId="LiveId" clId="{F078738F-61CA-499F-9074-E53800CE1484}" dt="2021-03-26T08:05:04.237" v="704" actId="14100"/>
          <ac:spMkLst>
            <pc:docMk/>
            <pc:sldMk cId="1135450103" sldId="266"/>
            <ac:spMk id="7" creationId="{4D2C2ADA-D3EB-4ACE-8A09-D36A17234C99}"/>
          </ac:spMkLst>
        </pc:spChg>
        <pc:picChg chg="add mod">
          <ac:chgData name="손 은빈" userId="fbf9479e7dc3dd34" providerId="LiveId" clId="{F078738F-61CA-499F-9074-E53800CE1484}" dt="2021-03-26T08:05:30.424" v="710" actId="14100"/>
          <ac:picMkLst>
            <pc:docMk/>
            <pc:sldMk cId="1135450103" sldId="266"/>
            <ac:picMk id="8" creationId="{33EA8CA5-16CA-4411-951F-EDC164B3CAF9}"/>
          </ac:picMkLst>
        </pc:picChg>
      </pc:sldChg>
      <pc:sldChg chg="addSp delSp modSp new mod modAnim">
        <pc:chgData name="손 은빈" userId="fbf9479e7dc3dd34" providerId="LiveId" clId="{F078738F-61CA-499F-9074-E53800CE1484}" dt="2021-03-26T09:07:44.526" v="1714"/>
        <pc:sldMkLst>
          <pc:docMk/>
          <pc:sldMk cId="3377331344" sldId="267"/>
        </pc:sldMkLst>
        <pc:spChg chg="del">
          <ac:chgData name="손 은빈" userId="fbf9479e7dc3dd34" providerId="LiveId" clId="{F078738F-61CA-499F-9074-E53800CE1484}" dt="2021-03-26T08:06:02.177" v="717" actId="478"/>
          <ac:spMkLst>
            <pc:docMk/>
            <pc:sldMk cId="3377331344" sldId="267"/>
            <ac:spMk id="2" creationId="{B9A1A925-FC80-41B6-AC18-8DEF56FA74CC}"/>
          </ac:spMkLst>
        </pc:spChg>
        <pc:spChg chg="del">
          <ac:chgData name="손 은빈" userId="fbf9479e7dc3dd34" providerId="LiveId" clId="{F078738F-61CA-499F-9074-E53800CE1484}" dt="2021-03-26T08:06:03.316" v="718" actId="478"/>
          <ac:spMkLst>
            <pc:docMk/>
            <pc:sldMk cId="3377331344" sldId="267"/>
            <ac:spMk id="3" creationId="{67AA0C84-8629-45A7-BE43-B70F2AFE31CD}"/>
          </ac:spMkLst>
        </pc:spChg>
        <pc:spChg chg="add mod">
          <ac:chgData name="손 은빈" userId="fbf9479e7dc3dd34" providerId="LiveId" clId="{F078738F-61CA-499F-9074-E53800CE1484}" dt="2021-03-26T08:06:32.180" v="729"/>
          <ac:spMkLst>
            <pc:docMk/>
            <pc:sldMk cId="3377331344" sldId="267"/>
            <ac:spMk id="4" creationId="{96EB7AF0-2000-4548-B4EF-C9961881C348}"/>
          </ac:spMkLst>
        </pc:spChg>
        <pc:spChg chg="add mod">
          <ac:chgData name="손 은빈" userId="fbf9479e7dc3dd34" providerId="LiveId" clId="{F078738F-61CA-499F-9074-E53800CE1484}" dt="2021-03-26T08:06:43.550" v="735"/>
          <ac:spMkLst>
            <pc:docMk/>
            <pc:sldMk cId="3377331344" sldId="267"/>
            <ac:spMk id="5" creationId="{FB92B8E6-7CBD-4911-9B24-BE087AF3EB43}"/>
          </ac:spMkLst>
        </pc:spChg>
        <pc:spChg chg="add mod">
          <ac:chgData name="손 은빈" userId="fbf9479e7dc3dd34" providerId="LiveId" clId="{F078738F-61CA-499F-9074-E53800CE1484}" dt="2021-03-26T08:10:10.309" v="796" actId="2711"/>
          <ac:spMkLst>
            <pc:docMk/>
            <pc:sldMk cId="3377331344" sldId="267"/>
            <ac:spMk id="6" creationId="{F9E957C2-9301-4FD6-92F8-DB52A09BEC66}"/>
          </ac:spMkLst>
        </pc:spChg>
      </pc:sldChg>
      <pc:sldChg chg="addSp delSp modSp new mod modAnim">
        <pc:chgData name="손 은빈" userId="fbf9479e7dc3dd34" providerId="LiveId" clId="{F078738F-61CA-499F-9074-E53800CE1484}" dt="2021-03-26T09:01:35.509" v="1675"/>
        <pc:sldMkLst>
          <pc:docMk/>
          <pc:sldMk cId="1260130810" sldId="268"/>
        </pc:sldMkLst>
        <pc:spChg chg="del">
          <ac:chgData name="손 은빈" userId="fbf9479e7dc3dd34" providerId="LiveId" clId="{F078738F-61CA-499F-9074-E53800CE1484}" dt="2021-03-26T08:06:05.763" v="719" actId="478"/>
          <ac:spMkLst>
            <pc:docMk/>
            <pc:sldMk cId="1260130810" sldId="268"/>
            <ac:spMk id="2" creationId="{846C9383-15A0-44B7-817C-3690D145D002}"/>
          </ac:spMkLst>
        </pc:spChg>
        <pc:spChg chg="del">
          <ac:chgData name="손 은빈" userId="fbf9479e7dc3dd34" providerId="LiveId" clId="{F078738F-61CA-499F-9074-E53800CE1484}" dt="2021-03-26T08:06:06.873" v="720" actId="478"/>
          <ac:spMkLst>
            <pc:docMk/>
            <pc:sldMk cId="1260130810" sldId="268"/>
            <ac:spMk id="3" creationId="{F0610A98-B056-49CD-95BA-6E33829CEE76}"/>
          </ac:spMkLst>
        </pc:spChg>
        <pc:spChg chg="add mod">
          <ac:chgData name="손 은빈" userId="fbf9479e7dc3dd34" providerId="LiveId" clId="{F078738F-61CA-499F-9074-E53800CE1484}" dt="2021-03-26T08:06:32.940" v="730"/>
          <ac:spMkLst>
            <pc:docMk/>
            <pc:sldMk cId="1260130810" sldId="268"/>
            <ac:spMk id="4" creationId="{DFAD6717-D131-4477-9EA1-ECA5122B6E27}"/>
          </ac:spMkLst>
        </pc:spChg>
        <pc:spChg chg="add mod">
          <ac:chgData name="손 은빈" userId="fbf9479e7dc3dd34" providerId="LiveId" clId="{F078738F-61CA-499F-9074-E53800CE1484}" dt="2021-03-26T08:06:44.621" v="736"/>
          <ac:spMkLst>
            <pc:docMk/>
            <pc:sldMk cId="1260130810" sldId="268"/>
            <ac:spMk id="5" creationId="{2B1639AB-6ACA-4701-8D09-A261369A872B}"/>
          </ac:spMkLst>
        </pc:spChg>
        <pc:spChg chg="add mod">
          <ac:chgData name="손 은빈" userId="fbf9479e7dc3dd34" providerId="LiveId" clId="{F078738F-61CA-499F-9074-E53800CE1484}" dt="2021-03-26T08:11:18.190" v="802" actId="20577"/>
          <ac:spMkLst>
            <pc:docMk/>
            <pc:sldMk cId="1260130810" sldId="268"/>
            <ac:spMk id="6" creationId="{6230A0D0-E4D9-4820-9280-D32A3101AB5E}"/>
          </ac:spMkLst>
        </pc:spChg>
        <pc:picChg chg="add mod">
          <ac:chgData name="손 은빈" userId="fbf9479e7dc3dd34" providerId="LiveId" clId="{F078738F-61CA-499F-9074-E53800CE1484}" dt="2021-03-26T08:11:42.680" v="805" actId="14100"/>
          <ac:picMkLst>
            <pc:docMk/>
            <pc:sldMk cId="1260130810" sldId="268"/>
            <ac:picMk id="7" creationId="{F9EA0516-1054-4043-BED7-262BDA03BB89}"/>
          </ac:picMkLst>
        </pc:picChg>
      </pc:sldChg>
      <pc:sldChg chg="addSp delSp modSp new mod modAnim">
        <pc:chgData name="손 은빈" userId="fbf9479e7dc3dd34" providerId="LiveId" clId="{F078738F-61CA-499F-9074-E53800CE1484}" dt="2021-03-26T09:05:01.689" v="1702"/>
        <pc:sldMkLst>
          <pc:docMk/>
          <pc:sldMk cId="2843226169" sldId="269"/>
        </pc:sldMkLst>
        <pc:spChg chg="del">
          <ac:chgData name="손 은빈" userId="fbf9479e7dc3dd34" providerId="LiveId" clId="{F078738F-61CA-499F-9074-E53800CE1484}" dt="2021-03-26T08:06:10.594" v="721" actId="478"/>
          <ac:spMkLst>
            <pc:docMk/>
            <pc:sldMk cId="2843226169" sldId="269"/>
            <ac:spMk id="2" creationId="{90C7AE56-61D4-4120-AB50-F31F023EF826}"/>
          </ac:spMkLst>
        </pc:spChg>
        <pc:spChg chg="del">
          <ac:chgData name="손 은빈" userId="fbf9479e7dc3dd34" providerId="LiveId" clId="{F078738F-61CA-499F-9074-E53800CE1484}" dt="2021-03-26T08:06:11.625" v="722" actId="478"/>
          <ac:spMkLst>
            <pc:docMk/>
            <pc:sldMk cId="2843226169" sldId="269"/>
            <ac:spMk id="3" creationId="{41CD1C72-DAFD-4FEA-887F-EFACF4C6AF96}"/>
          </ac:spMkLst>
        </pc:spChg>
        <pc:spChg chg="add mod">
          <ac:chgData name="손 은빈" userId="fbf9479e7dc3dd34" providerId="LiveId" clId="{F078738F-61CA-499F-9074-E53800CE1484}" dt="2021-03-26T08:06:33.899" v="731"/>
          <ac:spMkLst>
            <pc:docMk/>
            <pc:sldMk cId="2843226169" sldId="269"/>
            <ac:spMk id="4" creationId="{1A4614C7-EF1B-406B-B072-32033535FA2C}"/>
          </ac:spMkLst>
        </pc:spChg>
        <pc:spChg chg="add mod">
          <ac:chgData name="손 은빈" userId="fbf9479e7dc3dd34" providerId="LiveId" clId="{F078738F-61CA-499F-9074-E53800CE1484}" dt="2021-03-26T08:06:45.507" v="737"/>
          <ac:spMkLst>
            <pc:docMk/>
            <pc:sldMk cId="2843226169" sldId="269"/>
            <ac:spMk id="5" creationId="{A5F0BD97-D48B-40E8-AA13-0E947D8ECFA8}"/>
          </ac:spMkLst>
        </pc:spChg>
        <pc:spChg chg="add mod">
          <ac:chgData name="손 은빈" userId="fbf9479e7dc3dd34" providerId="LiveId" clId="{F078738F-61CA-499F-9074-E53800CE1484}" dt="2021-03-26T09:04:53.511" v="1700" actId="1076"/>
          <ac:spMkLst>
            <pc:docMk/>
            <pc:sldMk cId="2843226169" sldId="269"/>
            <ac:spMk id="6" creationId="{0B911F54-44A7-4B74-8DD5-77E64EBEA579}"/>
          </ac:spMkLst>
        </pc:spChg>
      </pc:sldChg>
      <pc:sldChg chg="addSp delSp modSp new mod modAnim">
        <pc:chgData name="손 은빈" userId="fbf9479e7dc3dd34" providerId="LiveId" clId="{F078738F-61CA-499F-9074-E53800CE1484}" dt="2021-03-26T09:01:38.570" v="1676"/>
        <pc:sldMkLst>
          <pc:docMk/>
          <pc:sldMk cId="3837995822" sldId="270"/>
        </pc:sldMkLst>
        <pc:spChg chg="del">
          <ac:chgData name="손 은빈" userId="fbf9479e7dc3dd34" providerId="LiveId" clId="{F078738F-61CA-499F-9074-E53800CE1484}" dt="2021-03-26T08:06:14.530" v="723" actId="478"/>
          <ac:spMkLst>
            <pc:docMk/>
            <pc:sldMk cId="3837995822" sldId="270"/>
            <ac:spMk id="2" creationId="{43AA2154-780D-4D18-B576-04619DB9A2B4}"/>
          </ac:spMkLst>
        </pc:spChg>
        <pc:spChg chg="del">
          <ac:chgData name="손 은빈" userId="fbf9479e7dc3dd34" providerId="LiveId" clId="{F078738F-61CA-499F-9074-E53800CE1484}" dt="2021-03-26T08:06:16.051" v="724" actId="478"/>
          <ac:spMkLst>
            <pc:docMk/>
            <pc:sldMk cId="3837995822" sldId="270"/>
            <ac:spMk id="3" creationId="{1D33508C-D81F-44FA-AB31-37503D8A27CB}"/>
          </ac:spMkLst>
        </pc:spChg>
        <pc:spChg chg="add mod">
          <ac:chgData name="손 은빈" userId="fbf9479e7dc3dd34" providerId="LiveId" clId="{F078738F-61CA-499F-9074-E53800CE1484}" dt="2021-03-26T08:06:34.625" v="732"/>
          <ac:spMkLst>
            <pc:docMk/>
            <pc:sldMk cId="3837995822" sldId="270"/>
            <ac:spMk id="4" creationId="{1BA67DCF-DFE2-41E8-BD18-E24AFC3F28D1}"/>
          </ac:spMkLst>
        </pc:spChg>
        <pc:spChg chg="add mod">
          <ac:chgData name="손 은빈" userId="fbf9479e7dc3dd34" providerId="LiveId" clId="{F078738F-61CA-499F-9074-E53800CE1484}" dt="2021-03-26T08:06:46.752" v="738"/>
          <ac:spMkLst>
            <pc:docMk/>
            <pc:sldMk cId="3837995822" sldId="270"/>
            <ac:spMk id="5" creationId="{377A61A6-50C1-4FC5-8820-5A65CF628BF6}"/>
          </ac:spMkLst>
        </pc:spChg>
        <pc:spChg chg="add mod">
          <ac:chgData name="손 은빈" userId="fbf9479e7dc3dd34" providerId="LiveId" clId="{F078738F-61CA-499F-9074-E53800CE1484}" dt="2021-03-26T08:13:52.434" v="851" actId="14100"/>
          <ac:spMkLst>
            <pc:docMk/>
            <pc:sldMk cId="3837995822" sldId="270"/>
            <ac:spMk id="6" creationId="{132C255D-DFEA-4ED7-A487-F6C4E05D91A4}"/>
          </ac:spMkLst>
        </pc:spChg>
        <pc:picChg chg="add mod">
          <ac:chgData name="손 은빈" userId="fbf9479e7dc3dd34" providerId="LiveId" clId="{F078738F-61CA-499F-9074-E53800CE1484}" dt="2021-03-26T08:14:09.990" v="854" actId="14100"/>
          <ac:picMkLst>
            <pc:docMk/>
            <pc:sldMk cId="3837995822" sldId="270"/>
            <ac:picMk id="7" creationId="{8913109B-6DBC-4C61-8B23-E34747D290F2}"/>
          </ac:picMkLst>
        </pc:picChg>
      </pc:sldChg>
      <pc:sldChg chg="addSp delSp modSp new mod modAnim">
        <pc:chgData name="손 은빈" userId="fbf9479e7dc3dd34" providerId="LiveId" clId="{F078738F-61CA-499F-9074-E53800CE1484}" dt="2021-03-26T09:05:06.851" v="1703"/>
        <pc:sldMkLst>
          <pc:docMk/>
          <pc:sldMk cId="555870065" sldId="271"/>
        </pc:sldMkLst>
        <pc:spChg chg="del">
          <ac:chgData name="손 은빈" userId="fbf9479e7dc3dd34" providerId="LiveId" clId="{F078738F-61CA-499F-9074-E53800CE1484}" dt="2021-03-26T08:06:18.440" v="725" actId="478"/>
          <ac:spMkLst>
            <pc:docMk/>
            <pc:sldMk cId="555870065" sldId="271"/>
            <ac:spMk id="2" creationId="{6141AC6F-4836-4C84-93FA-83B6F8CF2B65}"/>
          </ac:spMkLst>
        </pc:spChg>
        <pc:spChg chg="del">
          <ac:chgData name="손 은빈" userId="fbf9479e7dc3dd34" providerId="LiveId" clId="{F078738F-61CA-499F-9074-E53800CE1484}" dt="2021-03-26T08:06:19.491" v="726" actId="478"/>
          <ac:spMkLst>
            <pc:docMk/>
            <pc:sldMk cId="555870065" sldId="271"/>
            <ac:spMk id="3" creationId="{127F0124-6543-41DF-9FE0-6A5D9297ED47}"/>
          </ac:spMkLst>
        </pc:spChg>
        <pc:spChg chg="add mod">
          <ac:chgData name="손 은빈" userId="fbf9479e7dc3dd34" providerId="LiveId" clId="{F078738F-61CA-499F-9074-E53800CE1484}" dt="2021-03-26T08:06:35.327" v="733"/>
          <ac:spMkLst>
            <pc:docMk/>
            <pc:sldMk cId="555870065" sldId="271"/>
            <ac:spMk id="4" creationId="{7F345FC7-CB25-4ECB-AE57-168EC53A391D}"/>
          </ac:spMkLst>
        </pc:spChg>
        <pc:spChg chg="add mod">
          <ac:chgData name="손 은빈" userId="fbf9479e7dc3dd34" providerId="LiveId" clId="{F078738F-61CA-499F-9074-E53800CE1484}" dt="2021-03-26T08:06:48.495" v="739"/>
          <ac:spMkLst>
            <pc:docMk/>
            <pc:sldMk cId="555870065" sldId="271"/>
            <ac:spMk id="5" creationId="{15800253-8754-40E8-A9C4-791C257CAA20}"/>
          </ac:spMkLst>
        </pc:spChg>
        <pc:spChg chg="add mod">
          <ac:chgData name="손 은빈" userId="fbf9479e7dc3dd34" providerId="LiveId" clId="{F078738F-61CA-499F-9074-E53800CE1484}" dt="2021-03-26T08:17:34.465" v="901" actId="2711"/>
          <ac:spMkLst>
            <pc:docMk/>
            <pc:sldMk cId="555870065" sldId="271"/>
            <ac:spMk id="6" creationId="{F9E834FF-7F91-46FE-850C-32ECCB514BA9}"/>
          </ac:spMkLst>
        </pc:spChg>
      </pc:sldChg>
      <pc:sldChg chg="addSp delSp modSp new mod modAnim">
        <pc:chgData name="손 은빈" userId="fbf9479e7dc3dd34" providerId="LiveId" clId="{F078738F-61CA-499F-9074-E53800CE1484}" dt="2021-03-26T09:01:43.219" v="1677"/>
        <pc:sldMkLst>
          <pc:docMk/>
          <pc:sldMk cId="4167699466" sldId="272"/>
        </pc:sldMkLst>
        <pc:spChg chg="del">
          <ac:chgData name="손 은빈" userId="fbf9479e7dc3dd34" providerId="LiveId" clId="{F078738F-61CA-499F-9074-E53800CE1484}" dt="2021-03-26T08:06:21.969" v="727" actId="478"/>
          <ac:spMkLst>
            <pc:docMk/>
            <pc:sldMk cId="4167699466" sldId="272"/>
            <ac:spMk id="2" creationId="{09B42DF0-0503-4D10-8317-50B2849C99BC}"/>
          </ac:spMkLst>
        </pc:spChg>
        <pc:spChg chg="del">
          <ac:chgData name="손 은빈" userId="fbf9479e7dc3dd34" providerId="LiveId" clId="{F078738F-61CA-499F-9074-E53800CE1484}" dt="2021-03-26T08:06:24.090" v="728" actId="478"/>
          <ac:spMkLst>
            <pc:docMk/>
            <pc:sldMk cId="4167699466" sldId="272"/>
            <ac:spMk id="3" creationId="{23845328-3DFE-4DF4-BCBF-77E47E0EDA4B}"/>
          </ac:spMkLst>
        </pc:spChg>
        <pc:spChg chg="add mod">
          <ac:chgData name="손 은빈" userId="fbf9479e7dc3dd34" providerId="LiveId" clId="{F078738F-61CA-499F-9074-E53800CE1484}" dt="2021-03-26T08:06:37.560" v="734"/>
          <ac:spMkLst>
            <pc:docMk/>
            <pc:sldMk cId="4167699466" sldId="272"/>
            <ac:spMk id="4" creationId="{16FD7BD8-7DA2-4B5C-81DF-CBE01C1DFD2B}"/>
          </ac:spMkLst>
        </pc:spChg>
        <pc:spChg chg="add mod">
          <ac:chgData name="손 은빈" userId="fbf9479e7dc3dd34" providerId="LiveId" clId="{F078738F-61CA-499F-9074-E53800CE1484}" dt="2021-03-26T08:17:43.222" v="902"/>
          <ac:spMkLst>
            <pc:docMk/>
            <pc:sldMk cId="4167699466" sldId="272"/>
            <ac:spMk id="5" creationId="{D83EDB07-28F2-47A9-99CF-A9953F1C9225}"/>
          </ac:spMkLst>
        </pc:spChg>
        <pc:spChg chg="add mod">
          <ac:chgData name="손 은빈" userId="fbf9479e7dc3dd34" providerId="LiveId" clId="{F078738F-61CA-499F-9074-E53800CE1484}" dt="2021-03-26T08:17:56.022" v="907" actId="14100"/>
          <ac:spMkLst>
            <pc:docMk/>
            <pc:sldMk cId="4167699466" sldId="272"/>
            <ac:spMk id="6" creationId="{67AF2199-88CC-4C99-9A09-85C1E166385C}"/>
          </ac:spMkLst>
        </pc:spChg>
        <pc:picChg chg="add mod">
          <ac:chgData name="손 은빈" userId="fbf9479e7dc3dd34" providerId="LiveId" clId="{F078738F-61CA-499F-9074-E53800CE1484}" dt="2021-03-26T08:18:30.290" v="910" actId="14100"/>
          <ac:picMkLst>
            <pc:docMk/>
            <pc:sldMk cId="4167699466" sldId="272"/>
            <ac:picMk id="7" creationId="{37A988EC-0C48-4BCD-B4F3-2FF03B1DDD31}"/>
          </ac:picMkLst>
        </pc:picChg>
        <pc:picChg chg="add mod">
          <ac:chgData name="손 은빈" userId="fbf9479e7dc3dd34" providerId="LiveId" clId="{F078738F-61CA-499F-9074-E53800CE1484}" dt="2021-03-26T08:18:56.990" v="913" actId="14100"/>
          <ac:picMkLst>
            <pc:docMk/>
            <pc:sldMk cId="4167699466" sldId="272"/>
            <ac:picMk id="8" creationId="{DB5CD286-D353-419C-9AB1-DC56ADDEACC0}"/>
          </ac:picMkLst>
        </pc:picChg>
        <pc:picChg chg="add mod">
          <ac:chgData name="손 은빈" userId="fbf9479e7dc3dd34" providerId="LiveId" clId="{F078738F-61CA-499F-9074-E53800CE1484}" dt="2021-03-26T08:19:09.657" v="916" actId="14100"/>
          <ac:picMkLst>
            <pc:docMk/>
            <pc:sldMk cId="4167699466" sldId="272"/>
            <ac:picMk id="9" creationId="{30EF30D5-B9C8-4BC9-A036-094630F21A29}"/>
          </ac:picMkLst>
        </pc:picChg>
      </pc:sldChg>
      <pc:sldChg chg="addSp delSp modSp new mod modAnim">
        <pc:chgData name="손 은빈" userId="fbf9479e7dc3dd34" providerId="LiveId" clId="{F078738F-61CA-499F-9074-E53800CE1484}" dt="2021-03-26T09:05:13.967" v="1704"/>
        <pc:sldMkLst>
          <pc:docMk/>
          <pc:sldMk cId="1197892086" sldId="273"/>
        </pc:sldMkLst>
        <pc:spChg chg="del">
          <ac:chgData name="손 은빈" userId="fbf9479e7dc3dd34" providerId="LiveId" clId="{F078738F-61CA-499F-9074-E53800CE1484}" dt="2021-03-26T08:19:30.799" v="919" actId="478"/>
          <ac:spMkLst>
            <pc:docMk/>
            <pc:sldMk cId="1197892086" sldId="273"/>
            <ac:spMk id="2" creationId="{183EAB98-E5A1-4FED-954A-ED550A650480}"/>
          </ac:spMkLst>
        </pc:spChg>
        <pc:spChg chg="del">
          <ac:chgData name="손 은빈" userId="fbf9479e7dc3dd34" providerId="LiveId" clId="{F078738F-61CA-499F-9074-E53800CE1484}" dt="2021-03-26T08:19:31.972" v="920" actId="478"/>
          <ac:spMkLst>
            <pc:docMk/>
            <pc:sldMk cId="1197892086" sldId="273"/>
            <ac:spMk id="3" creationId="{8D5ADD27-4D50-4DF9-BE9B-E01357ABB323}"/>
          </ac:spMkLst>
        </pc:spChg>
        <pc:spChg chg="add mod">
          <ac:chgData name="손 은빈" userId="fbf9479e7dc3dd34" providerId="LiveId" clId="{F078738F-61CA-499F-9074-E53800CE1484}" dt="2021-03-26T08:19:54.321" v="923"/>
          <ac:spMkLst>
            <pc:docMk/>
            <pc:sldMk cId="1197892086" sldId="273"/>
            <ac:spMk id="4" creationId="{AC1F5274-3B00-4AAC-BC81-80673D6456D1}"/>
          </ac:spMkLst>
        </pc:spChg>
        <pc:spChg chg="add mod">
          <ac:chgData name="손 은빈" userId="fbf9479e7dc3dd34" providerId="LiveId" clId="{F078738F-61CA-499F-9074-E53800CE1484}" dt="2021-03-26T08:20:09.151" v="939"/>
          <ac:spMkLst>
            <pc:docMk/>
            <pc:sldMk cId="1197892086" sldId="273"/>
            <ac:spMk id="5" creationId="{26ED58E8-850A-472E-9327-97BE792D0390}"/>
          </ac:spMkLst>
        </pc:spChg>
        <pc:spChg chg="add mod">
          <ac:chgData name="손 은빈" userId="fbf9479e7dc3dd34" providerId="LiveId" clId="{F078738F-61CA-499F-9074-E53800CE1484}" dt="2021-03-26T08:55:17.843" v="1591" actId="404"/>
          <ac:spMkLst>
            <pc:docMk/>
            <pc:sldMk cId="1197892086" sldId="273"/>
            <ac:spMk id="6" creationId="{DAAA2B31-989A-4DF5-B45B-8195D4046BD8}"/>
          </ac:spMkLst>
        </pc:spChg>
      </pc:sldChg>
      <pc:sldChg chg="addSp delSp modSp new mod modAnim">
        <pc:chgData name="손 은빈" userId="fbf9479e7dc3dd34" providerId="LiveId" clId="{F078738F-61CA-499F-9074-E53800CE1484}" dt="2021-03-26T09:01:48.987" v="1678"/>
        <pc:sldMkLst>
          <pc:docMk/>
          <pc:sldMk cId="2231221758" sldId="274"/>
        </pc:sldMkLst>
        <pc:spChg chg="del">
          <ac:chgData name="손 은빈" userId="fbf9479e7dc3dd34" providerId="LiveId" clId="{F078738F-61CA-499F-9074-E53800CE1484}" dt="2021-03-26T08:19:33.814" v="921" actId="478"/>
          <ac:spMkLst>
            <pc:docMk/>
            <pc:sldMk cId="2231221758" sldId="274"/>
            <ac:spMk id="2" creationId="{7C7ED9A3-3760-4382-98E6-3AFC931827DC}"/>
          </ac:spMkLst>
        </pc:spChg>
        <pc:spChg chg="del">
          <ac:chgData name="손 은빈" userId="fbf9479e7dc3dd34" providerId="LiveId" clId="{F078738F-61CA-499F-9074-E53800CE1484}" dt="2021-03-26T08:19:34.626" v="922" actId="478"/>
          <ac:spMkLst>
            <pc:docMk/>
            <pc:sldMk cId="2231221758" sldId="274"/>
            <ac:spMk id="3" creationId="{77C0224F-7E64-4756-84A1-000ABF917915}"/>
          </ac:spMkLst>
        </pc:spChg>
        <pc:spChg chg="add mod">
          <ac:chgData name="손 은빈" userId="fbf9479e7dc3dd34" providerId="LiveId" clId="{F078738F-61CA-499F-9074-E53800CE1484}" dt="2021-03-26T08:19:55.224" v="924"/>
          <ac:spMkLst>
            <pc:docMk/>
            <pc:sldMk cId="2231221758" sldId="274"/>
            <ac:spMk id="4" creationId="{37E3F0FA-8B67-4B3D-8F3D-B4CEA1A54D6E}"/>
          </ac:spMkLst>
        </pc:spChg>
        <pc:spChg chg="add mod">
          <ac:chgData name="손 은빈" userId="fbf9479e7dc3dd34" providerId="LiveId" clId="{F078738F-61CA-499F-9074-E53800CE1484}" dt="2021-03-26T08:20:11.959" v="940"/>
          <ac:spMkLst>
            <pc:docMk/>
            <pc:sldMk cId="2231221758" sldId="274"/>
            <ac:spMk id="5" creationId="{53A7BE2E-E486-4875-AC7D-F913228F6E3F}"/>
          </ac:spMkLst>
        </pc:spChg>
        <pc:spChg chg="add mod">
          <ac:chgData name="손 은빈" userId="fbf9479e7dc3dd34" providerId="LiveId" clId="{F078738F-61CA-499F-9074-E53800CE1484}" dt="2021-03-26T08:23:20.274" v="1000" actId="14100"/>
          <ac:spMkLst>
            <pc:docMk/>
            <pc:sldMk cId="2231221758" sldId="274"/>
            <ac:spMk id="6" creationId="{000A1EB3-5CC5-4BA8-AC51-33C6C5F8F3FD}"/>
          </ac:spMkLst>
        </pc:spChg>
        <pc:picChg chg="add mod">
          <ac:chgData name="손 은빈" userId="fbf9479e7dc3dd34" providerId="LiveId" clId="{F078738F-61CA-499F-9074-E53800CE1484}" dt="2021-03-26T08:23:47.694" v="1004" actId="14100"/>
          <ac:picMkLst>
            <pc:docMk/>
            <pc:sldMk cId="2231221758" sldId="274"/>
            <ac:picMk id="7" creationId="{6EE79C7C-4A03-471C-9697-2BE422C2F7C9}"/>
          </ac:picMkLst>
        </pc:picChg>
        <pc:picChg chg="add mod">
          <ac:chgData name="손 은빈" userId="fbf9479e7dc3dd34" providerId="LiveId" clId="{F078738F-61CA-499F-9074-E53800CE1484}" dt="2021-03-26T08:24:06.331" v="1008" actId="14100"/>
          <ac:picMkLst>
            <pc:docMk/>
            <pc:sldMk cId="2231221758" sldId="274"/>
            <ac:picMk id="8" creationId="{D7C7926A-8744-4803-B480-554D4E47FABF}"/>
          </ac:picMkLst>
        </pc:picChg>
      </pc:sldChg>
      <pc:sldChg chg="addSp delSp modSp new mod modAnim">
        <pc:chgData name="손 은빈" userId="fbf9479e7dc3dd34" providerId="LiveId" clId="{F078738F-61CA-499F-9074-E53800CE1484}" dt="2021-03-26T09:05:22.735" v="1705"/>
        <pc:sldMkLst>
          <pc:docMk/>
          <pc:sldMk cId="1860636933" sldId="275"/>
        </pc:sldMkLst>
        <pc:spChg chg="del">
          <ac:chgData name="손 은빈" userId="fbf9479e7dc3dd34" providerId="LiveId" clId="{F078738F-61CA-499F-9074-E53800CE1484}" dt="2021-03-26T08:24:36.993" v="1022" actId="478"/>
          <ac:spMkLst>
            <pc:docMk/>
            <pc:sldMk cId="1860636933" sldId="275"/>
            <ac:spMk id="2" creationId="{C2DA3372-7495-4CDE-9BD5-F0CF31827BFE}"/>
          </ac:spMkLst>
        </pc:spChg>
        <pc:spChg chg="del">
          <ac:chgData name="손 은빈" userId="fbf9479e7dc3dd34" providerId="LiveId" clId="{F078738F-61CA-499F-9074-E53800CE1484}" dt="2021-03-26T08:24:37.985" v="1023" actId="478"/>
          <ac:spMkLst>
            <pc:docMk/>
            <pc:sldMk cId="1860636933" sldId="275"/>
            <ac:spMk id="3" creationId="{DD032538-49E5-48F1-AF17-3BA5F6FE6583}"/>
          </ac:spMkLst>
        </pc:spChg>
        <pc:spChg chg="add mod">
          <ac:chgData name="손 은빈" userId="fbf9479e7dc3dd34" providerId="LiveId" clId="{F078738F-61CA-499F-9074-E53800CE1484}" dt="2021-03-26T08:24:42.682" v="1024"/>
          <ac:spMkLst>
            <pc:docMk/>
            <pc:sldMk cId="1860636933" sldId="275"/>
            <ac:spMk id="4" creationId="{E51DF328-8302-4373-876E-50E37986CDD9}"/>
          </ac:spMkLst>
        </pc:spChg>
        <pc:spChg chg="add mod">
          <ac:chgData name="손 은빈" userId="fbf9479e7dc3dd34" providerId="LiveId" clId="{F078738F-61CA-499F-9074-E53800CE1484}" dt="2021-03-26T08:24:48.285" v="1026"/>
          <ac:spMkLst>
            <pc:docMk/>
            <pc:sldMk cId="1860636933" sldId="275"/>
            <ac:spMk id="5" creationId="{C28C70A0-3733-4FD7-9F03-1399921F9B9A}"/>
          </ac:spMkLst>
        </pc:spChg>
        <pc:spChg chg="add mod">
          <ac:chgData name="손 은빈" userId="fbf9479e7dc3dd34" providerId="LiveId" clId="{F078738F-61CA-499F-9074-E53800CE1484}" dt="2021-03-26T08:55:02.846" v="1586" actId="255"/>
          <ac:spMkLst>
            <pc:docMk/>
            <pc:sldMk cId="1860636933" sldId="275"/>
            <ac:spMk id="6" creationId="{77BDDAA6-9208-48A6-A9BB-B5D8E14EB2AF}"/>
          </ac:spMkLst>
        </pc:spChg>
      </pc:sldChg>
      <pc:sldChg chg="addSp delSp modSp new mod modAnim">
        <pc:chgData name="손 은빈" userId="fbf9479e7dc3dd34" providerId="LiveId" clId="{F078738F-61CA-499F-9074-E53800CE1484}" dt="2021-03-26T09:01:52.654" v="1679"/>
        <pc:sldMkLst>
          <pc:docMk/>
          <pc:sldMk cId="2108672492" sldId="276"/>
        </pc:sldMkLst>
        <pc:spChg chg="del">
          <ac:chgData name="손 은빈" userId="fbf9479e7dc3dd34" providerId="LiveId" clId="{F078738F-61CA-499F-9074-E53800CE1484}" dt="2021-03-26T08:24:33.251" v="1020" actId="478"/>
          <ac:spMkLst>
            <pc:docMk/>
            <pc:sldMk cId="2108672492" sldId="276"/>
            <ac:spMk id="2" creationId="{484CC643-E4CA-4363-A683-30D26F0BC4C7}"/>
          </ac:spMkLst>
        </pc:spChg>
        <pc:spChg chg="del">
          <ac:chgData name="손 은빈" userId="fbf9479e7dc3dd34" providerId="LiveId" clId="{F078738F-61CA-499F-9074-E53800CE1484}" dt="2021-03-26T08:24:34.586" v="1021" actId="478"/>
          <ac:spMkLst>
            <pc:docMk/>
            <pc:sldMk cId="2108672492" sldId="276"/>
            <ac:spMk id="3" creationId="{ED8A29CE-4F21-4EB9-83C9-15F289C755E8}"/>
          </ac:spMkLst>
        </pc:spChg>
        <pc:spChg chg="add mod">
          <ac:chgData name="손 은빈" userId="fbf9479e7dc3dd34" providerId="LiveId" clId="{F078738F-61CA-499F-9074-E53800CE1484}" dt="2021-03-26T08:24:43.534" v="1025"/>
          <ac:spMkLst>
            <pc:docMk/>
            <pc:sldMk cId="2108672492" sldId="276"/>
            <ac:spMk id="4" creationId="{41710BF8-E541-4BFC-A1F9-BAA9AB124901}"/>
          </ac:spMkLst>
        </pc:spChg>
        <pc:spChg chg="add mod">
          <ac:chgData name="손 은빈" userId="fbf9479e7dc3dd34" providerId="LiveId" clId="{F078738F-61CA-499F-9074-E53800CE1484}" dt="2021-03-26T08:24:48.956" v="1027"/>
          <ac:spMkLst>
            <pc:docMk/>
            <pc:sldMk cId="2108672492" sldId="276"/>
            <ac:spMk id="5" creationId="{310BE43A-6018-44DC-A854-7BA0E9628152}"/>
          </ac:spMkLst>
        </pc:spChg>
        <pc:spChg chg="add mod">
          <ac:chgData name="손 은빈" userId="fbf9479e7dc3dd34" providerId="LiveId" clId="{F078738F-61CA-499F-9074-E53800CE1484}" dt="2021-03-26T08:37:52.627" v="1188" actId="20577"/>
          <ac:spMkLst>
            <pc:docMk/>
            <pc:sldMk cId="2108672492" sldId="276"/>
            <ac:spMk id="6" creationId="{468C1FB3-CE7C-46E1-8896-D9D7CAB36A12}"/>
          </ac:spMkLst>
        </pc:spChg>
        <pc:picChg chg="add mod">
          <ac:chgData name="손 은빈" userId="fbf9479e7dc3dd34" providerId="LiveId" clId="{F078738F-61CA-499F-9074-E53800CE1484}" dt="2021-03-26T08:30:15.067" v="1130" actId="14100"/>
          <ac:picMkLst>
            <pc:docMk/>
            <pc:sldMk cId="2108672492" sldId="276"/>
            <ac:picMk id="7" creationId="{B4393132-67C6-484C-82BB-66B45572A327}"/>
          </ac:picMkLst>
        </pc:picChg>
        <pc:picChg chg="add mod">
          <ac:chgData name="손 은빈" userId="fbf9479e7dc3dd34" providerId="LiveId" clId="{F078738F-61CA-499F-9074-E53800CE1484}" dt="2021-03-26T08:30:36.112" v="1133" actId="14100"/>
          <ac:picMkLst>
            <pc:docMk/>
            <pc:sldMk cId="2108672492" sldId="276"/>
            <ac:picMk id="8" creationId="{BBEC9C2A-3776-4D06-95C2-F9B16A7E43FA}"/>
          </ac:picMkLst>
        </pc:picChg>
      </pc:sldChg>
      <pc:sldChg chg="addSp delSp modSp new mod modAnim">
        <pc:chgData name="손 은빈" userId="fbf9479e7dc3dd34" providerId="LiveId" clId="{F078738F-61CA-499F-9074-E53800CE1484}" dt="2021-03-26T09:05:28.284" v="1706"/>
        <pc:sldMkLst>
          <pc:docMk/>
          <pc:sldMk cId="389726438" sldId="277"/>
        </pc:sldMkLst>
        <pc:spChg chg="del">
          <ac:chgData name="손 은빈" userId="fbf9479e7dc3dd34" providerId="LiveId" clId="{F078738F-61CA-499F-9074-E53800CE1484}" dt="2021-03-26T08:24:29.381" v="1018" actId="478"/>
          <ac:spMkLst>
            <pc:docMk/>
            <pc:sldMk cId="389726438" sldId="277"/>
            <ac:spMk id="2" creationId="{E82C0C79-7A13-4D6D-85C0-0CD61E08DC64}"/>
          </ac:spMkLst>
        </pc:spChg>
        <pc:spChg chg="del">
          <ac:chgData name="손 은빈" userId="fbf9479e7dc3dd34" providerId="LiveId" clId="{F078738F-61CA-499F-9074-E53800CE1484}" dt="2021-03-26T08:24:31.412" v="1019" actId="478"/>
          <ac:spMkLst>
            <pc:docMk/>
            <pc:sldMk cId="389726438" sldId="277"/>
            <ac:spMk id="3" creationId="{411CF334-DCC3-402F-A76D-9E2F7395C64E}"/>
          </ac:spMkLst>
        </pc:spChg>
        <pc:spChg chg="add mod">
          <ac:chgData name="손 은빈" userId="fbf9479e7dc3dd34" providerId="LiveId" clId="{F078738F-61CA-499F-9074-E53800CE1484}" dt="2021-03-26T08:52:46.070" v="1495" actId="20577"/>
          <ac:spMkLst>
            <pc:docMk/>
            <pc:sldMk cId="389726438" sldId="277"/>
            <ac:spMk id="4" creationId="{AB6664A7-87D6-47A3-ADBF-9C169870DDC9}"/>
          </ac:spMkLst>
        </pc:spChg>
        <pc:spChg chg="add mod">
          <ac:chgData name="손 은빈" userId="fbf9479e7dc3dd34" providerId="LiveId" clId="{F078738F-61CA-499F-9074-E53800CE1484}" dt="2021-03-26T08:41:44.326" v="1290" actId="2711"/>
          <ac:spMkLst>
            <pc:docMk/>
            <pc:sldMk cId="389726438" sldId="277"/>
            <ac:spMk id="5" creationId="{BAB216A5-8692-4E9C-9408-A82342520259}"/>
          </ac:spMkLst>
        </pc:spChg>
      </pc:sldChg>
      <pc:sldChg chg="addSp delSp modSp new mod modAnim">
        <pc:chgData name="손 은빈" userId="fbf9479e7dc3dd34" providerId="LiveId" clId="{F078738F-61CA-499F-9074-E53800CE1484}" dt="2021-03-26T09:08:19.311" v="1715"/>
        <pc:sldMkLst>
          <pc:docMk/>
          <pc:sldMk cId="3151785218" sldId="278"/>
        </pc:sldMkLst>
        <pc:spChg chg="del">
          <ac:chgData name="손 은빈" userId="fbf9479e7dc3dd34" providerId="LiveId" clId="{F078738F-61CA-499F-9074-E53800CE1484}" dt="2021-03-26T08:24:26.792" v="1016" actId="478"/>
          <ac:spMkLst>
            <pc:docMk/>
            <pc:sldMk cId="3151785218" sldId="278"/>
            <ac:spMk id="2" creationId="{2FFD19FC-329B-4110-9845-BEE00BD773F4}"/>
          </ac:spMkLst>
        </pc:spChg>
        <pc:spChg chg="del">
          <ac:chgData name="손 은빈" userId="fbf9479e7dc3dd34" providerId="LiveId" clId="{F078738F-61CA-499F-9074-E53800CE1484}" dt="2021-03-26T08:24:27.782" v="1017" actId="478"/>
          <ac:spMkLst>
            <pc:docMk/>
            <pc:sldMk cId="3151785218" sldId="278"/>
            <ac:spMk id="3" creationId="{3253F212-2805-4CEF-925D-5503507302B8}"/>
          </ac:spMkLst>
        </pc:spChg>
        <pc:spChg chg="add mod">
          <ac:chgData name="손 은빈" userId="fbf9479e7dc3dd34" providerId="LiveId" clId="{F078738F-61CA-499F-9074-E53800CE1484}" dt="2021-03-26T08:52:41.458" v="1493" actId="20577"/>
          <ac:spMkLst>
            <pc:docMk/>
            <pc:sldMk cId="3151785218" sldId="278"/>
            <ac:spMk id="4" creationId="{E947662A-E9F9-4728-993A-B3B058F480A4}"/>
          </ac:spMkLst>
        </pc:spChg>
        <pc:spChg chg="add mod">
          <ac:chgData name="손 은빈" userId="fbf9479e7dc3dd34" providerId="LiveId" clId="{F078738F-61CA-499F-9074-E53800CE1484}" dt="2021-03-26T08:54:38.565" v="1583" actId="255"/>
          <ac:spMkLst>
            <pc:docMk/>
            <pc:sldMk cId="3151785218" sldId="278"/>
            <ac:spMk id="5" creationId="{E2A7F490-415A-4EB0-8784-1F5D2EE497F2}"/>
          </ac:spMkLst>
        </pc:spChg>
      </pc:sldChg>
      <pc:sldChg chg="addSp delSp modSp new mod modAnim">
        <pc:chgData name="손 은빈" userId="fbf9479e7dc3dd34" providerId="LiveId" clId="{F078738F-61CA-499F-9074-E53800CE1484}" dt="2021-03-26T09:01:55.565" v="1680"/>
        <pc:sldMkLst>
          <pc:docMk/>
          <pc:sldMk cId="2777993024" sldId="279"/>
        </pc:sldMkLst>
        <pc:spChg chg="del">
          <ac:chgData name="손 은빈" userId="fbf9479e7dc3dd34" providerId="LiveId" clId="{F078738F-61CA-499F-9074-E53800CE1484}" dt="2021-03-26T08:24:23.380" v="1014" actId="478"/>
          <ac:spMkLst>
            <pc:docMk/>
            <pc:sldMk cId="2777993024" sldId="279"/>
            <ac:spMk id="2" creationId="{92F1114A-7DB4-477A-9379-666EAA741EA9}"/>
          </ac:spMkLst>
        </pc:spChg>
        <pc:spChg chg="del">
          <ac:chgData name="손 은빈" userId="fbf9479e7dc3dd34" providerId="LiveId" clId="{F078738F-61CA-499F-9074-E53800CE1484}" dt="2021-03-26T08:24:24.323" v="1015" actId="478"/>
          <ac:spMkLst>
            <pc:docMk/>
            <pc:sldMk cId="2777993024" sldId="279"/>
            <ac:spMk id="3" creationId="{782C4145-0802-4B39-8D00-E3D6228CE830}"/>
          </ac:spMkLst>
        </pc:spChg>
        <pc:spChg chg="add mod">
          <ac:chgData name="손 은빈" userId="fbf9479e7dc3dd34" providerId="LiveId" clId="{F078738F-61CA-499F-9074-E53800CE1484}" dt="2021-03-26T08:52:38.769" v="1491" actId="20577"/>
          <ac:spMkLst>
            <pc:docMk/>
            <pc:sldMk cId="2777993024" sldId="279"/>
            <ac:spMk id="4" creationId="{765613BE-602C-4503-B789-FE2292AAF449}"/>
          </ac:spMkLst>
        </pc:spChg>
        <pc:spChg chg="add mod">
          <ac:chgData name="손 은빈" userId="fbf9479e7dc3dd34" providerId="LiveId" clId="{F078738F-61CA-499F-9074-E53800CE1484}" dt="2021-03-26T08:49:18.279" v="1411" actId="14100"/>
          <ac:spMkLst>
            <pc:docMk/>
            <pc:sldMk cId="2777993024" sldId="279"/>
            <ac:spMk id="5" creationId="{11684991-7100-4A83-93F1-A59DE014A089}"/>
          </ac:spMkLst>
        </pc:spChg>
        <pc:picChg chg="add mod">
          <ac:chgData name="손 은빈" userId="fbf9479e7dc3dd34" providerId="LiveId" clId="{F078738F-61CA-499F-9074-E53800CE1484}" dt="2021-03-26T08:49:42.662" v="1414" actId="14100"/>
          <ac:picMkLst>
            <pc:docMk/>
            <pc:sldMk cId="2777993024" sldId="279"/>
            <ac:picMk id="6" creationId="{2904C93B-E407-43AC-9E66-186E401BF856}"/>
          </ac:picMkLst>
        </pc:picChg>
      </pc:sldChg>
      <pc:sldChg chg="addSp delSp modSp new mod modAnim">
        <pc:chgData name="손 은빈" userId="fbf9479e7dc3dd34" providerId="LiveId" clId="{F078738F-61CA-499F-9074-E53800CE1484}" dt="2021-03-26T09:03:06.755" v="1689"/>
        <pc:sldMkLst>
          <pc:docMk/>
          <pc:sldMk cId="4275429295" sldId="280"/>
        </pc:sldMkLst>
        <pc:spChg chg="del">
          <ac:chgData name="손 은빈" userId="fbf9479e7dc3dd34" providerId="LiveId" clId="{F078738F-61CA-499F-9074-E53800CE1484}" dt="2021-03-26T08:42:43.018" v="1295" actId="478"/>
          <ac:spMkLst>
            <pc:docMk/>
            <pc:sldMk cId="4275429295" sldId="280"/>
            <ac:spMk id="2" creationId="{3D893C1E-4D1A-4DDE-99ED-F362D8D13AF2}"/>
          </ac:spMkLst>
        </pc:spChg>
        <pc:spChg chg="del">
          <ac:chgData name="손 은빈" userId="fbf9479e7dc3dd34" providerId="LiveId" clId="{F078738F-61CA-499F-9074-E53800CE1484}" dt="2021-03-26T08:42:45.352" v="1296" actId="478"/>
          <ac:spMkLst>
            <pc:docMk/>
            <pc:sldMk cId="4275429295" sldId="280"/>
            <ac:spMk id="3" creationId="{06C05FA7-A94C-4F37-BC87-B2B9DBB02A7E}"/>
          </ac:spMkLst>
        </pc:spChg>
        <pc:spChg chg="add mod">
          <ac:chgData name="손 은빈" userId="fbf9479e7dc3dd34" providerId="LiveId" clId="{F078738F-61CA-499F-9074-E53800CE1484}" dt="2021-03-26T08:52:35.186" v="1489" actId="20577"/>
          <ac:spMkLst>
            <pc:docMk/>
            <pc:sldMk cId="4275429295" sldId="280"/>
            <ac:spMk id="4" creationId="{11C542C6-D9F7-45ED-87EC-1505AF773DB5}"/>
          </ac:spMkLst>
        </pc:spChg>
        <pc:spChg chg="add mod">
          <ac:chgData name="손 은빈" userId="fbf9479e7dc3dd34" providerId="LiveId" clId="{F078738F-61CA-499F-9074-E53800CE1484}" dt="2021-03-26T08:54:32.545" v="1582" actId="255"/>
          <ac:spMkLst>
            <pc:docMk/>
            <pc:sldMk cId="4275429295" sldId="280"/>
            <ac:spMk id="5" creationId="{4436DCD0-F39C-40AF-AEE3-7735D0689D61}"/>
          </ac:spMkLst>
        </pc:spChg>
      </pc:sldChg>
      <pc:sldChg chg="addSp delSp modSp new mod modAnim">
        <pc:chgData name="손 은빈" userId="fbf9479e7dc3dd34" providerId="LiveId" clId="{F078738F-61CA-499F-9074-E53800CE1484}" dt="2021-03-26T09:05:35.606" v="1707"/>
        <pc:sldMkLst>
          <pc:docMk/>
          <pc:sldMk cId="2103557162" sldId="281"/>
        </pc:sldMkLst>
        <pc:spChg chg="del">
          <ac:chgData name="손 은빈" userId="fbf9479e7dc3dd34" providerId="LiveId" clId="{F078738F-61CA-499F-9074-E53800CE1484}" dt="2021-03-26T08:52:54.447" v="1496" actId="478"/>
          <ac:spMkLst>
            <pc:docMk/>
            <pc:sldMk cId="2103557162" sldId="281"/>
            <ac:spMk id="2" creationId="{8A0FDABE-7E82-4364-9783-1D85D8486165}"/>
          </ac:spMkLst>
        </pc:spChg>
        <pc:spChg chg="del">
          <ac:chgData name="손 은빈" userId="fbf9479e7dc3dd34" providerId="LiveId" clId="{F078738F-61CA-499F-9074-E53800CE1484}" dt="2021-03-26T08:52:57.317" v="1497" actId="478"/>
          <ac:spMkLst>
            <pc:docMk/>
            <pc:sldMk cId="2103557162" sldId="281"/>
            <ac:spMk id="3" creationId="{94C32D10-3776-40DE-BF3A-94CF77B133FC}"/>
          </ac:spMkLst>
        </pc:spChg>
        <pc:spChg chg="add mod">
          <ac:chgData name="손 은빈" userId="fbf9479e7dc3dd34" providerId="LiveId" clId="{F078738F-61CA-499F-9074-E53800CE1484}" dt="2021-03-26T08:52:57.930" v="1498"/>
          <ac:spMkLst>
            <pc:docMk/>
            <pc:sldMk cId="2103557162" sldId="281"/>
            <ac:spMk id="4" creationId="{9B314F99-0C0C-4104-9344-F8329B5616E7}"/>
          </ac:spMkLst>
        </pc:spChg>
        <pc:spChg chg="add mod">
          <ac:chgData name="손 은빈" userId="fbf9479e7dc3dd34" providerId="LiveId" clId="{F078738F-61CA-499F-9074-E53800CE1484}" dt="2021-03-26T09:03:25.492" v="1694" actId="1076"/>
          <ac:spMkLst>
            <pc:docMk/>
            <pc:sldMk cId="2103557162" sldId="281"/>
            <ac:spMk id="5" creationId="{1BC1982D-F1FA-4F61-B2B6-513A740CEB8E}"/>
          </ac:spMkLst>
        </pc:spChg>
      </pc:sldChg>
      <pc:sldChg chg="addSp delSp modSp new mod modAnim">
        <pc:chgData name="손 은빈" userId="fbf9479e7dc3dd34" providerId="LiveId" clId="{F078738F-61CA-499F-9074-E53800CE1484}" dt="2021-03-26T09:05:55.316" v="1710" actId="1076"/>
        <pc:sldMkLst>
          <pc:docMk/>
          <pc:sldMk cId="2323014000" sldId="282"/>
        </pc:sldMkLst>
        <pc:spChg chg="del">
          <ac:chgData name="손 은빈" userId="fbf9479e7dc3dd34" providerId="LiveId" clId="{F078738F-61CA-499F-9074-E53800CE1484}" dt="2021-03-26T08:53:02.135" v="1499" actId="478"/>
          <ac:spMkLst>
            <pc:docMk/>
            <pc:sldMk cId="2323014000" sldId="282"/>
            <ac:spMk id="2" creationId="{E1BBFF43-A8E4-4482-924D-92A07EB7265B}"/>
          </ac:spMkLst>
        </pc:spChg>
        <pc:spChg chg="del">
          <ac:chgData name="손 은빈" userId="fbf9479e7dc3dd34" providerId="LiveId" clId="{F078738F-61CA-499F-9074-E53800CE1484}" dt="2021-03-26T08:53:04.822" v="1500" actId="478"/>
          <ac:spMkLst>
            <pc:docMk/>
            <pc:sldMk cId="2323014000" sldId="282"/>
            <ac:spMk id="3" creationId="{E683C976-934A-4D3F-958F-B5FB5AA6D66A}"/>
          </ac:spMkLst>
        </pc:spChg>
        <pc:spChg chg="add mod">
          <ac:chgData name="손 은빈" userId="fbf9479e7dc3dd34" providerId="LiveId" clId="{F078738F-61CA-499F-9074-E53800CE1484}" dt="2021-03-26T08:56:57.422" v="1619"/>
          <ac:spMkLst>
            <pc:docMk/>
            <pc:sldMk cId="2323014000" sldId="282"/>
            <ac:spMk id="4" creationId="{884F1D34-63AD-4A65-B1F4-43ABA7164733}"/>
          </ac:spMkLst>
        </pc:spChg>
        <pc:spChg chg="add mod">
          <ac:chgData name="손 은빈" userId="fbf9479e7dc3dd34" providerId="LiveId" clId="{F078738F-61CA-499F-9074-E53800CE1484}" dt="2021-03-26T09:05:55.316" v="1710" actId="1076"/>
          <ac:spMkLst>
            <pc:docMk/>
            <pc:sldMk cId="2323014000" sldId="282"/>
            <ac:spMk id="5" creationId="{E23F7209-0984-4E2B-A0DF-219871237954}"/>
          </ac:spMkLst>
        </pc:spChg>
      </pc:sldChg>
      <pc:sldChg chg="addSp delSp modSp new mod modTransition">
        <pc:chgData name="손 은빈" userId="fbf9479e7dc3dd34" providerId="LiveId" clId="{F078738F-61CA-499F-9074-E53800CE1484}" dt="2021-03-26T09:03:48.156" v="1699"/>
        <pc:sldMkLst>
          <pc:docMk/>
          <pc:sldMk cId="3067871804" sldId="283"/>
        </pc:sldMkLst>
        <pc:spChg chg="del">
          <ac:chgData name="손 은빈" userId="fbf9479e7dc3dd34" providerId="LiveId" clId="{F078738F-61CA-499F-9074-E53800CE1484}" dt="2021-03-26T08:58:26.137" v="1664" actId="478"/>
          <ac:spMkLst>
            <pc:docMk/>
            <pc:sldMk cId="3067871804" sldId="283"/>
            <ac:spMk id="2" creationId="{6FA55990-CEAA-4CFF-89CA-8FDC789F2CB1}"/>
          </ac:spMkLst>
        </pc:spChg>
        <pc:spChg chg="del">
          <ac:chgData name="손 은빈" userId="fbf9479e7dc3dd34" providerId="LiveId" clId="{F078738F-61CA-499F-9074-E53800CE1484}" dt="2021-03-26T08:58:32.471" v="1665" actId="478"/>
          <ac:spMkLst>
            <pc:docMk/>
            <pc:sldMk cId="3067871804" sldId="283"/>
            <ac:spMk id="3" creationId="{812A8A76-56C3-4049-A5B5-33020072BABB}"/>
          </ac:spMkLst>
        </pc:spChg>
        <pc:picChg chg="add mod">
          <ac:chgData name="손 은빈" userId="fbf9479e7dc3dd34" providerId="LiveId" clId="{F078738F-61CA-499F-9074-E53800CE1484}" dt="2021-03-26T08:59:51.483" v="1668" actId="1076"/>
          <ac:picMkLst>
            <pc:docMk/>
            <pc:sldMk cId="3067871804" sldId="283"/>
            <ac:picMk id="1026" creationId="{327A774C-93AB-469A-A40F-95CDB10B78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06CB-95DA-45C8-B764-08AEB1A260D8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60E7-6B11-4116-B2A9-60196E72A1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24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ED0E98-E94F-4021-B635-B8DBDCFE5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7598054-7254-4283-96F2-36FFB87EF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BE046-9864-47DB-9B66-D62AAD35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DF3A66-65B4-47DA-AB1D-B8DCAB4F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AD96BB-85C7-497A-A2F8-2193311D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0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95114E-0337-44B1-80A1-E448B455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DA4A85-8C45-4BD2-A8F0-3C2982AB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CF4C34-CCF7-41C6-B5A9-4D61C6F4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21E095-837D-40BD-89DD-7C9BB822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2ED7C0-D673-4E76-85E3-D8CACFE6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5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95782EA-D8FF-4B02-BB59-0C2F0203E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3DD874-3180-4FFE-98EC-DFF9561AB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5E9D67-32C4-49D1-87FD-9AB78AAC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0CBBC2-A92D-411E-8488-39817130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BB75AF-6BD6-4FBF-987E-6318D23E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91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12BEE9-C8A4-41FA-BD7D-2FC7D5F6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04699E-1996-4C83-B573-B85FF2609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631686-90D0-4F1A-B635-2C93B3B9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E126C9-A87A-4D04-9C16-E86B0BE4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0CD949-9F47-49DF-AA10-C8AFF8B3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25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1AF06C-FE65-4A94-9BF8-28510596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F66445-21BD-4D5B-A5FF-7B55E67A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ABE401-4E43-48DB-89D1-B4B88513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EB7C50-FF31-4585-AE9D-0C01F3CC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A2FAC6-41CA-4EE0-A8C1-C7AE369C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00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97A2B0-B018-4379-833F-47DF0182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B1BC56-E40E-4FE4-A302-43AA0FABC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D7870F-9CA4-457B-A033-DE2ABD32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39E50D-27D5-4B9C-997B-97479F2E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359797-7193-4BE8-AF29-D9883B87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AC7893-5FAF-49B0-AA7D-ADE2E61C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41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DDED5B-398C-484D-ABAD-48A120A3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E96DAB-D079-4934-97AB-145FF7A5E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3F45B6-4BE7-43F3-8E23-6F12FDAE6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F27CC51-74C9-4F97-9596-C1C2AC4DE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2D5D3E-C2C2-49FA-AE60-975BACD72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3802770-9811-4145-B3E7-F42F93F8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877D266-1E04-45F3-97E1-68BE3CE0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39BE696-4C44-4B09-9ABE-F5DD1468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C7CDAC-7630-43A6-AE37-F1309FAD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E600FF-061C-4E88-8B15-5CA22948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B8F1A13-DB8F-44EB-BCDD-F1E4D09B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738FE4-153D-4774-9DFB-C42AE462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7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B77CA84-0D8B-47A4-BD95-AFE53CEC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EFD01C-1770-4D11-8736-5628AA26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D51E5C-FA76-42AE-8A3E-FC360A40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0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FD132-3F75-4C13-A9D3-3177C59E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5D071C-97AD-45BC-96AD-8F40FFF8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94899B-C546-4F16-B059-50A5D553D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789990-7728-4FE8-A7D2-9081E8F5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18708C-DA9A-4F77-8313-B91EA61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0FC41D-C33B-4E4F-B22E-BCB76ACA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73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930F-088C-4969-A94D-1200B1E4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0A1356-C1D2-40BF-AA20-4DB3524FF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801E11-028A-4DE3-B1E3-1833E4166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EF4FF8-9FD0-4E92-97DE-50EDC9C5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AD7ED1-B8D2-4AFE-B41F-3FCA408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1F6149-E689-43B6-B0F5-0C49C716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0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1E0D661-EAE3-464E-A3BF-BC3E79EC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1B87C4-2F67-44CE-BF17-A85622419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54D31B-047C-40C2-B4E0-61A8DC256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77BF-68D9-4DB5-9054-34D2200A93C1}" type="datetimeFigureOut">
              <a:rPr lang="ko-KR" altLang="en-US" smtClean="0"/>
              <a:t>2021-03-26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FA21F1-4995-4460-9419-13C284C65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4AD35B-3D56-4245-B631-257055001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9BD6-93D6-448D-8005-8D92D925F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6NjM75Twc" TargetMode="External"/><Relationship Id="rId2" Type="http://schemas.openxmlformats.org/officeDocument/2006/relationships/hyperlink" Target="https://www.youtube.com/watch?v=mHZeW0EPwy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C24D02-7F8F-4CF4-9609-A4A2C03A475A}"/>
              </a:ext>
            </a:extLst>
          </p:cNvPr>
          <p:cNvSpPr txBox="1"/>
          <p:nvPr/>
        </p:nvSpPr>
        <p:spPr>
          <a:xfrm>
            <a:off x="3571046" y="3105834"/>
            <a:ext cx="504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+mj-lt"/>
              </a:rPr>
              <a:t>독도는 누구의 땅인가</a:t>
            </a:r>
            <a:r>
              <a:rPr lang="en-US" altLang="ko-KR" sz="3600" dirty="0">
                <a:latin typeface="+mj-lt"/>
              </a:rPr>
              <a:t>?</a:t>
            </a:r>
            <a:endParaRPr lang="ko-KR" alt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C4C7B-6C1B-4DF5-AEA9-908C4C4ECCAE}"/>
              </a:ext>
            </a:extLst>
          </p:cNvPr>
          <p:cNvSpPr txBox="1"/>
          <p:nvPr/>
        </p:nvSpPr>
        <p:spPr>
          <a:xfrm>
            <a:off x="8145722" y="5479819"/>
            <a:ext cx="37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21546021 </a:t>
            </a:r>
            <a:r>
              <a:rPr lang="ko-KR" altLang="en-US" dirty="0"/>
              <a:t>금융보험학과 </a:t>
            </a:r>
            <a:r>
              <a:rPr lang="ko-KR" altLang="en-US" dirty="0" err="1"/>
              <a:t>손은빈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09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14FBA8-8247-4370-809D-9A4AF7978B20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FA459-E3A8-4148-9C5B-035B29D3EC5A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C65A6-CA93-4D3E-992C-106DAF3E6545}"/>
              </a:ext>
            </a:extLst>
          </p:cNvPr>
          <p:cNvSpPr txBox="1"/>
          <p:nvPr/>
        </p:nvSpPr>
        <p:spPr>
          <a:xfrm>
            <a:off x="1333099" y="2339285"/>
            <a:ext cx="90429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/>
              <a:t>세종실록지리지</a:t>
            </a:r>
            <a:endParaRPr lang="en-US" altLang="ko-KR" sz="2000" dirty="0"/>
          </a:p>
          <a:p>
            <a:pPr marL="342900" indent="-342900">
              <a:buAutoNum type="arabicParenR"/>
            </a:pP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“우산도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于山島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·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鬱陵島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는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무릉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武陵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이라고도 하고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우릉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羽陵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이라고도 한다</a:t>
            </a:r>
          </a:p>
          <a:p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“두 섬은 현의 정동쪽 바다 한가운데 있다”라고 기록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지리지의 내용이 구체화되었다는 것은 그 지역에 대한 조사가 자세히 이루어졌음을 의미</a:t>
            </a:r>
          </a:p>
          <a:p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『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세종실록지리지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』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이후 계속적으로 독도가 우리의 영토라는 인식</a:t>
            </a:r>
          </a:p>
          <a:p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41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8919D3-48EC-4617-9B8C-089ED59B5305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6B2CE-08D1-4E32-A3D3-62A2D2175025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C2ADA-D3EB-4ACE-8A09-D36A17234C99}"/>
              </a:ext>
            </a:extLst>
          </p:cNvPr>
          <p:cNvSpPr txBox="1"/>
          <p:nvPr/>
        </p:nvSpPr>
        <p:spPr>
          <a:xfrm>
            <a:off x="1333100" y="2339285"/>
            <a:ext cx="2805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/>
              <a:t>세종실록지리지</a:t>
            </a:r>
            <a:endParaRPr lang="en-US" altLang="ko-KR" sz="2000" dirty="0"/>
          </a:p>
          <a:p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20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3EA8CA5-16CA-4411-951F-EDC164B3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29" y="2271908"/>
            <a:ext cx="4302493" cy="440632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54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EB7AF0-2000-4548-B4EF-C9961881C348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2B8E6-7CBD-4911-9B24-BE087AF3EB43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957C2-9301-4FD6-92F8-DB52A09BEC66}"/>
              </a:ext>
            </a:extLst>
          </p:cNvPr>
          <p:cNvSpPr txBox="1"/>
          <p:nvPr/>
        </p:nvSpPr>
        <p:spPr>
          <a:xfrm>
            <a:off x="1333100" y="2339285"/>
            <a:ext cx="93990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2) </a:t>
            </a:r>
            <a:r>
              <a:rPr lang="ko-KR" altLang="en-US" sz="2000" dirty="0" err="1"/>
              <a:t>만기요람</a:t>
            </a:r>
            <a:endParaRPr lang="en-US" altLang="ko-KR" sz="2000" dirty="0"/>
          </a:p>
          <a:p>
            <a:endParaRPr lang="en-US" altLang="ko-KR" sz="2000" dirty="0"/>
          </a:p>
          <a:p>
            <a:pPr marL="342900" indent="-342900">
              <a:buFontTx/>
              <a:buChar char="-"/>
            </a:pPr>
            <a:r>
              <a:rPr lang="en-US" altLang="ko-KR" sz="2000" dirty="0">
                <a:latin typeface="+mn-ea"/>
              </a:rPr>
              <a:t>1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808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서영보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심상규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등이 조선 ‘순조’ 임금의 명을 받아 제작한 책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왕이 정사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나라 일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에 참고할 수 있도록 재정과 군정에 관한 내용을 기록한 역사서</a:t>
            </a:r>
          </a:p>
          <a:p>
            <a:pPr marL="285750" indent="-285750"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“여지지운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울릉우산개우산국지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우산즉왜소위송도야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”</a:t>
            </a:r>
          </a:p>
          <a:p>
            <a:pPr marL="285750" indent="-285750">
              <a:buFontTx/>
              <a:buChar char="-"/>
            </a:pP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[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여지지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]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에 이르기를 울릉과 우산은 모두 우산국의 땅이다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우산은 바로 일본이 말하는 송도다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.”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우산국’에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울릉’과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우산’이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모두 포함되어 있으며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우산’은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당시 일본이 말하는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송도’임을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증명</a:t>
            </a:r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000" dirty="0"/>
          </a:p>
          <a:p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73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D6717-D131-4477-9EA1-ECA5122B6E27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639AB-6ACA-4701-8D09-A261369A872B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0A0D0-E4D9-4820-9280-D32A3101AB5E}"/>
              </a:ext>
            </a:extLst>
          </p:cNvPr>
          <p:cNvSpPr txBox="1"/>
          <p:nvPr/>
        </p:nvSpPr>
        <p:spPr>
          <a:xfrm>
            <a:off x="1333100" y="2339285"/>
            <a:ext cx="2103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2) </a:t>
            </a:r>
            <a:r>
              <a:rPr lang="ko-KR" altLang="en-US" sz="2000" dirty="0" err="1"/>
              <a:t>만기요람</a:t>
            </a:r>
            <a:endParaRPr lang="en-US" altLang="ko-KR" sz="2000" dirty="0"/>
          </a:p>
          <a:p>
            <a:endParaRPr lang="en-US" altLang="ko-KR" sz="2000" dirty="0"/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9EA0516-1054-4043-BED7-262BDA03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2339285"/>
            <a:ext cx="7143180" cy="38392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01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614C7-EF1B-406B-B072-32033535FA2C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0BD97-D48B-40E8-AA13-0E947D8ECFA8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11F54-44A7-4B74-8DD5-77E64EBEA579}"/>
              </a:ext>
            </a:extLst>
          </p:cNvPr>
          <p:cNvSpPr txBox="1"/>
          <p:nvPr/>
        </p:nvSpPr>
        <p:spPr>
          <a:xfrm>
            <a:off x="1333100" y="2377786"/>
            <a:ext cx="92354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3) </a:t>
            </a:r>
            <a:r>
              <a:rPr lang="ko-KR" altLang="en-US" sz="2000" dirty="0" err="1">
                <a:latin typeface="+mn-ea"/>
              </a:rPr>
              <a:t>동국문헌비고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울릉우산개우산국지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우산즉왜소위송도야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”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“울릉과 우산은 모두 우산국의 땅인데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우산은 일본이 말하는 송도”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산국은 분명 울릉도와 독도를 포함한 해양국을 말하는 것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32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A67DCF-DFE2-41E8-BD18-E24AFC3F28D1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A61A6-50C1-4FC5-8820-5A65CF628BF6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C255D-DFEA-4ED7-A487-F6C4E05D91A4}"/>
              </a:ext>
            </a:extLst>
          </p:cNvPr>
          <p:cNvSpPr txBox="1"/>
          <p:nvPr/>
        </p:nvSpPr>
        <p:spPr>
          <a:xfrm>
            <a:off x="1333101" y="2339285"/>
            <a:ext cx="22474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3) </a:t>
            </a:r>
            <a:r>
              <a:rPr lang="ko-KR" altLang="en-US" sz="2000" dirty="0" err="1">
                <a:latin typeface="+mn-ea"/>
              </a:rPr>
              <a:t>동국문헌비고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8913109B-6DBC-4C61-8B23-E34747D2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28" y="2339285"/>
            <a:ext cx="6062846" cy="404228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79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45FC7-CB25-4ECB-AE57-168EC53A391D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00253-8754-40E8-A9C4-791C257CAA20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834FF-7F91-46FE-850C-32ECCB514BA9}"/>
              </a:ext>
            </a:extLst>
          </p:cNvPr>
          <p:cNvSpPr txBox="1"/>
          <p:nvPr/>
        </p:nvSpPr>
        <p:spPr>
          <a:xfrm>
            <a:off x="1333101" y="2339284"/>
            <a:ext cx="90814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4) </a:t>
            </a:r>
            <a:r>
              <a:rPr lang="ko-KR" altLang="en-US" sz="2000" dirty="0">
                <a:latin typeface="+mn-ea"/>
              </a:rPr>
              <a:t>숙종실록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조선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19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대 왕 숙종의 재위 기간의 역사를 기록한 책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안용복 사건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독도 영유권을 둘러싼 최초의 논쟁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계유년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(1693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봄에 울산의 어부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40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여 명이 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鬱陵島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에 배를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대었는데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왜인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倭人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의 배가 마침 이르러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박어둔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朴於屯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)·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안용복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安龍福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등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인을 꾀어내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백기주로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잡아서 가버렸다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지리적으로 일본 보다는 조선과 더 가깝기 때문에 조선의 지계임을 의심할 여지가 없다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고 유시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諭示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하였다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58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FD7BD8-7DA2-4B5C-81DF-CBE01C1DFD2B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EDB07-28F2-47A9-99CF-A9953F1C9225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2199-88CC-4C99-9A09-85C1E166385C}"/>
              </a:ext>
            </a:extLst>
          </p:cNvPr>
          <p:cNvSpPr txBox="1"/>
          <p:nvPr/>
        </p:nvSpPr>
        <p:spPr>
          <a:xfrm>
            <a:off x="1333101" y="2339284"/>
            <a:ext cx="1987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4) </a:t>
            </a:r>
            <a:r>
              <a:rPr lang="ko-KR" altLang="en-US" sz="2000" dirty="0">
                <a:latin typeface="+mn-ea"/>
              </a:rPr>
              <a:t>숙종실록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37A988EC-0C48-4BCD-B4F3-2FF03B1D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47" y="2362272"/>
            <a:ext cx="2491874" cy="40835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DB5CD286-D353-419C-9AB1-DC56ADDE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14" y="2362272"/>
            <a:ext cx="2417572" cy="40835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30EF30D5-B9C8-4BC9-A036-094630F21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065" y="2362272"/>
            <a:ext cx="2423160" cy="408354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76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1F5274-3B00-4AAC-BC81-80673D6456D1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D58E8-850A-472E-9327-97BE792D0390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 err="1">
                <a:solidFill>
                  <a:srgbClr val="000000"/>
                </a:solidFill>
                <a:latin typeface="+mj-ea"/>
                <a:ea typeface="+mj-ea"/>
              </a:rPr>
              <a:t>근현대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A2B31-989A-4DF5-B45B-8195D4046BD8}"/>
              </a:ext>
            </a:extLst>
          </p:cNvPr>
          <p:cNvSpPr txBox="1"/>
          <p:nvPr/>
        </p:nvSpPr>
        <p:spPr>
          <a:xfrm>
            <a:off x="1333101" y="2339284"/>
            <a:ext cx="945681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 err="1">
                <a:latin typeface="+mn-ea"/>
              </a:rPr>
              <a:t>내무성</a:t>
            </a:r>
            <a:r>
              <a:rPr lang="ko-KR" altLang="en-US" sz="2000" dirty="0">
                <a:latin typeface="+mn-ea"/>
              </a:rPr>
              <a:t> 질문서</a:t>
            </a:r>
            <a:endParaRPr lang="en-US" altLang="ko-KR" sz="2000" dirty="0">
              <a:latin typeface="+mn-ea"/>
            </a:endParaRPr>
          </a:p>
          <a:p>
            <a:pPr marL="457200" indent="-457200">
              <a:buAutoNum type="arabicParenR"/>
            </a:pPr>
            <a:endParaRPr lang="en-US" altLang="ko-KR" sz="20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1887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 일본의 내무성에서는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시마네현이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제출한 기록과 지도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그리고 조선과 교환한 문서 등 울릉도와 독도에 관한 자료를 검토한 후 두 섬은 일본 영토가 아니라고 결론 지었다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태정관에 최종 결정을 내려줄 것을 요청</a:t>
            </a:r>
          </a:p>
          <a:p>
            <a:endParaRPr lang="en-US" altLang="ko-KR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태정관은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1877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29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일 “다케시마 외 일도에 관한 건은 일본과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관계가없음을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알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것”이라는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지령을 하달</a:t>
            </a:r>
          </a:p>
          <a:p>
            <a:endParaRPr lang="en-US" altLang="ko-KR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즉 태정관 지령 문서는 일본 정부가 독도를 일본 영토가 아니라고 인정한 공식 문서라고 볼 수 있다</a:t>
            </a: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1978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E3F0FA-8B67-4B3D-8F3D-B4CEA1A54D6E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7BE2E-E486-4875-AC7D-F913228F6E3F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 err="1">
                <a:solidFill>
                  <a:srgbClr val="000000"/>
                </a:solidFill>
                <a:latin typeface="+mj-ea"/>
                <a:ea typeface="+mj-ea"/>
              </a:rPr>
              <a:t>근현대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A1EB3-5CC5-4BA8-AC51-33C6C5F8F3FD}"/>
              </a:ext>
            </a:extLst>
          </p:cNvPr>
          <p:cNvSpPr txBox="1"/>
          <p:nvPr/>
        </p:nvSpPr>
        <p:spPr>
          <a:xfrm>
            <a:off x="1333102" y="2339284"/>
            <a:ext cx="2526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 err="1">
                <a:latin typeface="+mn-ea"/>
              </a:rPr>
              <a:t>내무성</a:t>
            </a:r>
            <a:r>
              <a:rPr lang="ko-KR" altLang="en-US" sz="2000" dirty="0">
                <a:latin typeface="+mn-ea"/>
              </a:rPr>
              <a:t> 질문서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6EE79C7C-4A03-471C-9697-2BE422C2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052" y="2339283"/>
            <a:ext cx="3700590" cy="38392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D7C7926A-8744-4803-B480-554D4E47F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790" y="2339283"/>
            <a:ext cx="2811108" cy="383920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312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EF5913B-9C14-440A-9F31-76A6CECB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2" y="330668"/>
            <a:ext cx="1972112" cy="1972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C8953-107E-4A9E-AF4B-622361C4F2F9}"/>
              </a:ext>
            </a:extLst>
          </p:cNvPr>
          <p:cNvSpPr txBox="1"/>
          <p:nvPr/>
        </p:nvSpPr>
        <p:spPr>
          <a:xfrm>
            <a:off x="6602137" y="2646728"/>
            <a:ext cx="48320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독도는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일본의 국제법적 사료 및 주장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4.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참고자료</a:t>
            </a: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83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1DF328-8302-4373-876E-50E37986CDD9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C70A0-3733-4FD7-9F03-1399921F9B9A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 err="1">
                <a:solidFill>
                  <a:srgbClr val="000000"/>
                </a:solidFill>
                <a:latin typeface="+mj-ea"/>
                <a:ea typeface="+mj-ea"/>
              </a:rPr>
              <a:t>근현대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DDAA6-9208-48A6-A9BB-B5D8E14EB2AF}"/>
              </a:ext>
            </a:extLst>
          </p:cNvPr>
          <p:cNvSpPr txBox="1"/>
          <p:nvPr/>
        </p:nvSpPr>
        <p:spPr>
          <a:xfrm>
            <a:off x="1333101" y="2339284"/>
            <a:ext cx="944719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2) </a:t>
            </a:r>
            <a:r>
              <a:rPr lang="ko-KR" altLang="en-US" sz="2000" dirty="0">
                <a:latin typeface="+mn-ea"/>
              </a:rPr>
              <a:t>대한제국 칙령 제</a:t>
            </a:r>
            <a:r>
              <a:rPr lang="en-US" altLang="ko-KR" sz="2000" dirty="0">
                <a:latin typeface="+mn-ea"/>
              </a:rPr>
              <a:t>41</a:t>
            </a:r>
            <a:r>
              <a:rPr lang="ko-KR" altLang="en-US" sz="2000" dirty="0">
                <a:latin typeface="+mn-ea"/>
              </a:rPr>
              <a:t>호</a:t>
            </a:r>
            <a:endParaRPr lang="en-US" altLang="ko-KR" sz="2000" dirty="0">
              <a:latin typeface="+mn-ea"/>
            </a:endParaRPr>
          </a:p>
          <a:p>
            <a:pPr marL="457200" indent="-457200">
              <a:buAutoNum type="arabicParenR"/>
            </a:pPr>
            <a:endParaRPr lang="en-US" altLang="ko-KR" sz="20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고종은 ‘대한제국 칙령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41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호’를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공포함으로써 울릉도를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울도로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개칭하고 도감을 군수로 승격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‘대한제국 칙령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41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호’는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1900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27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일자 “관보”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1716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에 실려 울릉도와 독도에 대한 대한제국의 주권을 근대법적으로 천명하고 재확인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해방 이후엔 ‘연합국 최고사령관 각서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677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(=SCAPIN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677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)’ 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‘일본 국외의 모든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지역’</a:t>
            </a:r>
            <a:r>
              <a:rPr lang="ko-KR" altLang="en-US" sz="2000" kern="0" dirty="0" err="1">
                <a:solidFill>
                  <a:srgbClr val="000000"/>
                </a:solidFill>
                <a:latin typeface="+mn-ea"/>
              </a:rPr>
              <a:t>에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대한 통치 및 행정상의 권력 행사를 중지</a:t>
            </a:r>
          </a:p>
          <a:p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일본의 영토를 구성하는 인접하는 여러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소도’에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독도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제주도 등이 포함되지 않는다고 명시</a:t>
            </a: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8606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710BF8-E541-4BFC-A1F9-BAA9AB124901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BE43A-6018-44DC-A854-7BA0E9628152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 err="1">
                <a:solidFill>
                  <a:srgbClr val="000000"/>
                </a:solidFill>
                <a:latin typeface="+mj-ea"/>
                <a:ea typeface="+mj-ea"/>
              </a:rPr>
              <a:t>근현대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C1FB3-CE7C-46E1-8896-D9D7CAB36A12}"/>
              </a:ext>
            </a:extLst>
          </p:cNvPr>
          <p:cNvSpPr txBox="1"/>
          <p:nvPr/>
        </p:nvSpPr>
        <p:spPr>
          <a:xfrm>
            <a:off x="1333101" y="2339284"/>
            <a:ext cx="329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2) </a:t>
            </a:r>
            <a:r>
              <a:rPr lang="ko-KR" altLang="en-US" sz="2000" dirty="0">
                <a:latin typeface="+mn-ea"/>
              </a:rPr>
              <a:t>대한제국 칙령 제</a:t>
            </a:r>
            <a:r>
              <a:rPr lang="en-US" altLang="ko-KR" sz="2000" dirty="0">
                <a:latin typeface="+mn-ea"/>
              </a:rPr>
              <a:t>41</a:t>
            </a:r>
            <a:r>
              <a:rPr lang="ko-KR" altLang="en-US" sz="2000" dirty="0">
                <a:latin typeface="+mn-ea"/>
              </a:rPr>
              <a:t>호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B4393132-67C6-484C-82BB-66B45572A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84" y="3010478"/>
            <a:ext cx="2295223" cy="34373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BBEC9C2A-3776-4D06-95C2-F9B16A7E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08" y="3010478"/>
            <a:ext cx="5065723" cy="347168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86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6664A7-87D6-47A3-ADBF-9C169870DDC9}"/>
              </a:ext>
            </a:extLst>
          </p:cNvPr>
          <p:cNvSpPr txBox="1"/>
          <p:nvPr/>
        </p:nvSpPr>
        <p:spPr>
          <a:xfrm>
            <a:off x="-595617" y="679508"/>
            <a:ext cx="106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일본의 국제법적 사료 및 주장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216A5-8692-4E9C-9408-A82342520259}"/>
              </a:ext>
            </a:extLst>
          </p:cNvPr>
          <p:cNvSpPr txBox="1"/>
          <p:nvPr/>
        </p:nvSpPr>
        <p:spPr>
          <a:xfrm>
            <a:off x="1241659" y="1649004"/>
            <a:ext cx="9221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샌프란시스코 평화조약에서의 내용</a:t>
            </a: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“일본은 조선의 독립을 승인하고 제주도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거문도 및 울릉도를 비롯하 조선에 대한 모든 권리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권원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및 청구권을 포기한다”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평화 조약은 일본이 포기하는 조선에 포함되는 섬을 열거했으며 그 중에 독도를 포함하지 않아서 이 섬은 여전히 일본의 영토인 것</a:t>
            </a:r>
          </a:p>
          <a:p>
            <a:pPr marL="285750" indent="-285750">
              <a:buFontTx/>
              <a:buChar char="-"/>
            </a:pP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평화 조약 기초 단계에서 한국 정부에서 연합국에 대한 일본이 독도를 포기하는 것을 명기하도록 압력이 있었지만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연합국은 이를 불허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97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47662A-E9F9-4728-993A-B3B058F480A4}"/>
              </a:ext>
            </a:extLst>
          </p:cNvPr>
          <p:cNvSpPr txBox="1"/>
          <p:nvPr/>
        </p:nvSpPr>
        <p:spPr>
          <a:xfrm>
            <a:off x="-595617" y="679508"/>
            <a:ext cx="106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일본의 국제법적 사료 및 주장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7F490-415A-4EB0-8784-1F5D2EE497F2}"/>
              </a:ext>
            </a:extLst>
          </p:cNvPr>
          <p:cNvSpPr txBox="1"/>
          <p:nvPr/>
        </p:nvSpPr>
        <p:spPr>
          <a:xfrm>
            <a:off x="1241659" y="1649004"/>
            <a:ext cx="922100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태정관의 내용</a:t>
            </a: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태정관 결정이 이루어진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1877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메이지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당시 일본은 막부체제에서 메이지의 내각제도로 이행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(1885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하는 과도기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연구자 사이에 견해가 나뉘어 일부 사람은 이 결정의 대상인 섬이 독도인지 분명하지 않는다는 이유로 이 자료를 빼앗으려 하지 않는 것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과거 울릉도는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다케시마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로 불렸다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한편 현재의 독도는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송도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로 불리고 있었는지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밖 한 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라고 표현되어 있었다</a:t>
            </a:r>
          </a:p>
          <a:p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송도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외일도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은 두 개의 섬인지 아니면 한 섬에 두 개의 이름이 있는지 여러 설이 있어 정부 부내에서는 어느 쪽이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옳은지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결정하는 것이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없다고까지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적혀 있었다</a:t>
            </a: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17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5613BE-602C-4503-B789-FE2292AAF449}"/>
              </a:ext>
            </a:extLst>
          </p:cNvPr>
          <p:cNvSpPr txBox="1"/>
          <p:nvPr/>
        </p:nvSpPr>
        <p:spPr>
          <a:xfrm>
            <a:off x="-595617" y="679508"/>
            <a:ext cx="106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일본의 국제법적 사료 및 주장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84991-7100-4A83-93F1-A59DE014A089}"/>
              </a:ext>
            </a:extLst>
          </p:cNvPr>
          <p:cNvSpPr txBox="1"/>
          <p:nvPr/>
        </p:nvSpPr>
        <p:spPr>
          <a:xfrm>
            <a:off x="1241660" y="1649004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태정관의 내용</a:t>
            </a: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2904C93B-E407-43AC-9E66-186E401B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924" y="2110669"/>
            <a:ext cx="6409356" cy="43911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79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C542C6-D9F7-45ED-87EC-1505AF773DB5}"/>
              </a:ext>
            </a:extLst>
          </p:cNvPr>
          <p:cNvSpPr txBox="1"/>
          <p:nvPr/>
        </p:nvSpPr>
        <p:spPr>
          <a:xfrm>
            <a:off x="-595617" y="679508"/>
            <a:ext cx="106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일본의 국제법적 사료 및 주장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6DCD0-F39C-40AF-AEE3-7735D0689D61}"/>
              </a:ext>
            </a:extLst>
          </p:cNvPr>
          <p:cNvSpPr txBox="1"/>
          <p:nvPr/>
        </p:nvSpPr>
        <p:spPr>
          <a:xfrm>
            <a:off x="1232034" y="1504625"/>
            <a:ext cx="101546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안용복 사건에 대한 반박</a:t>
            </a: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일본에서는 그 진술의 신빙성이 낮다고 보이는 등 세평이 나도는 것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첫째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1693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겐로쿠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안용복과 또 한 명의 조선어민이 울릉도에서 만난 일본인에게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요나고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米子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로 끌려왔으나 일본측이 억지로 끌고 가려 한 것이 아니라 평화롭게 일본에 온 것이다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둘째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안용복은 일본에 머무는 동안 후대를 받았고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오키섬에서는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술도 마셨다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그 후 안용복은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요나고로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끌려와 잠시 머물다가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돗토리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나가사키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대마도를 경유하여 그해 말 귀국하였는데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나가사키로 가는 길에서는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'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상당한 진수성찬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'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이 나왔다고 하였다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셋째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안용복은 귀국한 지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 반 만에 조선 사람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명과 함께 큰 깃발을 꽂은 배를 타고 다시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돗토리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아카사키나다를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방문했다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54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314F99-0C0C-4104-9344-F8329B5616E7}"/>
              </a:ext>
            </a:extLst>
          </p:cNvPr>
          <p:cNvSpPr txBox="1"/>
          <p:nvPr/>
        </p:nvSpPr>
        <p:spPr>
          <a:xfrm>
            <a:off x="-595617" y="679508"/>
            <a:ext cx="106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일본의 국제법적 사료 및 주장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1982D-F1FA-4F61-B2B6-513A740CEB8E}"/>
              </a:ext>
            </a:extLst>
          </p:cNvPr>
          <p:cNvSpPr txBox="1"/>
          <p:nvPr/>
        </p:nvSpPr>
        <p:spPr>
          <a:xfrm>
            <a:off x="1549667" y="2130266"/>
            <a:ext cx="10154652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고문헌으로는 실효지배에 불충분</a:t>
            </a: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어떤 섬이 어느 한 국가에 속한다는 것을 결정짓는 중요한 조건은 실효지배 여부</a:t>
            </a:r>
          </a:p>
          <a:p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어떤 섬이 어느 한 국가에 속한다는 것을 결정짓는 중요한 조건은 실효지배 여부다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옛 문헌에 기술이 있는 것이 영유권 주장의 근거로서 거론되는 것이 자주 있지만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그 것만으로는 실효 지배의 설명이 되지 않는다</a:t>
            </a: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국제사법재판소에서 해결을 도모하는 것이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바람직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35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4F1D34-63AD-4A65-B1F4-43ABA7164733}"/>
              </a:ext>
            </a:extLst>
          </p:cNvPr>
          <p:cNvSpPr txBox="1"/>
          <p:nvPr/>
        </p:nvSpPr>
        <p:spPr>
          <a:xfrm>
            <a:off x="-595617" y="679508"/>
            <a:ext cx="106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dirty="0"/>
              <a:t>4. </a:t>
            </a:r>
            <a:r>
              <a:rPr lang="ko-KR" altLang="en-US" sz="3600" dirty="0"/>
              <a:t>참고자료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F7209-0984-4E2B-A0DF-219871237954}"/>
              </a:ext>
            </a:extLst>
          </p:cNvPr>
          <p:cNvSpPr txBox="1"/>
          <p:nvPr/>
        </p:nvSpPr>
        <p:spPr>
          <a:xfrm>
            <a:off x="1511166" y="3022332"/>
            <a:ext cx="99717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독도수호대</a:t>
            </a:r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 외교부 독도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이트</a:t>
            </a:r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네이버 백과</a:t>
            </a:r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 외교부 독도 사이트</a:t>
            </a:r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平成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19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年度島根県高等学校地歴・公民科 教育研究会研究大会 講演メモ 塚本 孝 平成</a:t>
            </a:r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FACTA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기사</a:t>
            </a:r>
            <a:endParaRPr lang="en-US" altLang="ko-KR" sz="2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Google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30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8 심플하고 깔끔한 PPT 키노트 템플릿 8탄 [클린화이트] : 네이버 블로그">
            <a:extLst>
              <a:ext uri="{FF2B5EF4-FFF2-40B4-BE49-F238E27FC236}">
                <a16:creationId xmlns:a16="http://schemas.microsoft.com/office/drawing/2014/main" id="{327A774C-93AB-469A-A40F-95CDB10B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541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71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0947270-DBCE-4EBF-B960-99124EAD7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14" y="1375794"/>
            <a:ext cx="6802686" cy="4498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3EA38-7623-47EF-A9CC-E6C0D56F7B8F}"/>
              </a:ext>
            </a:extLst>
          </p:cNvPr>
          <p:cNvSpPr txBox="1"/>
          <p:nvPr/>
        </p:nvSpPr>
        <p:spPr>
          <a:xfrm>
            <a:off x="7784984" y="6076273"/>
            <a:ext cx="146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독도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622DA-658C-4537-AD6F-9E3DAB16A9A5}"/>
              </a:ext>
            </a:extLst>
          </p:cNvPr>
          <p:cNvSpPr txBox="1"/>
          <p:nvPr/>
        </p:nvSpPr>
        <p:spPr>
          <a:xfrm>
            <a:off x="-595617" y="679508"/>
            <a:ext cx="36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dirty="0"/>
              <a:t>1.</a:t>
            </a:r>
            <a:r>
              <a:rPr lang="ko-KR" altLang="en-US" sz="3600" dirty="0"/>
              <a:t> 독도는</a:t>
            </a:r>
          </a:p>
        </p:txBody>
      </p:sp>
    </p:spTree>
    <p:extLst>
      <p:ext uri="{BB962C8B-B14F-4D97-AF65-F5344CB8AC3E}">
        <p14:creationId xmlns:p14="http://schemas.microsoft.com/office/powerpoint/2010/main" val="11233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549773-F453-4D26-B897-0FB88B0B1C27}"/>
              </a:ext>
            </a:extLst>
          </p:cNvPr>
          <p:cNvSpPr txBox="1"/>
          <p:nvPr/>
        </p:nvSpPr>
        <p:spPr>
          <a:xfrm>
            <a:off x="-595617" y="679508"/>
            <a:ext cx="36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dirty="0"/>
              <a:t>1.</a:t>
            </a:r>
            <a:r>
              <a:rPr lang="ko-KR" altLang="en-US" sz="3600" dirty="0"/>
              <a:t> 독도는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C2472-04D2-4010-88EE-C09F647D8ED9}"/>
              </a:ext>
            </a:extLst>
          </p:cNvPr>
          <p:cNvSpPr txBox="1"/>
          <p:nvPr/>
        </p:nvSpPr>
        <p:spPr>
          <a:xfrm>
            <a:off x="4302491" y="1838424"/>
            <a:ext cx="7363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동도와 서도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울릉도 동남쪽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87.4km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경상북도 울릉군 </a:t>
            </a:r>
            <a:r>
              <a:rPr lang="ko-KR" altLang="en-US" sz="2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울릉읍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2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독도리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산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1-37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번지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천연기념물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336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호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다양한 해조류 및 지하자원</a:t>
            </a:r>
          </a:p>
          <a:p>
            <a:endParaRPr lang="ko-KR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63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C842B8-C836-46AD-ACF0-8A1BA085FF5C}"/>
              </a:ext>
            </a:extLst>
          </p:cNvPr>
          <p:cNvSpPr txBox="1"/>
          <p:nvPr/>
        </p:nvSpPr>
        <p:spPr>
          <a:xfrm>
            <a:off x="-595617" y="679508"/>
            <a:ext cx="36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dirty="0"/>
              <a:t>1.</a:t>
            </a:r>
            <a:r>
              <a:rPr lang="ko-KR" altLang="en-US" sz="3600" dirty="0"/>
              <a:t> 독도는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C0F60-8B30-4281-ACB8-08DD706C8389}"/>
              </a:ext>
            </a:extLst>
          </p:cNvPr>
          <p:cNvSpPr txBox="1"/>
          <p:nvPr/>
        </p:nvSpPr>
        <p:spPr>
          <a:xfrm>
            <a:off x="3129294" y="3244334"/>
            <a:ext cx="639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hlinkClick r:id="rId2"/>
              </a:rPr>
              <a:t>https://www.youtube.com/watch?v=mHZeW0EPwy4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A1621-9C13-4E0B-B5BD-441BFA378BE1}"/>
              </a:ext>
            </a:extLst>
          </p:cNvPr>
          <p:cNvSpPr txBox="1"/>
          <p:nvPr/>
        </p:nvSpPr>
        <p:spPr>
          <a:xfrm>
            <a:off x="1442466" y="2370800"/>
            <a:ext cx="976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1) ‘</a:t>
            </a:r>
            <a:r>
              <a:rPr lang="ko-KR" altLang="en-US" sz="2800" dirty="0"/>
              <a:t>독도는 우리땅</a:t>
            </a:r>
            <a:r>
              <a:rPr lang="en-US" altLang="ko-KR" sz="2800" dirty="0"/>
              <a:t>’ </a:t>
            </a:r>
            <a:r>
              <a:rPr lang="ko-KR" altLang="en-US" sz="2800" dirty="0"/>
              <a:t>노래를 들으며 독도에 대해 알아봅시다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802AC-0B2E-4D14-9747-B02587368411}"/>
              </a:ext>
            </a:extLst>
          </p:cNvPr>
          <p:cNvSpPr txBox="1"/>
          <p:nvPr/>
        </p:nvSpPr>
        <p:spPr>
          <a:xfrm>
            <a:off x="1357163" y="4658627"/>
            <a:ext cx="923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2) </a:t>
            </a:r>
            <a:r>
              <a:rPr lang="ko-KR" altLang="en-US" sz="2800" dirty="0"/>
              <a:t>바뀐 </a:t>
            </a:r>
            <a:r>
              <a:rPr lang="en-US" altLang="ko-KR" sz="2800" dirty="0"/>
              <a:t>‘</a:t>
            </a:r>
            <a:r>
              <a:rPr lang="ko-KR" altLang="en-US" sz="2800" dirty="0"/>
              <a:t>독도는 우리땅</a:t>
            </a:r>
            <a:r>
              <a:rPr lang="en-US" altLang="ko-KR" sz="2800" dirty="0"/>
              <a:t>‘ </a:t>
            </a:r>
            <a:r>
              <a:rPr lang="ko-KR" altLang="en-US" sz="2800" dirty="0"/>
              <a:t>노래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6A075-2EFF-4CB8-BF88-85219F56FFB8}"/>
              </a:ext>
            </a:extLst>
          </p:cNvPr>
          <p:cNvSpPr txBox="1"/>
          <p:nvPr/>
        </p:nvSpPr>
        <p:spPr>
          <a:xfrm>
            <a:off x="3591026" y="5378273"/>
            <a:ext cx="639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https://www.youtube.com/watch?v=5u6NjM75Twc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3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093871-8280-4FE6-88BE-31577D13E5D6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BBE90-ECCA-4337-9A9E-17D495450787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 이전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31DCB-C18F-4732-B2FF-C28204653C88}"/>
              </a:ext>
            </a:extLst>
          </p:cNvPr>
          <p:cNvSpPr txBox="1"/>
          <p:nvPr/>
        </p:nvSpPr>
        <p:spPr>
          <a:xfrm>
            <a:off x="1333099" y="2339286"/>
            <a:ext cx="85616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2000" dirty="0"/>
              <a:t>삼국사기</a:t>
            </a:r>
            <a:endParaRPr lang="en-US" altLang="ko-KR" sz="2000" dirty="0"/>
          </a:p>
          <a:p>
            <a:pPr marL="342900" indent="-342900">
              <a:buAutoNum type="arabicParenR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관 주도로 편찬된 우리나라 최고로 오래된 역사서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4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신라본기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4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지증마립간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 조’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우산국은 명주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현 강릉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의 정동쪽 바다에 있는 섬인데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혹은 울릉도라고도 한다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그 나라의 땅은 사방 일 백리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신라본기의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기록에 의하면 우산국은 곧 울릉도 이다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그 땅은 사방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100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리라고 하였으므로 우산국은 울릉도 뿐만 아니라 독도와 그 주변의 모든 섬들을 포함</a:t>
            </a:r>
          </a:p>
          <a:p>
            <a:pPr marL="285750" indent="-285750">
              <a:buFontTx/>
              <a:buChar char="-"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9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0226C7-2542-4F65-B520-ED49EA9CF9EB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6B8E2-8F06-444A-B58D-7C7C7444C3A4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 이전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90E9A-965C-4A44-BB92-7D4A12B31F18}"/>
              </a:ext>
            </a:extLst>
          </p:cNvPr>
          <p:cNvSpPr txBox="1"/>
          <p:nvPr/>
        </p:nvSpPr>
        <p:spPr>
          <a:xfrm>
            <a:off x="1333099" y="2339286"/>
            <a:ext cx="1833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2000" dirty="0"/>
              <a:t>삼국사기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7995269-37C8-4BEB-8AD7-7BAD9711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01" y="2339285"/>
            <a:ext cx="6572985" cy="39171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98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159BF-BA72-4E6C-9A41-176EB10B2827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A51FD-8D59-4FCE-B296-ECE126EBEFFD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 이전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6FD6C-E3AA-4D6B-99CF-B3A23858567F}"/>
              </a:ext>
            </a:extLst>
          </p:cNvPr>
          <p:cNvSpPr txBox="1"/>
          <p:nvPr/>
        </p:nvSpPr>
        <p:spPr>
          <a:xfrm>
            <a:off x="1333099" y="2339285"/>
            <a:ext cx="87638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2) </a:t>
            </a:r>
            <a:r>
              <a:rPr lang="ko-KR" altLang="en-US" sz="2000" dirty="0"/>
              <a:t>고려사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독도에 대해 언급한 우리나라 최초의 역사서</a:t>
            </a:r>
          </a:p>
          <a:p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1395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태조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정월에 정도전과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정총이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주도해 편찬한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[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고려국사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] 37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권에 속한 내용을 재편집한 역사서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kern="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독도를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일운우산무릉본이도상거불원풍일청명측가망견’이라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기록</a:t>
            </a:r>
          </a:p>
          <a:p>
            <a:pPr marL="285750" indent="-285750">
              <a:buFontTx/>
              <a:buChar char="-"/>
            </a:pPr>
            <a:endParaRPr lang="en-US" altLang="ko-KR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원래 우산과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</a:rPr>
              <a:t>무릉은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 다른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개의 섬으로 그 거리가 멀지 않지만 바람이 불고 맑은 날이면 눈으로 볼 수 있다”는 뜻</a:t>
            </a:r>
          </a:p>
          <a:p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76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A538BE-C977-4DD3-BA8B-263B5F6BB2EC}"/>
              </a:ext>
            </a:extLst>
          </p:cNvPr>
          <p:cNvSpPr txBox="1"/>
          <p:nvPr/>
        </p:nvSpPr>
        <p:spPr>
          <a:xfrm>
            <a:off x="-595617" y="679508"/>
            <a:ext cx="106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      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한국의 국제법적 사료 및 주장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52424-F5DD-4B2A-AAB5-4B94B0664AD7}"/>
              </a:ext>
            </a:extLst>
          </p:cNvPr>
          <p:cNvSpPr txBox="1"/>
          <p:nvPr/>
        </p:nvSpPr>
        <p:spPr>
          <a:xfrm>
            <a:off x="1241660" y="1649004"/>
            <a:ext cx="38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조선시대 이전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19925-5403-4BBD-B47B-7CCB2F9E6D5B}"/>
              </a:ext>
            </a:extLst>
          </p:cNvPr>
          <p:cNvSpPr txBox="1"/>
          <p:nvPr/>
        </p:nvSpPr>
        <p:spPr>
          <a:xfrm>
            <a:off x="1333099" y="2339285"/>
            <a:ext cx="14389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2) </a:t>
            </a:r>
            <a:r>
              <a:rPr lang="ko-KR" altLang="en-US" sz="2000" dirty="0"/>
              <a:t>고려사</a:t>
            </a:r>
            <a:endParaRPr lang="en-US" altLang="ko-KR" sz="2000" dirty="0"/>
          </a:p>
          <a:p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2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F073684-02D7-477E-8D61-4ACD347E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925" y="2339285"/>
            <a:ext cx="6187974" cy="39363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99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1254</Words>
  <Application>Microsoft Office PowerPoint</Application>
  <PresentationFormat>와이드스크린</PresentationFormat>
  <Paragraphs>198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 은빈</dc:creator>
  <cp:lastModifiedBy>손 은빈</cp:lastModifiedBy>
  <cp:revision>13</cp:revision>
  <dcterms:created xsi:type="dcterms:W3CDTF">2021-03-26T06:54:34Z</dcterms:created>
  <dcterms:modified xsi:type="dcterms:W3CDTF">2021-03-26T09:10:19Z</dcterms:modified>
</cp:coreProperties>
</file>