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7" r:id="rId5"/>
    <p:sldId id="266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61" r:id="rId14"/>
    <p:sldId id="260" r:id="rId15"/>
    <p:sldId id="258" r:id="rId16"/>
    <p:sldId id="257" r:id="rId17"/>
    <p:sldId id="279" r:id="rId18"/>
    <p:sldId id="278" r:id="rId19"/>
    <p:sldId id="277" r:id="rId20"/>
    <p:sldId id="276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B0"/>
    <a:srgbClr val="ED7D31"/>
    <a:srgbClr val="FFA3A3"/>
    <a:srgbClr val="55A5F3"/>
    <a:srgbClr val="498F9E"/>
    <a:srgbClr val="FFCC00"/>
    <a:srgbClr val="808080"/>
    <a:srgbClr val="FFFF66"/>
    <a:srgbClr val="FF1515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BAC00-04E9-45C5-924C-60075EFFD47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3C55511-5197-4E42-A6BA-6FA2A9E402E8}">
      <dgm:prSet phldrT="[텍스트]" phldr="1"/>
      <dgm:spPr>
        <a:solidFill>
          <a:schemeClr val="bg1"/>
        </a:solidFill>
        <a:ln w="57150">
          <a:solidFill>
            <a:schemeClr val="tx1"/>
          </a:solidFill>
        </a:ln>
      </dgm:spPr>
      <dgm:t>
        <a:bodyPr/>
        <a:lstStyle/>
        <a:p>
          <a:pPr latinLnBrk="1"/>
          <a:endParaRPr lang="ko-KR" altLang="en-US" dirty="0"/>
        </a:p>
      </dgm:t>
    </dgm:pt>
    <dgm:pt modelId="{07436C56-029E-4101-B381-57B71579FEE6}" type="parTrans" cxnId="{54541EFD-9BA6-437A-B1BF-EC1DA6CFB4B5}">
      <dgm:prSet/>
      <dgm:spPr/>
      <dgm:t>
        <a:bodyPr/>
        <a:lstStyle/>
        <a:p>
          <a:pPr latinLnBrk="1"/>
          <a:endParaRPr lang="ko-KR" altLang="en-US"/>
        </a:p>
      </dgm:t>
    </dgm:pt>
    <dgm:pt modelId="{5F2031EF-FD3F-41D9-BB11-4D56C6C61E4A}" type="sibTrans" cxnId="{54541EFD-9BA6-437A-B1BF-EC1DA6CFB4B5}">
      <dgm:prSet/>
      <dgm:spPr/>
      <dgm:t>
        <a:bodyPr/>
        <a:lstStyle/>
        <a:p>
          <a:pPr latinLnBrk="1"/>
          <a:endParaRPr lang="ko-KR" altLang="en-US"/>
        </a:p>
      </dgm:t>
    </dgm:pt>
    <dgm:pt modelId="{6CF7F112-5AD3-4AAA-AF6D-33E011E87A5E}">
      <dgm:prSet phldrT="[텍스트]" custT="1"/>
      <dgm:spPr>
        <a:solidFill>
          <a:schemeClr val="bg1"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pPr latinLnBrk="1"/>
          <a:r>
            <a:rPr lang="ko-KR" altLang="en-US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다테마에</a:t>
          </a:r>
          <a:r>
            <a:rPr lang="en-US" altLang="ko-KR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(</a:t>
          </a:r>
          <a:r>
            <a:rPr lang="ko-KR" altLang="en-US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建前</a:t>
          </a:r>
          <a:r>
            <a:rPr lang="en-US" altLang="ko-KR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)</a:t>
          </a:r>
          <a:r>
            <a:rPr lang="ko-KR" altLang="en-US" sz="2600" b="0" i="0" u="none" strike="noStrike" dirty="0">
              <a:solidFill>
                <a:srgbClr val="000000"/>
              </a:solidFill>
              <a:latin typeface="+mn-ea"/>
              <a:ea typeface="+mn-ea"/>
            </a:rPr>
            <a:t>속마음을 숨긴</a:t>
          </a:r>
          <a:br>
            <a:rPr lang="en-US" altLang="ko-KR" sz="2600" b="0" i="0" u="none" strike="noStrike" dirty="0">
              <a:solidFill>
                <a:srgbClr val="000000"/>
              </a:solidFill>
              <a:latin typeface="+mn-ea"/>
              <a:ea typeface="+mn-ea"/>
            </a:rPr>
          </a:br>
          <a:r>
            <a:rPr lang="en-US" altLang="ko-KR" sz="2600" b="0" i="0" u="none" strike="noStrike" dirty="0">
              <a:solidFill>
                <a:srgbClr val="000000"/>
              </a:solidFill>
              <a:latin typeface="+mn-ea"/>
              <a:ea typeface="+mn-ea"/>
            </a:rPr>
            <a:t> </a:t>
          </a:r>
          <a:r>
            <a:rPr lang="ko-KR" altLang="en-US" sz="2600" b="0" i="0" u="none" strike="noStrike" dirty="0">
              <a:solidFill>
                <a:srgbClr val="000000"/>
              </a:solidFill>
              <a:latin typeface="+mn-ea"/>
              <a:ea typeface="+mn-ea"/>
            </a:rPr>
            <a:t>대외적 가면</a:t>
          </a:r>
          <a:endParaRPr lang="ko-KR" altLang="en-US" sz="2600" b="0" dirty="0">
            <a:latin typeface="+mn-ea"/>
            <a:ea typeface="+mn-ea"/>
          </a:endParaRPr>
        </a:p>
      </dgm:t>
    </dgm:pt>
    <dgm:pt modelId="{7961422F-AFE2-434B-8E82-F95855B119A8}" type="parTrans" cxnId="{51923E11-32EE-4CB1-A642-7FB43770C651}">
      <dgm:prSet/>
      <dgm:spPr/>
      <dgm:t>
        <a:bodyPr/>
        <a:lstStyle/>
        <a:p>
          <a:pPr latinLnBrk="1"/>
          <a:endParaRPr lang="ko-KR" altLang="en-US"/>
        </a:p>
      </dgm:t>
    </dgm:pt>
    <dgm:pt modelId="{F901D025-069D-45C4-9B32-4A488283CB76}" type="sibTrans" cxnId="{51923E11-32EE-4CB1-A642-7FB43770C651}">
      <dgm:prSet/>
      <dgm:spPr/>
      <dgm:t>
        <a:bodyPr/>
        <a:lstStyle/>
        <a:p>
          <a:pPr latinLnBrk="1"/>
          <a:endParaRPr lang="ko-KR" altLang="en-US"/>
        </a:p>
      </dgm:t>
    </dgm:pt>
    <dgm:pt modelId="{6173CBEB-0AA7-46D0-9258-DF389236C818}">
      <dgm:prSet phldrT="[텍스트]" phldr="1"/>
      <dgm:spPr>
        <a:solidFill>
          <a:schemeClr val="bg1"/>
        </a:solidFill>
        <a:ln w="57150">
          <a:solidFill>
            <a:schemeClr val="tx1"/>
          </a:solidFill>
        </a:ln>
      </dgm:spPr>
      <dgm:t>
        <a:bodyPr/>
        <a:lstStyle/>
        <a:p>
          <a:pPr latinLnBrk="1"/>
          <a:endParaRPr lang="ko-KR" altLang="en-US" dirty="0"/>
        </a:p>
      </dgm:t>
    </dgm:pt>
    <dgm:pt modelId="{3E29A2B5-E078-4753-BE3B-0782C3CF4DA2}" type="parTrans" cxnId="{826E3163-0449-49F0-B080-42C52BBD3205}">
      <dgm:prSet/>
      <dgm:spPr/>
      <dgm:t>
        <a:bodyPr/>
        <a:lstStyle/>
        <a:p>
          <a:pPr latinLnBrk="1"/>
          <a:endParaRPr lang="ko-KR" altLang="en-US"/>
        </a:p>
      </dgm:t>
    </dgm:pt>
    <dgm:pt modelId="{4FE09007-A216-40A3-8996-9FA833B8FF20}" type="sibTrans" cxnId="{826E3163-0449-49F0-B080-42C52BBD3205}">
      <dgm:prSet/>
      <dgm:spPr/>
      <dgm:t>
        <a:bodyPr/>
        <a:lstStyle/>
        <a:p>
          <a:pPr latinLnBrk="1"/>
          <a:endParaRPr lang="ko-KR" altLang="en-US"/>
        </a:p>
      </dgm:t>
    </dgm:pt>
    <dgm:pt modelId="{73069BBA-4ABA-44C9-868F-F4EA8CE23E65}">
      <dgm:prSet phldrT="[텍스트]" custT="1"/>
      <dgm:spPr>
        <a:solidFill>
          <a:schemeClr val="bg1"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pPr latinLnBrk="1"/>
          <a:r>
            <a:rPr lang="ko-KR" altLang="en-US" sz="2600" b="1" dirty="0" err="1">
              <a:latin typeface="+mn-ea"/>
              <a:ea typeface="+mn-ea"/>
            </a:rPr>
            <a:t>혼네</a:t>
          </a:r>
          <a:r>
            <a:rPr lang="ko-KR" altLang="en-US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 </a:t>
          </a:r>
          <a:r>
            <a:rPr lang="en-US" altLang="ko-KR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(</a:t>
          </a:r>
          <a:r>
            <a:rPr lang="ko-KR" altLang="en-US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本音</a:t>
          </a:r>
          <a:r>
            <a:rPr lang="en-US" altLang="ko-KR" sz="2600" b="1" i="0" u="none" strike="noStrike" dirty="0">
              <a:solidFill>
                <a:srgbClr val="000000"/>
              </a:solidFill>
              <a:latin typeface="+mn-ea"/>
              <a:ea typeface="+mn-ea"/>
            </a:rPr>
            <a:t>) </a:t>
          </a:r>
          <a:br>
            <a:rPr lang="en-US" altLang="ko-KR" sz="2600" b="1" i="0" u="none" strike="noStrike" dirty="0">
              <a:solidFill>
                <a:srgbClr val="000000"/>
              </a:solidFill>
              <a:latin typeface="+mn-ea"/>
              <a:ea typeface="+mn-ea"/>
            </a:rPr>
          </a:br>
          <a:r>
            <a:rPr lang="ko-KR" altLang="en-US" sz="2600" b="0" dirty="0">
              <a:latin typeface="+mn-ea"/>
              <a:ea typeface="+mn-ea"/>
            </a:rPr>
            <a:t>다테마에 뒤의 </a:t>
          </a:r>
          <a:br>
            <a:rPr lang="en-US" altLang="ko-KR" sz="2600" b="0" dirty="0">
              <a:latin typeface="+mn-ea"/>
              <a:ea typeface="+mn-ea"/>
            </a:rPr>
          </a:br>
          <a:r>
            <a:rPr lang="ko-KR" altLang="en-US" sz="2600" b="0" dirty="0">
              <a:latin typeface="+mn-ea"/>
              <a:ea typeface="+mn-ea"/>
            </a:rPr>
            <a:t>진짜 속마음</a:t>
          </a:r>
        </a:p>
      </dgm:t>
    </dgm:pt>
    <dgm:pt modelId="{30ED2D58-622B-4ED8-8701-2616E6141085}" type="parTrans" cxnId="{A1D8E3E4-FE7D-4355-8270-E1C682006C82}">
      <dgm:prSet/>
      <dgm:spPr/>
      <dgm:t>
        <a:bodyPr/>
        <a:lstStyle/>
        <a:p>
          <a:pPr latinLnBrk="1"/>
          <a:endParaRPr lang="ko-KR" altLang="en-US"/>
        </a:p>
      </dgm:t>
    </dgm:pt>
    <dgm:pt modelId="{23D7EE8E-854B-45B1-9A16-D0878B9F928C}" type="sibTrans" cxnId="{A1D8E3E4-FE7D-4355-8270-E1C682006C82}">
      <dgm:prSet/>
      <dgm:spPr/>
      <dgm:t>
        <a:bodyPr/>
        <a:lstStyle/>
        <a:p>
          <a:pPr latinLnBrk="1"/>
          <a:endParaRPr lang="ko-KR" altLang="en-US"/>
        </a:p>
      </dgm:t>
    </dgm:pt>
    <dgm:pt modelId="{B9AECBC7-7D6B-4AA5-B065-8BB81945B8E7}" type="pres">
      <dgm:prSet presAssocID="{91FBAC00-04E9-45C5-924C-60075EFFD477}" presName="Name0" presStyleCnt="0">
        <dgm:presLayoutVars>
          <dgm:dir/>
          <dgm:animLvl val="lvl"/>
          <dgm:resizeHandles/>
        </dgm:presLayoutVars>
      </dgm:prSet>
      <dgm:spPr/>
    </dgm:pt>
    <dgm:pt modelId="{4E7D439D-2184-4DCD-A181-7AC371B96063}" type="pres">
      <dgm:prSet presAssocID="{C3C55511-5197-4E42-A6BA-6FA2A9E402E8}" presName="linNode" presStyleCnt="0"/>
      <dgm:spPr/>
    </dgm:pt>
    <dgm:pt modelId="{A175B86D-4230-4E93-BE82-D2B66F8CB3AC}" type="pres">
      <dgm:prSet presAssocID="{C3C55511-5197-4E42-A6BA-6FA2A9E402E8}" presName="parentShp" presStyleLbl="node1" presStyleIdx="0" presStyleCnt="2" custScaleX="98045" custScaleY="57351" custLinFactNeighborX="-6994" custLinFactNeighborY="1160">
        <dgm:presLayoutVars>
          <dgm:bulletEnabled val="1"/>
        </dgm:presLayoutVars>
      </dgm:prSet>
      <dgm:spPr/>
    </dgm:pt>
    <dgm:pt modelId="{B2D4DE82-8FCE-4F64-A2C1-DEFFE386055E}" type="pres">
      <dgm:prSet presAssocID="{C3C55511-5197-4E42-A6BA-6FA2A9E402E8}" presName="childShp" presStyleLbl="bgAccFollowNode1" presStyleIdx="0" presStyleCnt="2" custScaleX="70717" custScaleY="55385" custLinFactNeighborX="-1544" custLinFactNeighborY="-867">
        <dgm:presLayoutVars>
          <dgm:bulletEnabled val="1"/>
        </dgm:presLayoutVars>
      </dgm:prSet>
      <dgm:spPr/>
    </dgm:pt>
    <dgm:pt modelId="{3722CDAF-7DA0-4D2E-B262-931BAEEEA2A7}" type="pres">
      <dgm:prSet presAssocID="{5F2031EF-FD3F-41D9-BB11-4D56C6C61E4A}" presName="spacing" presStyleCnt="0"/>
      <dgm:spPr/>
    </dgm:pt>
    <dgm:pt modelId="{778B2275-1966-4047-B658-3283A88AC692}" type="pres">
      <dgm:prSet presAssocID="{6173CBEB-0AA7-46D0-9258-DF389236C818}" presName="linNode" presStyleCnt="0"/>
      <dgm:spPr/>
    </dgm:pt>
    <dgm:pt modelId="{E7DD03E4-1BD5-40E5-AEC6-1790BD7DDBD8}" type="pres">
      <dgm:prSet presAssocID="{6173CBEB-0AA7-46D0-9258-DF389236C818}" presName="parentShp" presStyleLbl="node1" presStyleIdx="1" presStyleCnt="2" custScaleX="101893" custScaleY="62263" custLinFactNeighborX="-6119" custLinFactNeighborY="-8215">
        <dgm:presLayoutVars>
          <dgm:bulletEnabled val="1"/>
        </dgm:presLayoutVars>
      </dgm:prSet>
      <dgm:spPr/>
    </dgm:pt>
    <dgm:pt modelId="{864D0C7B-0173-4CF9-BE91-6AD541C1FA5B}" type="pres">
      <dgm:prSet presAssocID="{6173CBEB-0AA7-46D0-9258-DF389236C818}" presName="childShp" presStyleLbl="bgAccFollowNode1" presStyleIdx="1" presStyleCnt="2" custScaleX="70831" custScaleY="61068" custLinFactNeighborX="34" custLinFactNeighborY="-10223">
        <dgm:presLayoutVars>
          <dgm:bulletEnabled val="1"/>
        </dgm:presLayoutVars>
      </dgm:prSet>
      <dgm:spPr/>
    </dgm:pt>
  </dgm:ptLst>
  <dgm:cxnLst>
    <dgm:cxn modelId="{BB2A250D-E280-41A1-9842-DFA98D6C636B}" type="presOf" srcId="{C3C55511-5197-4E42-A6BA-6FA2A9E402E8}" destId="{A175B86D-4230-4E93-BE82-D2B66F8CB3AC}" srcOrd="0" destOrd="0" presId="urn:microsoft.com/office/officeart/2005/8/layout/vList6"/>
    <dgm:cxn modelId="{51923E11-32EE-4CB1-A642-7FB43770C651}" srcId="{C3C55511-5197-4E42-A6BA-6FA2A9E402E8}" destId="{6CF7F112-5AD3-4AAA-AF6D-33E011E87A5E}" srcOrd="0" destOrd="0" parTransId="{7961422F-AFE2-434B-8E82-F95855B119A8}" sibTransId="{F901D025-069D-45C4-9B32-4A488283CB76}"/>
    <dgm:cxn modelId="{56E65914-CD0C-4F4E-BEF4-F464ABAE29A2}" type="presOf" srcId="{6CF7F112-5AD3-4AAA-AF6D-33E011E87A5E}" destId="{B2D4DE82-8FCE-4F64-A2C1-DEFFE386055E}" srcOrd="0" destOrd="0" presId="urn:microsoft.com/office/officeart/2005/8/layout/vList6"/>
    <dgm:cxn modelId="{826E3163-0449-49F0-B080-42C52BBD3205}" srcId="{91FBAC00-04E9-45C5-924C-60075EFFD477}" destId="{6173CBEB-0AA7-46D0-9258-DF389236C818}" srcOrd="1" destOrd="0" parTransId="{3E29A2B5-E078-4753-BE3B-0782C3CF4DA2}" sibTransId="{4FE09007-A216-40A3-8996-9FA833B8FF20}"/>
    <dgm:cxn modelId="{0FCBDB7B-73E1-4650-B08F-4B866AD356D6}" type="presOf" srcId="{73069BBA-4ABA-44C9-868F-F4EA8CE23E65}" destId="{864D0C7B-0173-4CF9-BE91-6AD541C1FA5B}" srcOrd="0" destOrd="0" presId="urn:microsoft.com/office/officeart/2005/8/layout/vList6"/>
    <dgm:cxn modelId="{F78DC4CD-4C42-47BB-A0FA-42B9A775B706}" type="presOf" srcId="{91FBAC00-04E9-45C5-924C-60075EFFD477}" destId="{B9AECBC7-7D6B-4AA5-B065-8BB81945B8E7}" srcOrd="0" destOrd="0" presId="urn:microsoft.com/office/officeart/2005/8/layout/vList6"/>
    <dgm:cxn modelId="{A1D8E3E4-FE7D-4355-8270-E1C682006C82}" srcId="{6173CBEB-0AA7-46D0-9258-DF389236C818}" destId="{73069BBA-4ABA-44C9-868F-F4EA8CE23E65}" srcOrd="0" destOrd="0" parTransId="{30ED2D58-622B-4ED8-8701-2616E6141085}" sibTransId="{23D7EE8E-854B-45B1-9A16-D0878B9F928C}"/>
    <dgm:cxn modelId="{06D28BEF-A8A2-4861-947C-46832261D0BE}" type="presOf" srcId="{6173CBEB-0AA7-46D0-9258-DF389236C818}" destId="{E7DD03E4-1BD5-40E5-AEC6-1790BD7DDBD8}" srcOrd="0" destOrd="0" presId="urn:microsoft.com/office/officeart/2005/8/layout/vList6"/>
    <dgm:cxn modelId="{54541EFD-9BA6-437A-B1BF-EC1DA6CFB4B5}" srcId="{91FBAC00-04E9-45C5-924C-60075EFFD477}" destId="{C3C55511-5197-4E42-A6BA-6FA2A9E402E8}" srcOrd="0" destOrd="0" parTransId="{07436C56-029E-4101-B381-57B71579FEE6}" sibTransId="{5F2031EF-FD3F-41D9-BB11-4D56C6C61E4A}"/>
    <dgm:cxn modelId="{99D594E2-A74E-4BA3-AF34-E5E5344E9188}" type="presParOf" srcId="{B9AECBC7-7D6B-4AA5-B065-8BB81945B8E7}" destId="{4E7D439D-2184-4DCD-A181-7AC371B96063}" srcOrd="0" destOrd="0" presId="urn:microsoft.com/office/officeart/2005/8/layout/vList6"/>
    <dgm:cxn modelId="{689B7E8F-1C6D-4CB3-ADCA-CD626FB2D08F}" type="presParOf" srcId="{4E7D439D-2184-4DCD-A181-7AC371B96063}" destId="{A175B86D-4230-4E93-BE82-D2B66F8CB3AC}" srcOrd="0" destOrd="0" presId="urn:microsoft.com/office/officeart/2005/8/layout/vList6"/>
    <dgm:cxn modelId="{21CB8448-F7FC-45FF-8361-908FBF7B231A}" type="presParOf" srcId="{4E7D439D-2184-4DCD-A181-7AC371B96063}" destId="{B2D4DE82-8FCE-4F64-A2C1-DEFFE386055E}" srcOrd="1" destOrd="0" presId="urn:microsoft.com/office/officeart/2005/8/layout/vList6"/>
    <dgm:cxn modelId="{987D77A3-C64A-4B4E-BA52-CB5F4F16EEA2}" type="presParOf" srcId="{B9AECBC7-7D6B-4AA5-B065-8BB81945B8E7}" destId="{3722CDAF-7DA0-4D2E-B262-931BAEEEA2A7}" srcOrd="1" destOrd="0" presId="urn:microsoft.com/office/officeart/2005/8/layout/vList6"/>
    <dgm:cxn modelId="{2FBE5E26-15D2-4C26-BAAA-AA41C68D6CCF}" type="presParOf" srcId="{B9AECBC7-7D6B-4AA5-B065-8BB81945B8E7}" destId="{778B2275-1966-4047-B658-3283A88AC692}" srcOrd="2" destOrd="0" presId="urn:microsoft.com/office/officeart/2005/8/layout/vList6"/>
    <dgm:cxn modelId="{C9AF522E-BAFE-4347-80D2-BD368BB7BBA9}" type="presParOf" srcId="{778B2275-1966-4047-B658-3283A88AC692}" destId="{E7DD03E4-1BD5-40E5-AEC6-1790BD7DDBD8}" srcOrd="0" destOrd="0" presId="urn:microsoft.com/office/officeart/2005/8/layout/vList6"/>
    <dgm:cxn modelId="{204968AB-0E7C-4AA4-8FE7-6C73A733583D}" type="presParOf" srcId="{778B2275-1966-4047-B658-3283A88AC692}" destId="{864D0C7B-0173-4CF9-BE91-6AD541C1FA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DE82-8FCE-4F64-A2C1-DEFFE386055E}">
      <dsp:nvSpPr>
        <dsp:cNvPr id="0" name=""/>
        <dsp:cNvSpPr/>
      </dsp:nvSpPr>
      <dsp:spPr>
        <a:xfrm>
          <a:off x="3660323" y="4526"/>
          <a:ext cx="3250738" cy="210436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다테마에</a:t>
          </a:r>
          <a:r>
            <a:rPr lang="en-US" altLang="ko-KR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(</a:t>
          </a:r>
          <a:r>
            <a:rPr lang="ko-KR" altLang="en-US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建前</a:t>
          </a:r>
          <a:r>
            <a:rPr lang="en-US" altLang="ko-KR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)</a:t>
          </a:r>
          <a:r>
            <a:rPr lang="ko-KR" altLang="en-US" sz="2600" b="0" i="0" u="none" strike="noStrike" kern="1200" dirty="0">
              <a:solidFill>
                <a:srgbClr val="000000"/>
              </a:solidFill>
              <a:latin typeface="+mn-ea"/>
              <a:ea typeface="+mn-ea"/>
            </a:rPr>
            <a:t>속마음을 숨긴</a:t>
          </a:r>
          <a:br>
            <a:rPr lang="en-US" altLang="ko-KR" sz="2600" b="0" i="0" u="none" strike="noStrike" kern="1200" dirty="0">
              <a:solidFill>
                <a:srgbClr val="000000"/>
              </a:solidFill>
              <a:latin typeface="+mn-ea"/>
              <a:ea typeface="+mn-ea"/>
            </a:rPr>
          </a:br>
          <a:r>
            <a:rPr lang="en-US" altLang="ko-KR" sz="2600" b="0" i="0" u="none" strike="noStrike" kern="1200" dirty="0">
              <a:solidFill>
                <a:srgbClr val="000000"/>
              </a:solidFill>
              <a:latin typeface="+mn-ea"/>
              <a:ea typeface="+mn-ea"/>
            </a:rPr>
            <a:t> </a:t>
          </a:r>
          <a:r>
            <a:rPr lang="ko-KR" altLang="en-US" sz="2600" b="0" i="0" u="none" strike="noStrike" kern="1200" dirty="0">
              <a:solidFill>
                <a:srgbClr val="000000"/>
              </a:solidFill>
              <a:latin typeface="+mn-ea"/>
              <a:ea typeface="+mn-ea"/>
            </a:rPr>
            <a:t>대외적 가면</a:t>
          </a:r>
          <a:endParaRPr lang="ko-KR" altLang="en-US" sz="2600" b="0" kern="1200" dirty="0">
            <a:latin typeface="+mn-ea"/>
            <a:ea typeface="+mn-ea"/>
          </a:endParaRPr>
        </a:p>
      </dsp:txBody>
      <dsp:txXfrm>
        <a:off x="3660323" y="267572"/>
        <a:ext cx="2461600" cy="1578276"/>
      </dsp:txXfrm>
    </dsp:sp>
    <dsp:sp modelId="{A175B86D-4230-4E93-BE82-D2B66F8CB3AC}">
      <dsp:nvSpPr>
        <dsp:cNvPr id="0" name=""/>
        <dsp:cNvSpPr/>
      </dsp:nvSpPr>
      <dsp:spPr>
        <a:xfrm>
          <a:off x="381498" y="44193"/>
          <a:ext cx="3004640" cy="2179067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500" kern="1200" dirty="0"/>
        </a:p>
      </dsp:txBody>
      <dsp:txXfrm>
        <a:off x="487871" y="150566"/>
        <a:ext cx="2791894" cy="1966321"/>
      </dsp:txXfrm>
    </dsp:sp>
    <dsp:sp modelId="{864D0C7B-0173-4CF9-BE91-6AD541C1FA5B}">
      <dsp:nvSpPr>
        <dsp:cNvPr id="0" name=""/>
        <dsp:cNvSpPr/>
      </dsp:nvSpPr>
      <dsp:spPr>
        <a:xfrm>
          <a:off x="3765024" y="2193415"/>
          <a:ext cx="3255979" cy="2320295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600" b="1" kern="1200" dirty="0" err="1">
              <a:latin typeface="+mn-ea"/>
              <a:ea typeface="+mn-ea"/>
            </a:rPr>
            <a:t>혼네</a:t>
          </a:r>
          <a:r>
            <a:rPr lang="ko-KR" altLang="en-US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 </a:t>
          </a:r>
          <a:r>
            <a:rPr lang="en-US" altLang="ko-KR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(</a:t>
          </a:r>
          <a:r>
            <a:rPr lang="ko-KR" altLang="en-US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本音</a:t>
          </a:r>
          <a:r>
            <a:rPr lang="en-US" altLang="ko-KR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  <a:t>) </a:t>
          </a:r>
          <a:br>
            <a:rPr lang="en-US" altLang="ko-KR" sz="2600" b="1" i="0" u="none" strike="noStrike" kern="1200" dirty="0">
              <a:solidFill>
                <a:srgbClr val="000000"/>
              </a:solidFill>
              <a:latin typeface="+mn-ea"/>
              <a:ea typeface="+mn-ea"/>
            </a:rPr>
          </a:br>
          <a:r>
            <a:rPr lang="ko-KR" altLang="en-US" sz="2600" b="0" kern="1200" dirty="0">
              <a:latin typeface="+mn-ea"/>
              <a:ea typeface="+mn-ea"/>
            </a:rPr>
            <a:t>다테마에 뒤의 </a:t>
          </a:r>
          <a:br>
            <a:rPr lang="en-US" altLang="ko-KR" sz="2600" b="0" kern="1200" dirty="0">
              <a:latin typeface="+mn-ea"/>
              <a:ea typeface="+mn-ea"/>
            </a:rPr>
          </a:br>
          <a:r>
            <a:rPr lang="ko-KR" altLang="en-US" sz="2600" b="0" kern="1200" dirty="0">
              <a:latin typeface="+mn-ea"/>
              <a:ea typeface="+mn-ea"/>
            </a:rPr>
            <a:t>진짜 속마음</a:t>
          </a:r>
        </a:p>
      </dsp:txBody>
      <dsp:txXfrm>
        <a:off x="3765024" y="2483452"/>
        <a:ext cx="2385868" cy="1740221"/>
      </dsp:txXfrm>
    </dsp:sp>
    <dsp:sp modelId="{E7DD03E4-1BD5-40E5-AEC6-1790BD7DDBD8}">
      <dsp:nvSpPr>
        <dsp:cNvPr id="0" name=""/>
        <dsp:cNvSpPr/>
      </dsp:nvSpPr>
      <dsp:spPr>
        <a:xfrm>
          <a:off x="360138" y="2247007"/>
          <a:ext cx="3122563" cy="2365700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600" kern="1200" dirty="0"/>
        </a:p>
      </dsp:txBody>
      <dsp:txXfrm>
        <a:off x="475622" y="2362491"/>
        <a:ext cx="2891595" cy="213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E3E7A-7EA7-4F5C-98A2-A0BAB8E0F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14AD4A-AB52-4B37-ADAE-965CCD750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FFD5F1-E540-438A-993E-54260E73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80782F-E903-4BE3-A333-7B12A50F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39DB97-4A5B-4C15-87DA-CDDE4A51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233006-5F21-4E58-AE3C-A1FA77FF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9A5052-8EF8-469C-8588-008FD0761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60383-8F8E-4002-AA91-D6D92731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F967D6-A76D-4D88-B08A-740F1DC8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40F1E2-33F3-442F-B2F4-105B6D9A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25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39FBDF5-FD5A-4ED4-BC79-EFF31251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45D106-AFEF-49E8-8927-ABD4EE96F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ACE241-129D-4E09-8606-5B970B7B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ADF810-3E4A-4404-BA67-98882583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8B1966-CEDB-4A94-A49F-6D5D566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43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A8E9F5-FE8A-4B81-9D83-B6C8048E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7EA06C-C6C4-4288-84E0-3EEC90C64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E8110E-CB31-4FCE-A7CC-A1DB3C2F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B92584-C356-4999-A4CF-CC937270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1898F-0F74-4A54-8C61-9482EFAE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29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33B55-9506-4ED9-B4DE-F7104161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01B02F-E721-4CBC-BC74-B6CB403F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87AF9-7B75-4DC3-9CB4-5380E65F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6DBB6C-1105-4944-BDBE-AC443E9B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599912-32F5-4B67-A8ED-20A0D92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82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71636E-EA2E-4C17-B81A-84E7409E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1151E8-25AF-4482-921F-3F3ED230A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7C4BFE-7B0C-412B-B7BD-49CE7D26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3E7A2-B054-49FB-ADC8-CBE999AD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718EB8-BC4C-48FD-9F40-8D1EF16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24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E201B6-F148-4AC7-A5DF-DDE02D08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1A1178-A207-4481-A4CE-565C47292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5AB25-C8D8-43B9-B627-CED381DF9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B4ABAC-C47C-43E8-B838-DC05F95D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C731B9-BAEC-4F26-B00B-3A0C5102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5BB527-5BD7-4657-B162-6EBBF4C1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7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E965B7-66C1-4DC9-9698-CA4408CF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66A91C-616A-4546-B399-B10C1044A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CF26BC-38E2-422A-8816-FBAA4FFE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4114C37-A81E-41A4-9A43-01D854C2D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E1D8DF-40BB-4590-82B9-5D497B6B1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D9082E-3A8E-442D-875C-628D992C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CB1815-59C3-45AF-8358-02BEA423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0B1207B-4A8A-4B6A-BEF6-630D370B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1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F33B14-1BD5-4CE9-A304-B610685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7C4B1A-E16A-407E-B412-36A31E0A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B44FC84-121E-4CEF-B48A-4E024834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D62B53-41C0-47CE-A434-2288B09D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07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D4D5CC8-F155-441E-8AE9-2788EB5D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FC8F5F-F382-4A4F-8D7E-A0DC10DD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DCFA7F-2349-4E80-823B-8AFF3E56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29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766D0-F1FD-4161-B11F-A1627CCA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26306E-B555-4EDD-8D2E-C8B36332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B14D20-24FC-4321-AC62-73482BE4A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BBA365-8434-40CE-8392-A4FE196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73B2D4-F31A-489C-AF2B-5F76BCDD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C03FDA-9C21-4C9B-BAD2-75DE66FA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22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7C489-68D1-4306-A5A9-9D0344A4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DC08EA-24C5-454B-9983-784BA7BC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68685B-8D1C-412D-846F-77EC57D0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BF35A6-2B87-46B3-A309-42504858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E1C27B-9989-473C-92B7-E341A497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42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39767-53C0-4E6C-A1F3-308F0594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5673345-ECDA-4F9F-8D9D-AD72CABE0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5BB3D2-988B-483B-9A6C-5CD70C27A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EBD383-3013-4CCA-AD6C-E118F09F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A4FCDF-7F46-4631-B8FB-FFE9C5DA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5CF8B7-73CB-4CAA-B09B-87AD8419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050616-0ACE-4DD4-A574-C8020F0E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9F054D-8B83-4C1B-931E-45E37D307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64A67F-EE1B-4299-BBC7-8CBAE6FE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33CB0B-D0E3-4085-A55C-FE247591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E999E2-C9B6-4F4F-8708-4EDF5E56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38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DE55A92-B1C0-45DB-BDA5-83FF543AB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C19C61-3C34-441F-98F0-8C750DAF8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145F6A-65FD-4BC2-8013-D5D3AC23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219C57-EB8E-47EC-9914-29DD4D0F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1081CE-7436-4567-AB4D-256B3968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5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1FD233-9DCF-4866-A161-9E6AA27F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88091F-841D-45ED-AB1C-AEDD072C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B6EA88-2083-4D89-AC44-B740FD2D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7BF7A4-CC62-4C8E-AE14-A5694874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817BB1-93F2-4E81-BF53-A3EF25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08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71FB76-FB25-433C-9BDE-28227C7F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45F757-64FC-4D5D-84B2-EC8580C96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B92E7E-BADA-49D6-9552-24B682D76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ECE13B-9908-4F31-A71A-533D5887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442410-2C2B-4742-B6E3-11F3DA55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338AC4-F0A9-4731-A2C2-0BD67EE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5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77C16-C3CA-4A3F-BC65-91C6CA9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A629-1DED-4065-A63D-390BE97D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4F26A5-373B-4B5C-8B35-56EC874B2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540428-F519-426F-9141-75A3F8B30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6B28A0F-2DE2-4DE5-B99B-64284FDA4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61BC121-C638-4118-B169-173C0114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94EACA3-C64B-4829-97F0-C26936AE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55464AA-663A-47A2-ABF4-2DE342A8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9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8099D-8099-4DAA-AC85-1DA75253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0FF3DC5-A68A-40E8-A19E-528C67D4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8F6EEE-FD8E-42DE-AAD9-57CD1F75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C3D924-3AEC-49E3-89E6-B795B9A5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56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D42D3D-DF3C-49BD-96B8-0A1E7798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50AE8D0-799D-41C4-9E3E-43C7303D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6564D9-E670-4F4A-B7A7-F05AFDC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1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C5D2B-2C80-4D94-A7D3-5D0C1004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AF8A43-0B02-4C84-AE8B-CDC757EB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B56D8F-2550-402F-8C8C-6EF8886C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123946-0BBA-4695-97F4-2988695B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0F610C-4474-49B6-B675-56F0BEA3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E5A75F-564F-4DF7-88CC-F13EA109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4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8B621-B49B-4EFA-8DF9-6C7B5297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E9FD61-FE62-4A94-8B20-AAB662A4A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110E808-50CD-4FFC-91D9-4CC1E50F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765DE3-62E8-4EED-980C-9732D6C3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D0F726-821A-4CA5-BBC3-3513EC9B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887122-E76A-4FC8-9870-0E92C280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37734D-ED88-4BD9-A66F-405DE9C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33FA3E-44EC-4C56-846D-F1D4AAD1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C4A49C-4C2F-473F-B1BD-7AFDC4924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ABFA-9CD1-4A3B-B36D-FEE806DAF1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F2EF84-2218-4B4E-BDCE-AF8496881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203DB8-DB88-43FC-9B99-4E7D6DC19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CDEB-354F-4319-BEE5-3A9A3487F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4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B5E0C0F-FDEB-4F31-A7EE-75AB67AF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CAE998-71D6-42BF-8E12-7FD9733F1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A0BAA9-14D9-4E1D-A714-96AEF5874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692A-FD0E-4F3A-B435-7B1E1FA3B058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F65C17-8402-4641-8773-CCB5C390E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2B125F-66C0-4861-8225-1BA5B8513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8F2C-B9F8-4614-A39C-0FAC4140B8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3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fif"/><Relationship Id="rId5" Type="http://schemas.microsoft.com/office/2007/relationships/hdphoto" Target="../media/hdphoto15.wdp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microsoft.com/office/2007/relationships/hdphoto" Target="../media/hdphoto18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microsoft.com/office/2007/relationships/hdphoto" Target="../media/hdphoto6.wdp"/><Relationship Id="rId10" Type="http://schemas.openxmlformats.org/officeDocument/2006/relationships/image" Target="../media/image55.jpeg"/><Relationship Id="rId4" Type="http://schemas.microsoft.com/office/2007/relationships/hdphoto" Target="../media/hdphoto16.wdp"/><Relationship Id="rId9" Type="http://schemas.microsoft.com/office/2007/relationships/hdphoto" Target="../media/hdphoto17.wdp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9.jpg"/><Relationship Id="rId10" Type="http://schemas.openxmlformats.org/officeDocument/2006/relationships/image" Target="../media/image60.jpeg"/><Relationship Id="rId4" Type="http://schemas.openxmlformats.org/officeDocument/2006/relationships/image" Target="../media/image58.jp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38.jpeg"/><Relationship Id="rId3" Type="http://schemas.openxmlformats.org/officeDocument/2006/relationships/image" Target="../media/image62.jpeg"/><Relationship Id="rId7" Type="http://schemas.openxmlformats.org/officeDocument/2006/relationships/image" Target="../media/image31.png"/><Relationship Id="rId12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microsoft.com/office/2007/relationships/hdphoto" Target="../media/hdphoto6.wdp"/><Relationship Id="rId5" Type="http://schemas.microsoft.com/office/2007/relationships/hdphoto" Target="../media/hdphoto19.wdp"/><Relationship Id="rId10" Type="http://schemas.openxmlformats.org/officeDocument/2006/relationships/image" Target="../media/image43.png"/><Relationship Id="rId4" Type="http://schemas.openxmlformats.org/officeDocument/2006/relationships/image" Target="../media/image63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69.png"/><Relationship Id="rId12" Type="http://schemas.openxmlformats.org/officeDocument/2006/relationships/image" Target="../media/image7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0.wdp"/><Relationship Id="rId5" Type="http://schemas.openxmlformats.org/officeDocument/2006/relationships/image" Target="../media/image68.jpeg"/><Relationship Id="rId10" Type="http://schemas.openxmlformats.org/officeDocument/2006/relationships/image" Target="../media/image71.png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7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microsoft.com/office/2007/relationships/hdphoto" Target="../media/hdphoto6.wdp"/><Relationship Id="rId10" Type="http://schemas.openxmlformats.org/officeDocument/2006/relationships/image" Target="../media/image81.jpeg"/><Relationship Id="rId4" Type="http://schemas.openxmlformats.org/officeDocument/2006/relationships/image" Target="../media/image43.pn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4.jpg"/><Relationship Id="rId7" Type="http://schemas.microsoft.com/office/2007/relationships/hdphoto" Target="../media/hdphoto2.wdp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6.jpeg"/><Relationship Id="rId4" Type="http://schemas.openxmlformats.org/officeDocument/2006/relationships/image" Target="../media/image85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87.jpg"/><Relationship Id="rId12" Type="http://schemas.openxmlformats.org/officeDocument/2006/relationships/image" Target="../media/image9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9.png"/><Relationship Id="rId5" Type="http://schemas.openxmlformats.org/officeDocument/2006/relationships/image" Target="../media/image25.png"/><Relationship Id="rId10" Type="http://schemas.openxmlformats.org/officeDocument/2006/relationships/image" Target="../media/image88.jpg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98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12" Type="http://schemas.microsoft.com/office/2007/relationships/hdphoto" Target="../media/hdphoto2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jpeg"/><Relationship Id="rId1" Type="http://schemas.openxmlformats.org/officeDocument/2006/relationships/video" Target="https://www.youtube.com/embed/RGHLY1lm5ok?feature=oembed" TargetMode="External"/><Relationship Id="rId6" Type="http://schemas.openxmlformats.org/officeDocument/2006/relationships/image" Target="../media/image94.jpeg"/><Relationship Id="rId11" Type="http://schemas.openxmlformats.org/officeDocument/2006/relationships/image" Target="../media/image97.png"/><Relationship Id="rId5" Type="http://schemas.openxmlformats.org/officeDocument/2006/relationships/image" Target="../media/image93.jpg"/><Relationship Id="rId15" Type="http://schemas.openxmlformats.org/officeDocument/2006/relationships/image" Target="../media/image27.png"/><Relationship Id="rId10" Type="http://schemas.microsoft.com/office/2007/relationships/hdphoto" Target="../media/hdphoto22.wdp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microsoft.com/office/2007/relationships/hdphoto" Target="../media/hdphoto2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microsoft.com/office/2007/relationships/hdphoto" Target="../media/hdphoto2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6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microsoft.com/office/2007/relationships/hdphoto" Target="../media/hdphoto4.wdp"/><Relationship Id="rId15" Type="http://schemas.openxmlformats.org/officeDocument/2006/relationships/image" Target="../media/image18.jfif"/><Relationship Id="rId10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diagramData" Target="../diagrams/data1.xml"/><Relationship Id="rId12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1.xml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1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fif"/><Relationship Id="rId4" Type="http://schemas.openxmlformats.org/officeDocument/2006/relationships/image" Target="../media/image32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microsoft.com/office/2007/relationships/hdphoto" Target="../media/hdphoto6.wdp"/><Relationship Id="rId4" Type="http://schemas.openxmlformats.org/officeDocument/2006/relationships/image" Target="../media/image4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그림 8" descr="장난감, 다채로운, 서있는, 쥐고있는이(가) 표시된 사진&#10;&#10;자동 생성된 설명">
            <a:extLst>
              <a:ext uri="{FF2B5EF4-FFF2-40B4-BE49-F238E27FC236}">
                <a16:creationId xmlns:a16="http://schemas.microsoft.com/office/drawing/2014/main" id="{8D0D6B25-5F8D-47D2-B4AA-6A7E45F9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385" l="9692" r="95538">
                        <a14:foregroundMark x1="24308" y1="52308" x2="24308" y2="52308"/>
                        <a14:foregroundMark x1="24308" y1="57077" x2="24308" y2="57077"/>
                        <a14:foregroundMark x1="24923" y1="62308" x2="24923" y2="63692"/>
                        <a14:foregroundMark x1="24923" y1="54769" x2="24923" y2="61231"/>
                        <a14:foregroundMark x1="23846" y1="50615" x2="22154" y2="65385"/>
                        <a14:foregroundMark x1="22615" y1="57077" x2="22615" y2="70923"/>
                        <a14:foregroundMark x1="22923" y1="63385" x2="21231" y2="80308"/>
                        <a14:foregroundMark x1="19846" y1="55692" x2="12769" y2="52000"/>
                        <a14:foregroundMark x1="16000" y1="57846" x2="14923" y2="63692"/>
                        <a14:foregroundMark x1="12462" y1="61231" x2="12462" y2="54615"/>
                        <a14:foregroundMark x1="13077" y1="52000" x2="16615" y2="35692"/>
                        <a14:foregroundMark x1="16000" y1="39846" x2="19846" y2="33846"/>
                        <a14:foregroundMark x1="17692" y1="41538" x2="27385" y2="34000"/>
                        <a14:foregroundMark x1="22462" y1="43538" x2="33231" y2="28769"/>
                        <a14:foregroundMark x1="24923" y1="31846" x2="28154" y2="25692"/>
                        <a14:foregroundMark x1="23846" y1="34000" x2="36769" y2="35077"/>
                        <a14:foregroundMark x1="36769" y1="35077" x2="39538" y2="36308"/>
                        <a14:foregroundMark x1="37385" y1="59538" x2="47077" y2="67846"/>
                        <a14:foregroundMark x1="40615" y1="78308" x2="54615" y2="80462"/>
                        <a14:foregroundMark x1="54615" y1="80462" x2="54769" y2="80615"/>
                        <a14:foregroundMark x1="40615" y1="80615" x2="51538" y2="84462"/>
                        <a14:foregroundMark x1="39077" y1="84462" x2="44000" y2="83077"/>
                        <a14:foregroundMark x1="37385" y1="83077" x2="52000" y2="83077"/>
                        <a14:foregroundMark x1="46000" y1="84923" x2="55692" y2="85846"/>
                        <a14:foregroundMark x1="57231" y1="85846" x2="65077" y2="84923"/>
                        <a14:foregroundMark x1="82154" y1="72462" x2="82000" y2="81385"/>
                        <a14:foregroundMark x1="80000" y1="89077" x2="79385" y2="91385"/>
                        <a14:foregroundMark x1="78000" y1="90769" x2="76154" y2="93846"/>
                        <a14:foregroundMark x1="90769" y1="60615" x2="90462" y2="51231"/>
                        <a14:foregroundMark x1="91846" y1="46462" x2="87231" y2="65385"/>
                        <a14:foregroundMark x1="87231" y1="65385" x2="86923" y2="65538"/>
                        <a14:foregroundMark x1="95692" y1="54000" x2="95692" y2="44923"/>
                        <a14:foregroundMark x1="94615" y1="36615" x2="94615" y2="34923"/>
                        <a14:foregroundMark x1="93846" y1="31231" x2="93231" y2="44000"/>
                        <a14:foregroundMark x1="73846" y1="45692" x2="83385" y2="53231"/>
                        <a14:foregroundMark x1="82462" y1="47846" x2="79692" y2="67846"/>
                        <a14:foregroundMark x1="80769" y1="64154" x2="77846" y2="76923"/>
                        <a14:foregroundMark x1="77846" y1="76923" x2="77846" y2="76923"/>
                        <a14:foregroundMark x1="75077" y1="66923" x2="62308" y2="83846"/>
                        <a14:foregroundMark x1="62615" y1="80308" x2="47077" y2="81692"/>
                        <a14:foregroundMark x1="46769" y1="81385" x2="61385" y2="84154"/>
                        <a14:foregroundMark x1="54000" y1="85231" x2="61231" y2="85231"/>
                        <a14:foregroundMark x1="50615" y1="85231" x2="61231" y2="87231"/>
                        <a14:foregroundMark x1="50308" y1="87231" x2="62923" y2="85846"/>
                        <a14:foregroundMark x1="62923" y1="85846" x2="64000" y2="85846"/>
                        <a14:foregroundMark x1="61385" y1="20154" x2="29846" y2="26923"/>
                        <a14:foregroundMark x1="24000" y1="30462" x2="13846" y2="39692"/>
                        <a14:foregroundMark x1="13846" y1="39692" x2="10000" y2="47385"/>
                        <a14:foregroundMark x1="9692" y1="49077" x2="16308" y2="36000"/>
                        <a14:foregroundMark x1="14923" y1="39538" x2="11385" y2="48154"/>
                        <a14:foregroundMark x1="11385" y1="48154" x2="18769" y2="64154"/>
                        <a14:foregroundMark x1="19077" y1="64154" x2="33692" y2="70000"/>
                        <a14:foregroundMark x1="26308" y1="91385" x2="26308" y2="91385"/>
                        <a14:foregroundMark x1="25385" y1="91385" x2="25385" y2="91385"/>
                        <a14:foregroundMark x1="24923" y1="92154" x2="24923" y2="92154"/>
                        <a14:foregroundMark x1="24923" y1="92154" x2="24923" y2="92154"/>
                        <a14:foregroundMark x1="24000" y1="92154" x2="23231" y2="92462"/>
                        <a14:foregroundMark x1="23231" y1="92462" x2="24923" y2="92462"/>
                        <a14:foregroundMark x1="26000" y1="92769" x2="26000" y2="92769"/>
                        <a14:foregroundMark x1="26615" y1="92769" x2="26615" y2="92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67" r="-1" b="2297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그림 6" descr="물, 보트, 실외, 파란색이(가) 표시된 사진&#10;&#10;자동 생성된 설명">
            <a:extLst>
              <a:ext uri="{FF2B5EF4-FFF2-40B4-BE49-F238E27FC236}">
                <a16:creationId xmlns:a16="http://schemas.microsoft.com/office/drawing/2014/main" id="{F02C4FE5-92CB-4A19-9D82-5CC84301C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0" r="-1" b="1003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5D7A53-CC06-49B0-9DA8-07B92DC6F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4680"/>
            <a:ext cx="6351270" cy="1235664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현대 일본의 사회</a:t>
            </a:r>
            <a:r>
              <a:rPr lang="en-US" altLang="ko-K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문화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37DCDA-7672-4876-B1E7-C902A0B23693}"/>
              </a:ext>
            </a:extLst>
          </p:cNvPr>
          <p:cNvSpPr/>
          <p:nvPr/>
        </p:nvSpPr>
        <p:spPr>
          <a:xfrm>
            <a:off x="955158" y="4141573"/>
            <a:ext cx="3154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600" b="1" dirty="0">
                <a:solidFill>
                  <a:schemeClr val="bg1"/>
                </a:solidFill>
              </a:rPr>
              <a:t>21401784</a:t>
            </a:r>
            <a:br>
              <a:rPr lang="en-US" altLang="ko-KR" sz="2600" b="1" dirty="0">
                <a:solidFill>
                  <a:schemeClr val="bg1"/>
                </a:solidFill>
              </a:rPr>
            </a:br>
            <a:r>
              <a:rPr lang="ko-KR" altLang="en-US" sz="2600" b="1" dirty="0" err="1">
                <a:solidFill>
                  <a:schemeClr val="bg1"/>
                </a:solidFill>
              </a:rPr>
              <a:t>일본어일본학과</a:t>
            </a:r>
            <a:br>
              <a:rPr lang="en-US" altLang="ko-KR" sz="2600" b="1" dirty="0">
                <a:solidFill>
                  <a:schemeClr val="bg1"/>
                </a:solidFill>
              </a:rPr>
            </a:br>
            <a:r>
              <a:rPr lang="ko-KR" altLang="en-US" sz="2600" b="1" dirty="0">
                <a:solidFill>
                  <a:schemeClr val="bg1"/>
                </a:solidFill>
              </a:rPr>
              <a:t>정지훈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3F423FBC-208D-4A16-9894-C8082EB8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77" y="1476260"/>
            <a:ext cx="6204856" cy="14954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C53BBA2-7DCE-4328-BF95-5716422F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51" y="1374603"/>
            <a:ext cx="4065112" cy="1495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4D28-6F5B-4D51-81CA-F580217DEEC6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다양한 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FD390-4BC4-4902-83FF-E44B5D44A4CF}"/>
              </a:ext>
            </a:extLst>
          </p:cNvPr>
          <p:cNvSpPr txBox="1"/>
          <p:nvPr/>
        </p:nvSpPr>
        <p:spPr>
          <a:xfrm>
            <a:off x="571167" y="553998"/>
            <a:ext cx="45566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현대 일본의 예절 문화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FA3F9-0004-4044-99E7-EF54A3A564A8}"/>
              </a:ext>
            </a:extLst>
          </p:cNvPr>
          <p:cNvSpPr txBox="1"/>
          <p:nvPr/>
        </p:nvSpPr>
        <p:spPr>
          <a:xfrm>
            <a:off x="589329" y="1629883"/>
            <a:ext cx="3849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다테마에와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혼네의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영향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708D5-EF35-4655-9A85-4F6B86469313}"/>
              </a:ext>
            </a:extLst>
          </p:cNvPr>
          <p:cNvSpPr txBox="1"/>
          <p:nvPr/>
        </p:nvSpPr>
        <p:spPr>
          <a:xfrm>
            <a:off x="1033620" y="2980033"/>
            <a:ext cx="24574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폐를 끼치는   행위 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메이와쿠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E424D-F604-49BA-B395-80EEC1A70646}"/>
              </a:ext>
            </a:extLst>
          </p:cNvPr>
          <p:cNvSpPr txBox="1"/>
          <p:nvPr/>
        </p:nvSpPr>
        <p:spPr>
          <a:xfrm>
            <a:off x="1119020" y="5006331"/>
            <a:ext cx="30958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타인에게 상처를 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주는 행위</a:t>
            </a:r>
          </a:p>
        </p:txBody>
      </p:sp>
      <p:pic>
        <p:nvPicPr>
          <p:cNvPr id="21" name="그림 20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F00D142B-C6F7-4A8D-9003-75C397217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511" flipV="1">
            <a:off x="3727221" y="1683704"/>
            <a:ext cx="1300828" cy="1326058"/>
          </a:xfrm>
          <a:prstGeom prst="rect">
            <a:avLst/>
          </a:prstGeom>
        </p:spPr>
      </p:pic>
      <p:pic>
        <p:nvPicPr>
          <p:cNvPr id="24" name="그림 2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A50A3E2A-94B5-40B6-970B-F6EDDA972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077" y1="57231" x2="36538" y2="65769"/>
                        <a14:foregroundMark x1="37846" y1="68077" x2="35846" y2="76308"/>
                        <a14:foregroundMark x1="34538" y1="78308" x2="31231" y2="84923"/>
                        <a14:foregroundMark x1="31231" y1="84923" x2="34846" y2="83231"/>
                        <a14:foregroundMark x1="32538" y1="84538" x2="34538" y2="79308"/>
                        <a14:foregroundMark x1="34846" y1="80923" x2="40462" y2="76308"/>
                        <a14:foregroundMark x1="38154" y1="79308" x2="46385" y2="66462"/>
                        <a14:foregroundMark x1="51000" y1="62846" x2="42769" y2="74000"/>
                        <a14:foregroundMark x1="38462" y1="79000" x2="32538" y2="87231"/>
                        <a14:foregroundMark x1="32538" y1="87231" x2="32538" y2="89846"/>
                        <a14:foregroundMark x1="35538" y1="78615" x2="53308" y2="53231"/>
                        <a14:foregroundMark x1="53000" y1="55538" x2="58923" y2="61846"/>
                        <a14:foregroundMark x1="60923" y1="59538" x2="66538" y2="67077"/>
                        <a14:foregroundMark x1="66154" y1="58846" x2="67462" y2="65462"/>
                        <a14:foregroundMark x1="67462" y1="64154" x2="71154" y2="73385"/>
                        <a14:foregroundMark x1="71462" y1="74385" x2="74385" y2="79615"/>
                        <a14:foregroundMark x1="71769" y1="72692" x2="75385" y2="77308"/>
                        <a14:foregroundMark x1="71154" y1="68769" x2="74077" y2="77000"/>
                        <a14:foregroundMark x1="67462" y1="66077" x2="71769" y2="73000"/>
                        <a14:foregroundMark x1="70154" y1="66077" x2="73077" y2="71385"/>
                        <a14:foregroundMark x1="71154" y1="66077" x2="74077" y2="76308"/>
                        <a14:foregroundMark x1="64846" y1="58231" x2="65154" y2="64154"/>
                        <a14:foregroundMark x1="61538" y1="50923" x2="66846" y2="59846"/>
                        <a14:foregroundMark x1="63538" y1="55231" x2="69154" y2="67077"/>
                        <a14:foregroundMark x1="69154" y1="64154" x2="72462" y2="74692"/>
                        <a14:foregroundMark x1="65154" y1="59538" x2="72769" y2="74385"/>
                        <a14:foregroundMark x1="57615" y1="41692" x2="65154" y2="33769"/>
                        <a14:foregroundMark x1="63846" y1="39385" x2="61231" y2="45692"/>
                        <a14:foregroundMark x1="72769" y1="38769" x2="69462" y2="43692"/>
                        <a14:foregroundMark x1="69462" y1="39385" x2="65154" y2="45000"/>
                        <a14:foregroundMark x1="72462" y1="32154" x2="70154" y2="35462"/>
                        <a14:foregroundMark x1="75385" y1="27538" x2="73462" y2="31462"/>
                        <a14:foregroundMark x1="78692" y1="22615" x2="82308" y2="20923"/>
                        <a14:foregroundMark x1="86615" y1="17000" x2="82308" y2="21615"/>
                        <a14:foregroundMark x1="73462" y1="19000" x2="65154" y2="28385"/>
                        <a14:foregroundMark x1="65154" y1="28385" x2="63846" y2="29154"/>
                        <a14:foregroundMark x1="39769" y1="28846" x2="45077" y2="45308"/>
                        <a14:foregroundMark x1="52308" y1="38385" x2="52692" y2="46000"/>
                        <a14:foregroundMark x1="49000" y1="44692" x2="40462" y2="60846"/>
                        <a14:foregroundMark x1="40462" y1="60538" x2="34231" y2="78308"/>
                        <a14:foregroundMark x1="39769" y1="78308" x2="38462" y2="85923"/>
                        <a14:foregroundMark x1="38462" y1="80615" x2="34846" y2="88538"/>
                        <a14:foregroundMark x1="42462" y1="67077" x2="34846" y2="81615"/>
                        <a14:foregroundMark x1="46692" y1="64462" x2="44077" y2="70077"/>
                        <a14:foregroundMark x1="52000" y1="62154" x2="47077" y2="72077"/>
                        <a14:foregroundMark x1="49385" y1="64462" x2="41462" y2="76692"/>
                        <a14:foregroundMark x1="47692" y1="67077" x2="44077" y2="73385"/>
                        <a14:foregroundMark x1="51000" y1="63154" x2="42769" y2="78615"/>
                        <a14:foregroundMark x1="45385" y1="70077" x2="39231" y2="81846"/>
                        <a14:foregroundMark x1="39231" y1="81846" x2="37462" y2="83231"/>
                        <a14:foregroundMark x1="62846" y1="51923" x2="65846" y2="61462"/>
                        <a14:foregroundMark x1="66846" y1="60538" x2="69769" y2="66769"/>
                        <a14:foregroundMark x1="69769" y1="66769" x2="74769" y2="75000"/>
                        <a14:foregroundMark x1="73769" y1="69769" x2="76077" y2="76000"/>
                        <a14:foregroundMark x1="73462" y1="74000" x2="78077" y2="82231"/>
                        <a14:foregroundMark x1="73077" y1="71692" x2="76385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60" y="2963625"/>
            <a:ext cx="1102968" cy="1102968"/>
          </a:xfrm>
          <a:prstGeom prst="rect">
            <a:avLst/>
          </a:prstGeom>
        </p:spPr>
      </p:pic>
      <p:pic>
        <p:nvPicPr>
          <p:cNvPr id="26" name="그림 25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4FFF8CD5-747D-40E2-8E3B-A7D38B0C6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077" y1="57231" x2="36538" y2="65769"/>
                        <a14:foregroundMark x1="37846" y1="68077" x2="35846" y2="76308"/>
                        <a14:foregroundMark x1="34538" y1="78308" x2="31231" y2="84923"/>
                        <a14:foregroundMark x1="31231" y1="84923" x2="34846" y2="83231"/>
                        <a14:foregroundMark x1="32538" y1="84538" x2="34538" y2="79308"/>
                        <a14:foregroundMark x1="34846" y1="80923" x2="40462" y2="76308"/>
                        <a14:foregroundMark x1="38154" y1="79308" x2="46385" y2="66462"/>
                        <a14:foregroundMark x1="51000" y1="62846" x2="42769" y2="74000"/>
                        <a14:foregroundMark x1="38462" y1="79000" x2="32538" y2="87231"/>
                        <a14:foregroundMark x1="32538" y1="87231" x2="32538" y2="89846"/>
                        <a14:foregroundMark x1="35538" y1="78615" x2="53308" y2="53231"/>
                        <a14:foregroundMark x1="53000" y1="55538" x2="58923" y2="61846"/>
                        <a14:foregroundMark x1="60923" y1="59538" x2="66538" y2="67077"/>
                        <a14:foregroundMark x1="66154" y1="58846" x2="67462" y2="65462"/>
                        <a14:foregroundMark x1="67462" y1="64154" x2="71154" y2="73385"/>
                        <a14:foregroundMark x1="71462" y1="74385" x2="74385" y2="79615"/>
                        <a14:foregroundMark x1="71769" y1="72692" x2="75385" y2="77308"/>
                        <a14:foregroundMark x1="71154" y1="68769" x2="74077" y2="77000"/>
                        <a14:foregroundMark x1="67462" y1="66077" x2="71769" y2="73000"/>
                        <a14:foregroundMark x1="70154" y1="66077" x2="73077" y2="71385"/>
                        <a14:foregroundMark x1="71154" y1="66077" x2="74077" y2="76308"/>
                        <a14:foregroundMark x1="64846" y1="58231" x2="65154" y2="64154"/>
                        <a14:foregroundMark x1="61538" y1="50923" x2="66846" y2="59846"/>
                        <a14:foregroundMark x1="63538" y1="55231" x2="69154" y2="67077"/>
                        <a14:foregroundMark x1="69154" y1="64154" x2="72462" y2="74692"/>
                        <a14:foregroundMark x1="65154" y1="59538" x2="72769" y2="74385"/>
                        <a14:foregroundMark x1="57615" y1="41692" x2="65154" y2="33769"/>
                        <a14:foregroundMark x1="63846" y1="39385" x2="61231" y2="45692"/>
                        <a14:foregroundMark x1="72769" y1="38769" x2="69462" y2="43692"/>
                        <a14:foregroundMark x1="69462" y1="39385" x2="65154" y2="45000"/>
                        <a14:foregroundMark x1="72462" y1="32154" x2="70154" y2="35462"/>
                        <a14:foregroundMark x1="75385" y1="27538" x2="73462" y2="31462"/>
                        <a14:foregroundMark x1="78692" y1="22615" x2="82308" y2="20923"/>
                        <a14:foregroundMark x1="86615" y1="17000" x2="82308" y2="21615"/>
                        <a14:foregroundMark x1="73462" y1="19000" x2="65154" y2="28385"/>
                        <a14:foregroundMark x1="65154" y1="28385" x2="63846" y2="29154"/>
                        <a14:foregroundMark x1="39769" y1="28846" x2="45077" y2="45308"/>
                        <a14:foregroundMark x1="52308" y1="38385" x2="52692" y2="46000"/>
                        <a14:foregroundMark x1="49000" y1="44692" x2="40462" y2="60846"/>
                        <a14:foregroundMark x1="40462" y1="60538" x2="34231" y2="78308"/>
                        <a14:foregroundMark x1="39769" y1="78308" x2="38462" y2="85923"/>
                        <a14:foregroundMark x1="38462" y1="80615" x2="34846" y2="88538"/>
                        <a14:foregroundMark x1="42462" y1="67077" x2="34846" y2="81615"/>
                        <a14:foregroundMark x1="46692" y1="64462" x2="44077" y2="70077"/>
                        <a14:foregroundMark x1="52000" y1="62154" x2="47077" y2="72077"/>
                        <a14:foregroundMark x1="49385" y1="64462" x2="41462" y2="76692"/>
                        <a14:foregroundMark x1="47692" y1="67077" x2="44077" y2="73385"/>
                        <a14:foregroundMark x1="51000" y1="63154" x2="42769" y2="78615"/>
                        <a14:foregroundMark x1="45385" y1="70077" x2="39231" y2="81846"/>
                        <a14:foregroundMark x1="39231" y1="81846" x2="37462" y2="83231"/>
                        <a14:foregroundMark x1="62846" y1="51923" x2="65846" y2="61462"/>
                        <a14:foregroundMark x1="66846" y1="60538" x2="69769" y2="66769"/>
                        <a14:foregroundMark x1="69769" y1="66769" x2="74769" y2="75000"/>
                        <a14:foregroundMark x1="73769" y1="69769" x2="76077" y2="76000"/>
                        <a14:foregroundMark x1="73462" y1="74000" x2="78077" y2="82231"/>
                        <a14:foregroundMark x1="73077" y1="71692" x2="76385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33" y="4840251"/>
            <a:ext cx="1102968" cy="1102968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FDA8CAFB-432C-4FEC-9D49-A9C4AEBF06D2}"/>
              </a:ext>
            </a:extLst>
          </p:cNvPr>
          <p:cNvSpPr/>
          <p:nvPr/>
        </p:nvSpPr>
        <p:spPr>
          <a:xfrm>
            <a:off x="861645" y="2571139"/>
            <a:ext cx="3472715" cy="17989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5407FDD-542B-4314-AD62-138A1A99F083}"/>
              </a:ext>
            </a:extLst>
          </p:cNvPr>
          <p:cNvSpPr/>
          <p:nvPr/>
        </p:nvSpPr>
        <p:spPr>
          <a:xfrm>
            <a:off x="589329" y="4505088"/>
            <a:ext cx="4097727" cy="17989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원호 32">
            <a:extLst>
              <a:ext uri="{FF2B5EF4-FFF2-40B4-BE49-F238E27FC236}">
                <a16:creationId xmlns:a16="http://schemas.microsoft.com/office/drawing/2014/main" id="{BA2EBED5-C490-4849-B0E7-AEF8FA7C4D9D}"/>
              </a:ext>
            </a:extLst>
          </p:cNvPr>
          <p:cNvSpPr/>
          <p:nvPr/>
        </p:nvSpPr>
        <p:spPr>
          <a:xfrm rot="3283352" flipH="1" flipV="1">
            <a:off x="737158" y="4048663"/>
            <a:ext cx="1528487" cy="96262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47C08BFE-652E-420C-9392-30BE31EF406B}"/>
              </a:ext>
            </a:extLst>
          </p:cNvPr>
          <p:cNvSpPr/>
          <p:nvPr/>
        </p:nvSpPr>
        <p:spPr>
          <a:xfrm>
            <a:off x="580351" y="1616968"/>
            <a:ext cx="3745031" cy="72747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BDB64-3519-4318-9CAE-F60EA35EF2A3}"/>
              </a:ext>
            </a:extLst>
          </p:cNvPr>
          <p:cNvSpPr txBox="1"/>
          <p:nvPr/>
        </p:nvSpPr>
        <p:spPr>
          <a:xfrm>
            <a:off x="7067246" y="1191674"/>
            <a:ext cx="37324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한국과의 차이점도 多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2F2BC2-EF85-4069-AFDA-C697493A2300}"/>
              </a:ext>
            </a:extLst>
          </p:cNvPr>
          <p:cNvSpPr txBox="1"/>
          <p:nvPr/>
        </p:nvSpPr>
        <p:spPr>
          <a:xfrm>
            <a:off x="5856305" y="1695767"/>
            <a:ext cx="6204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여행을 갈 때는 미리 알아보고 갈 것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!!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2" name="그림 41" descr="텍스트이(가) 표시된 사진&#10;&#10;자동 생성된 설명">
            <a:extLst>
              <a:ext uri="{FF2B5EF4-FFF2-40B4-BE49-F238E27FC236}">
                <a16:creationId xmlns:a16="http://schemas.microsoft.com/office/drawing/2014/main" id="{68E5F6B3-3D9B-4E8A-BD05-3013B876D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62" y="2515604"/>
            <a:ext cx="2703650" cy="2640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BE5CCCB6-2BFA-4A61-98BF-297C171CC9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23" y="2489484"/>
            <a:ext cx="2500775" cy="2672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그림 45" descr="표지판, 거리, 게임이(가) 표시된 사진&#10;&#10;자동 생성된 설명">
            <a:extLst>
              <a:ext uri="{FF2B5EF4-FFF2-40B4-BE49-F238E27FC236}">
                <a16:creationId xmlns:a16="http://schemas.microsoft.com/office/drawing/2014/main" id="{ED685D3D-AB81-4712-8912-C475BF3DB1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47" y="5348030"/>
            <a:ext cx="4028541" cy="1318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1C17B70-C85C-4504-8067-4A38404B9D41}"/>
              </a:ext>
            </a:extLst>
          </p:cNvPr>
          <p:cNvSpPr/>
          <p:nvPr/>
        </p:nvSpPr>
        <p:spPr>
          <a:xfrm>
            <a:off x="5447320" y="1058091"/>
            <a:ext cx="6661407" cy="57999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7" grpId="0"/>
      <p:bldP spid="27" grpId="0" animBg="1"/>
      <p:bldP spid="28" grpId="0" animBg="1"/>
      <p:bldP spid="33" grpId="0" animBg="1"/>
      <p:bldP spid="34" grpId="0" animBg="1"/>
      <p:bldP spid="36" grpId="0"/>
      <p:bldP spid="38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3AE47F-1A17-4121-9DAD-AE0072CB42DE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9C358-61F7-41E2-9342-C65274F60023}"/>
              </a:ext>
            </a:extLst>
          </p:cNvPr>
          <p:cNvSpPr txBox="1"/>
          <p:nvPr/>
        </p:nvSpPr>
        <p:spPr>
          <a:xfrm>
            <a:off x="478058" y="509948"/>
            <a:ext cx="47797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현대 일본의 예절 문화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764F85-D69B-4A0D-860D-EDBEDF8ED7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9" y="2310735"/>
            <a:ext cx="2810470" cy="2755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7D233-1C77-46B7-97AF-7E26C43DC72E}"/>
              </a:ext>
            </a:extLst>
          </p:cNvPr>
          <p:cNvSpPr txBox="1"/>
          <p:nvPr/>
        </p:nvSpPr>
        <p:spPr>
          <a:xfrm>
            <a:off x="3571339" y="2527711"/>
            <a:ext cx="19650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대화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통화</a:t>
            </a:r>
          </a:p>
        </p:txBody>
      </p:sp>
      <p:pic>
        <p:nvPicPr>
          <p:cNvPr id="19" name="그림 18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E091D76E-950A-4E34-87DE-7584CA0F0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077" y1="57231" x2="36538" y2="65769"/>
                        <a14:foregroundMark x1="37846" y1="68077" x2="35846" y2="76308"/>
                        <a14:foregroundMark x1="34538" y1="78308" x2="31231" y2="84923"/>
                        <a14:foregroundMark x1="31231" y1="84923" x2="34846" y2="83231"/>
                        <a14:foregroundMark x1="32538" y1="84538" x2="34538" y2="79308"/>
                        <a14:foregroundMark x1="34846" y1="80923" x2="40462" y2="76308"/>
                        <a14:foregroundMark x1="38154" y1="79308" x2="46385" y2="66462"/>
                        <a14:foregroundMark x1="51000" y1="62846" x2="42769" y2="74000"/>
                        <a14:foregroundMark x1="38462" y1="79000" x2="32538" y2="87231"/>
                        <a14:foregroundMark x1="32538" y1="87231" x2="32538" y2="89846"/>
                        <a14:foregroundMark x1="35538" y1="78615" x2="53308" y2="53231"/>
                        <a14:foregroundMark x1="53000" y1="55538" x2="58923" y2="61846"/>
                        <a14:foregroundMark x1="60923" y1="59538" x2="66538" y2="67077"/>
                        <a14:foregroundMark x1="66154" y1="58846" x2="67462" y2="65462"/>
                        <a14:foregroundMark x1="67462" y1="64154" x2="71154" y2="73385"/>
                        <a14:foregroundMark x1="71462" y1="74385" x2="74385" y2="79615"/>
                        <a14:foregroundMark x1="71769" y1="72692" x2="75385" y2="77308"/>
                        <a14:foregroundMark x1="71154" y1="68769" x2="74077" y2="77000"/>
                        <a14:foregroundMark x1="67462" y1="66077" x2="71769" y2="73000"/>
                        <a14:foregroundMark x1="70154" y1="66077" x2="73077" y2="71385"/>
                        <a14:foregroundMark x1="71154" y1="66077" x2="74077" y2="76308"/>
                        <a14:foregroundMark x1="64846" y1="58231" x2="65154" y2="64154"/>
                        <a14:foregroundMark x1="61538" y1="50923" x2="66846" y2="59846"/>
                        <a14:foregroundMark x1="63538" y1="55231" x2="69154" y2="67077"/>
                        <a14:foregroundMark x1="69154" y1="64154" x2="72462" y2="74692"/>
                        <a14:foregroundMark x1="65154" y1="59538" x2="72769" y2="74385"/>
                        <a14:foregroundMark x1="57615" y1="41692" x2="65154" y2="33769"/>
                        <a14:foregroundMark x1="63846" y1="39385" x2="61231" y2="45692"/>
                        <a14:foregroundMark x1="72769" y1="38769" x2="69462" y2="43692"/>
                        <a14:foregroundMark x1="69462" y1="39385" x2="65154" y2="45000"/>
                        <a14:foregroundMark x1="72462" y1="32154" x2="70154" y2="35462"/>
                        <a14:foregroundMark x1="75385" y1="27538" x2="73462" y2="31462"/>
                        <a14:foregroundMark x1="78692" y1="22615" x2="82308" y2="20923"/>
                        <a14:foregroundMark x1="86615" y1="17000" x2="82308" y2="21615"/>
                        <a14:foregroundMark x1="73462" y1="19000" x2="65154" y2="28385"/>
                        <a14:foregroundMark x1="65154" y1="28385" x2="63846" y2="29154"/>
                        <a14:foregroundMark x1="39769" y1="28846" x2="45077" y2="45308"/>
                        <a14:foregroundMark x1="52308" y1="38385" x2="52692" y2="46000"/>
                        <a14:foregroundMark x1="49000" y1="44692" x2="40462" y2="60846"/>
                        <a14:foregroundMark x1="40462" y1="60538" x2="34231" y2="78308"/>
                        <a14:foregroundMark x1="39769" y1="78308" x2="38462" y2="85923"/>
                        <a14:foregroundMark x1="38462" y1="80615" x2="34846" y2="88538"/>
                        <a14:foregroundMark x1="42462" y1="67077" x2="34846" y2="81615"/>
                        <a14:foregroundMark x1="46692" y1="64462" x2="44077" y2="70077"/>
                        <a14:foregroundMark x1="52000" y1="62154" x2="47077" y2="72077"/>
                        <a14:foregroundMark x1="49385" y1="64462" x2="41462" y2="76692"/>
                        <a14:foregroundMark x1="47692" y1="67077" x2="44077" y2="73385"/>
                        <a14:foregroundMark x1="51000" y1="63154" x2="42769" y2="78615"/>
                        <a14:foregroundMark x1="45385" y1="70077" x2="39231" y2="81846"/>
                        <a14:foregroundMark x1="39231" y1="81846" x2="37462" y2="83231"/>
                        <a14:foregroundMark x1="62846" y1="51923" x2="65846" y2="61462"/>
                        <a14:foregroundMark x1="66846" y1="60538" x2="69769" y2="66769"/>
                        <a14:foregroundMark x1="69769" y1="66769" x2="74769" y2="75000"/>
                        <a14:foregroundMark x1="73769" y1="69769" x2="76077" y2="76000"/>
                        <a14:foregroundMark x1="73462" y1="74000" x2="78077" y2="82231"/>
                        <a14:foregroundMark x1="73077" y1="71692" x2="76385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48" y="2310735"/>
            <a:ext cx="935484" cy="9354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958AEB-D6EB-4B71-96B4-50F3E7998097}"/>
              </a:ext>
            </a:extLst>
          </p:cNvPr>
          <p:cNvSpPr txBox="1"/>
          <p:nvPr/>
        </p:nvSpPr>
        <p:spPr>
          <a:xfrm>
            <a:off x="3513892" y="3576745"/>
            <a:ext cx="313191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신문을 볼 때는 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반의 반으로 접기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C474F-6656-499F-BDBC-CF8A8048849F}"/>
              </a:ext>
            </a:extLst>
          </p:cNvPr>
          <p:cNvSpPr txBox="1"/>
          <p:nvPr/>
        </p:nvSpPr>
        <p:spPr>
          <a:xfrm>
            <a:off x="75515" y="5742082"/>
            <a:ext cx="6204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굉장히 조용한 일본의 대중교통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AE28BC64-90F2-48FF-ABDD-0C152AFB810C}"/>
              </a:ext>
            </a:extLst>
          </p:cNvPr>
          <p:cNvSpPr/>
          <p:nvPr/>
        </p:nvSpPr>
        <p:spPr>
          <a:xfrm>
            <a:off x="3372077" y="2252126"/>
            <a:ext cx="2880790" cy="1032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9FD8754-4F75-48B2-A290-CB9D6F5C0C98}"/>
              </a:ext>
            </a:extLst>
          </p:cNvPr>
          <p:cNvSpPr/>
          <p:nvPr/>
        </p:nvSpPr>
        <p:spPr>
          <a:xfrm>
            <a:off x="3372077" y="3516275"/>
            <a:ext cx="2880790" cy="1032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7" name="그림 26" descr="앉아있는, 표지판, 노트북, 컴퓨터이(가) 표시된 사진&#10;&#10;자동 생성된 설명">
            <a:extLst>
              <a:ext uri="{FF2B5EF4-FFF2-40B4-BE49-F238E27FC236}">
                <a16:creationId xmlns:a16="http://schemas.microsoft.com/office/drawing/2014/main" id="{3CDFCFA6-A80E-49AD-A8BA-30950437ED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68" y="4635571"/>
            <a:ext cx="1472280" cy="69491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F87C88A-8715-44CE-B2EF-3668C6BBA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086" y="6049844"/>
            <a:ext cx="5395295" cy="369361"/>
          </a:xfrm>
          <a:prstGeom prst="rect">
            <a:avLst/>
          </a:prstGeom>
        </p:spPr>
      </p:pic>
      <p:pic>
        <p:nvPicPr>
          <p:cNvPr id="31" name="그림 30" descr="옅은, 램프, 음식이(가) 표시된 사진&#10;&#10;자동 생성된 설명">
            <a:extLst>
              <a:ext uri="{FF2B5EF4-FFF2-40B4-BE49-F238E27FC236}">
                <a16:creationId xmlns:a16="http://schemas.microsoft.com/office/drawing/2014/main" id="{1CC7E1FE-74A6-4D9E-8FC1-6430A25C87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76" y="5151070"/>
            <a:ext cx="1474354" cy="1474354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FB3BB96-D27F-4AF9-BAB8-0F99DC6E5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83784" l="6197" r="95775">
                        <a14:foregroundMark x1="92958" y1="48649" x2="92958" y2="48649"/>
                        <a14:foregroundMark x1="96056" y1="48649" x2="96056" y2="48649"/>
                        <a14:foregroundMark x1="8169" y1="27027" x2="8169" y2="27027"/>
                        <a14:foregroundMark x1="6197" y1="40541" x2="619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481" y="4031184"/>
            <a:ext cx="5333247" cy="352474"/>
          </a:xfrm>
          <a:prstGeom prst="rect">
            <a:avLst/>
          </a:prstGeom>
        </p:spPr>
      </p:pic>
      <p:pic>
        <p:nvPicPr>
          <p:cNvPr id="41" name="그림 40" descr="표지판이(가) 표시된 사진&#10;&#10;자동 생성된 설명">
            <a:extLst>
              <a:ext uri="{FF2B5EF4-FFF2-40B4-BE49-F238E27FC236}">
                <a16:creationId xmlns:a16="http://schemas.microsoft.com/office/drawing/2014/main" id="{EA18268F-D072-4CFB-85AD-4AFCFCA2428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6" y="1338926"/>
            <a:ext cx="2956011" cy="2023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그림 38" descr="그리기, 표지판이(가) 표시된 사진&#10;&#10;자동 생성된 설명">
            <a:extLst>
              <a:ext uri="{FF2B5EF4-FFF2-40B4-BE49-F238E27FC236}">
                <a16:creationId xmlns:a16="http://schemas.microsoft.com/office/drawing/2014/main" id="{1E116950-422E-4CD0-9E3A-33044D9198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6" b="89691" l="3778" r="96222">
                        <a14:foregroundMark x1="30444" y1="53265" x2="22889" y2="68385"/>
                        <a14:foregroundMark x1="16000" y1="49485" x2="16667" y2="70790"/>
                        <a14:foregroundMark x1="13556" y1="57732" x2="12222" y2="76632"/>
                        <a14:foregroundMark x1="10667" y1="68385" x2="10667" y2="78007"/>
                        <a14:foregroundMark x1="3778" y1="60137" x2="3778" y2="60137"/>
                        <a14:foregroundMark x1="6889" y1="46048" x2="6889" y2="46048"/>
                        <a14:foregroundMark x1="6889" y1="42612" x2="6889" y2="42612"/>
                        <a14:foregroundMark x1="28889" y1="40206" x2="32667" y2="37801"/>
                        <a14:foregroundMark x1="39556" y1="34364" x2="48889" y2="30584"/>
                        <a14:foregroundMark x1="54889" y1="30584" x2="54889" y2="30584"/>
                        <a14:foregroundMark x1="57111" y1="29553" x2="49556" y2="32990"/>
                        <a14:foregroundMark x1="40444" y1="31959" x2="40444" y2="31959"/>
                        <a14:foregroundMark x1="31333" y1="29553" x2="31333" y2="29553"/>
                        <a14:foregroundMark x1="41111" y1="54296" x2="41111" y2="61512"/>
                        <a14:foregroundMark x1="41111" y1="69759" x2="39556" y2="75601"/>
                        <a14:foregroundMark x1="38000" y1="81443" x2="38000" y2="81443"/>
                        <a14:foregroundMark x1="68667" y1="72165" x2="72444" y2="70790"/>
                        <a14:foregroundMark x1="74889" y1="70790" x2="74889" y2="70790"/>
                        <a14:foregroundMark x1="74889" y1="70790" x2="78667" y2="68385"/>
                        <a14:foregroundMark x1="87111" y1="63918" x2="87111" y2="63918"/>
                        <a14:foregroundMark x1="87778" y1="54296" x2="87778" y2="54296"/>
                        <a14:foregroundMark x1="90889" y1="40206" x2="90889" y2="40206"/>
                        <a14:foregroundMark x1="90889" y1="38832" x2="90889" y2="38832"/>
                        <a14:foregroundMark x1="87778" y1="28179" x2="85556" y2="23711"/>
                        <a14:foregroundMark x1="74889" y1="14089" x2="74889" y2="14089"/>
                        <a14:foregroundMark x1="70222" y1="40206" x2="70222" y2="40206"/>
                        <a14:foregroundMark x1="70222" y1="40206" x2="70222" y2="40206"/>
                        <a14:foregroundMark x1="68667" y1="35395" x2="68667" y2="35395"/>
                        <a14:foregroundMark x1="68000" y1="35395" x2="68000" y2="35395"/>
                        <a14:foregroundMark x1="68000" y1="35395" x2="68000" y2="35395"/>
                        <a14:foregroundMark x1="91556" y1="37801" x2="91556" y2="37801"/>
                        <a14:foregroundMark x1="92444" y1="38832" x2="92444" y2="38832"/>
                        <a14:foregroundMark x1="91556" y1="41237" x2="91556" y2="41237"/>
                        <a14:foregroundMark x1="91556" y1="42612" x2="91556" y2="42612"/>
                        <a14:foregroundMark x1="93778" y1="46048" x2="93778" y2="46048"/>
                        <a14:foregroundMark x1="96222" y1="48454" x2="96222" y2="48454"/>
                        <a14:foregroundMark x1="96222" y1="48454" x2="96222" y2="48454"/>
                        <a14:foregroundMark x1="88444" y1="64948" x2="88444" y2="64948"/>
                        <a14:foregroundMark x1="88444" y1="68385" x2="88444" y2="68385"/>
                        <a14:foregroundMark x1="89333" y1="54296" x2="89333" y2="47079"/>
                        <a14:foregroundMark x1="87111" y1="35395" x2="87111" y2="30584"/>
                        <a14:foregroundMark x1="87111" y1="24742" x2="87111" y2="19931"/>
                        <a14:foregroundMark x1="87111" y1="16495" x2="87111" y2="16495"/>
                        <a14:foregroundMark x1="87111" y1="16495" x2="84667" y2="16495"/>
                        <a14:foregroundMark x1="81556" y1="15464" x2="75556" y2="17526"/>
                        <a14:foregroundMark x1="55778" y1="31959" x2="38889" y2="41237"/>
                        <a14:foregroundMark x1="22000" y1="48454" x2="18222" y2="54296"/>
                        <a14:foregroundMark x1="15111" y1="59107" x2="14444" y2="62543"/>
                        <a14:foregroundMark x1="12889" y1="64948" x2="12889" y2="64948"/>
                        <a14:foregroundMark x1="12889" y1="80412" x2="12889" y2="80412"/>
                        <a14:foregroundMark x1="16667" y1="89691" x2="16667" y2="89691"/>
                        <a14:foregroundMark x1="17556" y1="89691" x2="17556" y2="8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54" y="901277"/>
            <a:ext cx="1709581" cy="110552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0D199EF-0C8C-47C7-A29B-359F709787A6}"/>
              </a:ext>
            </a:extLst>
          </p:cNvPr>
          <p:cNvSpPr txBox="1"/>
          <p:nvPr/>
        </p:nvSpPr>
        <p:spPr>
          <a:xfrm>
            <a:off x="6885572" y="3674935"/>
            <a:ext cx="62048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한국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노약자 외에는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앉을 수 없는 노약자석</a:t>
            </a:r>
          </a:p>
        </p:txBody>
      </p:sp>
      <p:pic>
        <p:nvPicPr>
          <p:cNvPr id="45" name="그림 44" descr="중지, 표지판, 그리기, 음식이(가) 표시된 사진&#10;&#10;자동 생성된 설명">
            <a:extLst>
              <a:ext uri="{FF2B5EF4-FFF2-40B4-BE49-F238E27FC236}">
                <a16:creationId xmlns:a16="http://schemas.microsoft.com/office/drawing/2014/main" id="{7950FE5F-83D2-4598-AE97-9C224BC075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81" y="4649647"/>
            <a:ext cx="1157418" cy="69115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35F36E-8FBC-4628-BC48-EF159799DB83}"/>
              </a:ext>
            </a:extLst>
          </p:cNvPr>
          <p:cNvSpPr txBox="1"/>
          <p:nvPr/>
        </p:nvSpPr>
        <p:spPr>
          <a:xfrm>
            <a:off x="6835100" y="5510447"/>
            <a:ext cx="65967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노약자가 없을 때는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누구나 앉을 수 있음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9" name="그림 48" descr="그리기이(가) 표시된 사진&#10;&#10;자동 생성된 설명">
            <a:extLst>
              <a:ext uri="{FF2B5EF4-FFF2-40B4-BE49-F238E27FC236}">
                <a16:creationId xmlns:a16="http://schemas.microsoft.com/office/drawing/2014/main" id="{D9D14C54-FE79-4F79-81B5-C163DCBA99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90" y="4734595"/>
            <a:ext cx="2265324" cy="2917462"/>
          </a:xfrm>
          <a:prstGeom prst="rect">
            <a:avLst/>
          </a:prstGeom>
        </p:spPr>
      </p:pic>
      <p:sp>
        <p:nvSpPr>
          <p:cNvPr id="51" name="사각형: 잘린 대각선 방향 모서리 50">
            <a:extLst>
              <a:ext uri="{FF2B5EF4-FFF2-40B4-BE49-F238E27FC236}">
                <a16:creationId xmlns:a16="http://schemas.microsoft.com/office/drawing/2014/main" id="{EE4D4026-C295-466D-B45F-D594272768B1}"/>
              </a:ext>
            </a:extLst>
          </p:cNvPr>
          <p:cNvSpPr/>
          <p:nvPr/>
        </p:nvSpPr>
        <p:spPr>
          <a:xfrm>
            <a:off x="6825744" y="3558472"/>
            <a:ext cx="4493688" cy="1032107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사각형: 잘린 대각선 방향 모서리 51">
            <a:extLst>
              <a:ext uri="{FF2B5EF4-FFF2-40B4-BE49-F238E27FC236}">
                <a16:creationId xmlns:a16="http://schemas.microsoft.com/office/drawing/2014/main" id="{0A8157AD-D8CE-4D12-8F67-37392867C8E3}"/>
              </a:ext>
            </a:extLst>
          </p:cNvPr>
          <p:cNvSpPr/>
          <p:nvPr/>
        </p:nvSpPr>
        <p:spPr>
          <a:xfrm>
            <a:off x="6835100" y="5458932"/>
            <a:ext cx="4175692" cy="1032107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52BF368-53EF-411A-845E-023DC430BBFF}"/>
              </a:ext>
            </a:extLst>
          </p:cNvPr>
          <p:cNvGrpSpPr/>
          <p:nvPr/>
        </p:nvGrpSpPr>
        <p:grpSpPr>
          <a:xfrm>
            <a:off x="265845" y="1418745"/>
            <a:ext cx="2331720" cy="553998"/>
            <a:chOff x="823122" y="1540237"/>
            <a:chExt cx="2331720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D9186-1392-440E-AFE1-6868C15D9AB7}"/>
                </a:ext>
              </a:extLst>
            </p:cNvPr>
            <p:cNvSpPr txBox="1"/>
            <p:nvPr/>
          </p:nvSpPr>
          <p:spPr>
            <a:xfrm>
              <a:off x="823122" y="1575533"/>
              <a:ext cx="233172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대중교통 예절</a:t>
              </a:r>
              <a:endPara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308C56C-5BF7-4C53-8D36-62F56E75EC33}"/>
                </a:ext>
              </a:extLst>
            </p:cNvPr>
            <p:cNvSpPr/>
            <p:nvPr/>
          </p:nvSpPr>
          <p:spPr>
            <a:xfrm>
              <a:off x="862386" y="1540237"/>
              <a:ext cx="2253193" cy="55399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3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21" grpId="0"/>
      <p:bldP spid="23" grpId="0"/>
      <p:bldP spid="24" grpId="0" animBg="1"/>
      <p:bldP spid="25" grpId="0" animBg="1"/>
      <p:bldP spid="43" grpId="0"/>
      <p:bldP spid="47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EA12CD9F-6622-4DB2-97EA-0B8E2248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80" y="1002207"/>
            <a:ext cx="4650269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B79AE-9157-4CB6-894E-480B57BA3DAC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2BBA6-3F73-4C31-9AD7-0CC8C41312DB}"/>
              </a:ext>
            </a:extLst>
          </p:cNvPr>
          <p:cNvSpPr txBox="1"/>
          <p:nvPr/>
        </p:nvSpPr>
        <p:spPr>
          <a:xfrm>
            <a:off x="503224" y="572410"/>
            <a:ext cx="40977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현대 일본의 예절 문화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CC8E780-AD76-4A3B-BC9F-61C0076F8660}"/>
              </a:ext>
            </a:extLst>
          </p:cNvPr>
          <p:cNvSpPr/>
          <p:nvPr/>
        </p:nvSpPr>
        <p:spPr>
          <a:xfrm>
            <a:off x="660826" y="1349121"/>
            <a:ext cx="2969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에스컬레이터 예절</a:t>
            </a:r>
            <a:endParaRPr lang="ko-KR" altLang="en-US" sz="26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A518BD7-19C5-46B1-9494-6798D255232B}"/>
              </a:ext>
            </a:extLst>
          </p:cNvPr>
          <p:cNvSpPr/>
          <p:nvPr/>
        </p:nvSpPr>
        <p:spPr>
          <a:xfrm>
            <a:off x="660826" y="1368687"/>
            <a:ext cx="2951176" cy="43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 descr="실내, 서있는, 건물, 남자이(가) 표시된 사진&#10;&#10;자동 생성된 설명">
            <a:extLst>
              <a:ext uri="{FF2B5EF4-FFF2-40B4-BE49-F238E27FC236}">
                <a16:creationId xmlns:a16="http://schemas.microsoft.com/office/drawing/2014/main" id="{B546641C-DF79-42A6-AFD2-21AA77142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" y="4586580"/>
            <a:ext cx="3246847" cy="192051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그림 14" descr="실내, 기차, 창문, 남자이(가) 표시된 사진&#10;&#10;자동 생성된 설명">
            <a:extLst>
              <a:ext uri="{FF2B5EF4-FFF2-40B4-BE49-F238E27FC236}">
                <a16:creationId xmlns:a16="http://schemas.microsoft.com/office/drawing/2014/main" id="{CA5EAB75-CF67-43A4-98F1-E7E2CC372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6" y="2180754"/>
            <a:ext cx="3120841" cy="202555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544A2E0-1EF1-4782-A6AC-520271EC952D}"/>
              </a:ext>
            </a:extLst>
          </p:cNvPr>
          <p:cNvSpPr/>
          <p:nvPr/>
        </p:nvSpPr>
        <p:spPr>
          <a:xfrm>
            <a:off x="6159870" y="1232442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에스컬레이터 한 줄 서기</a:t>
            </a:r>
            <a:endParaRPr lang="ko-KR" altLang="en-US" sz="26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13CBEC1-E747-4AF4-BEFB-5518D7A8F4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80537" y="3147833"/>
            <a:ext cx="645854" cy="1015506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4B8B3D-6A1D-4FF0-9E8C-06AC463337CB}"/>
              </a:ext>
            </a:extLst>
          </p:cNvPr>
          <p:cNvSpPr/>
          <p:nvPr/>
        </p:nvSpPr>
        <p:spPr>
          <a:xfrm>
            <a:off x="320555" y="2015931"/>
            <a:ext cx="3606800" cy="469945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61B7F1C-1A9D-4E4A-AA5F-661242238A5E}"/>
              </a:ext>
            </a:extLst>
          </p:cNvPr>
          <p:cNvSpPr/>
          <p:nvPr/>
        </p:nvSpPr>
        <p:spPr>
          <a:xfrm>
            <a:off x="5274547" y="2050016"/>
            <a:ext cx="64379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급한 사람은 옆으로 먼저 지나가도록 배려</a:t>
            </a:r>
            <a:endParaRPr lang="ko-KR" altLang="en-US" sz="2600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C68C276-771F-4061-80B8-CA3B5DE4E07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32453" y="2564246"/>
            <a:ext cx="916276" cy="92410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A120EA3-158B-48E2-A545-AC9D916D8D29}"/>
              </a:ext>
            </a:extLst>
          </p:cNvPr>
          <p:cNvSpPr/>
          <p:nvPr/>
        </p:nvSpPr>
        <p:spPr>
          <a:xfrm>
            <a:off x="6058641" y="2954247"/>
            <a:ext cx="4203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일본 남녀노소 누구나 지킴</a:t>
            </a:r>
            <a:endParaRPr lang="ko-KR" altLang="en-US" sz="2600" dirty="0"/>
          </a:p>
        </p:txBody>
      </p:sp>
      <p:pic>
        <p:nvPicPr>
          <p:cNvPr id="23" name="그림 22" descr="그리기이(가) 표시된 사진&#10;&#10;자동 생성된 설명">
            <a:extLst>
              <a:ext uri="{FF2B5EF4-FFF2-40B4-BE49-F238E27FC236}">
                <a16:creationId xmlns:a16="http://schemas.microsoft.com/office/drawing/2014/main" id="{05AB29C9-FC11-48AB-AF27-5204CC015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37" y="2296237"/>
            <a:ext cx="2265324" cy="291746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5A927771-EF9C-4803-BD83-C94789A9E380}"/>
              </a:ext>
            </a:extLst>
          </p:cNvPr>
          <p:cNvSpPr/>
          <p:nvPr/>
        </p:nvSpPr>
        <p:spPr>
          <a:xfrm>
            <a:off x="8752223" y="4843829"/>
            <a:ext cx="2969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최근엔 한국에서도</a:t>
            </a:r>
            <a:endParaRPr lang="ko-KR" altLang="en-US" sz="2600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E14DFAA-72B6-4E33-A189-B7B6EAD22003}"/>
              </a:ext>
            </a:extLst>
          </p:cNvPr>
          <p:cNvCxnSpPr>
            <a:cxnSpLocks/>
          </p:cNvCxnSpPr>
          <p:nvPr/>
        </p:nvCxnSpPr>
        <p:spPr>
          <a:xfrm>
            <a:off x="4993177" y="3655586"/>
            <a:ext cx="7196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그림 30" descr="사람, 실내, 사람들, 공항이(가) 표시된 사진&#10;&#10;자동 생성된 설명">
            <a:extLst>
              <a:ext uri="{FF2B5EF4-FFF2-40B4-BE49-F238E27FC236}">
                <a16:creationId xmlns:a16="http://schemas.microsoft.com/office/drawing/2014/main" id="{67A71DB3-63A3-43C1-960A-6D61A6E2E12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89" y="3900141"/>
            <a:ext cx="3136879" cy="2749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13DADA60-6324-4D61-96BF-65D7662531E1}"/>
              </a:ext>
            </a:extLst>
          </p:cNvPr>
          <p:cNvSpPr/>
          <p:nvPr/>
        </p:nvSpPr>
        <p:spPr>
          <a:xfrm>
            <a:off x="8877086" y="5401420"/>
            <a:ext cx="2751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점점 퍼지는 중 </a:t>
            </a:r>
            <a:r>
              <a:rPr lang="en-US" altLang="ko-KR" sz="2600" b="1" dirty="0">
                <a:solidFill>
                  <a:prstClr val="black"/>
                </a:solidFill>
              </a:rPr>
              <a:t>!!</a:t>
            </a:r>
            <a:endParaRPr lang="ko-KR" altLang="en-US" sz="26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159EA7F-6FD5-4866-89DA-958EDC727958}"/>
              </a:ext>
            </a:extLst>
          </p:cNvPr>
          <p:cNvSpPr/>
          <p:nvPr/>
        </p:nvSpPr>
        <p:spPr>
          <a:xfrm>
            <a:off x="6044578" y="2882585"/>
            <a:ext cx="4100552" cy="655467"/>
          </a:xfrm>
          <a:prstGeom prst="roundRect">
            <a:avLst/>
          </a:prstGeom>
          <a:noFill/>
          <a:ln w="57150">
            <a:solidFill>
              <a:srgbClr val="498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AE416905-506A-48A3-8BD3-95BBEA0EF29A}"/>
              </a:ext>
            </a:extLst>
          </p:cNvPr>
          <p:cNvSpPr/>
          <p:nvPr/>
        </p:nvSpPr>
        <p:spPr>
          <a:xfrm>
            <a:off x="8493537" y="4595643"/>
            <a:ext cx="3538472" cy="1490129"/>
          </a:xfrm>
          <a:prstGeom prst="roundRect">
            <a:avLst/>
          </a:prstGeom>
          <a:noFill/>
          <a:ln w="57150">
            <a:solidFill>
              <a:srgbClr val="498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11912C9-6A75-4A88-875A-7C19A83DD8B5}"/>
              </a:ext>
            </a:extLst>
          </p:cNvPr>
          <p:cNvCxnSpPr/>
          <p:nvPr/>
        </p:nvCxnSpPr>
        <p:spPr>
          <a:xfrm>
            <a:off x="4981754" y="1350920"/>
            <a:ext cx="0" cy="5300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3" grpId="0" animBg="1"/>
      <p:bldP spid="16" grpId="0"/>
      <p:bldP spid="18" grpId="0" animBg="1"/>
      <p:bldP spid="20" grpId="0"/>
      <p:bldP spid="22" grpId="0"/>
      <p:bldP spid="27" grpId="0"/>
      <p:bldP spid="32" grpId="0"/>
      <p:bldP spid="4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DEF453-446A-491A-8494-7A9276501773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0" name="그림 9" descr="건물, 도로, 실외, 거리이(가) 표시된 사진&#10;&#10;자동 생성된 설명">
            <a:extLst>
              <a:ext uri="{FF2B5EF4-FFF2-40B4-BE49-F238E27FC236}">
                <a16:creationId xmlns:a16="http://schemas.microsoft.com/office/drawing/2014/main" id="{CAF375E9-895A-43F9-AA6B-D41A9F65C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0" b="671"/>
          <a:stretch/>
        </p:blipFill>
        <p:spPr>
          <a:xfrm>
            <a:off x="6601985" y="2081789"/>
            <a:ext cx="2377104" cy="2403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F5028AA-04CE-425C-A48F-1DD412A81D76}"/>
              </a:ext>
            </a:extLst>
          </p:cNvPr>
          <p:cNvSpPr/>
          <p:nvPr/>
        </p:nvSpPr>
        <p:spPr>
          <a:xfrm>
            <a:off x="6441077" y="6186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https://livejapan.com/ko/in-tokyo/in-pref-tokyo/in-akihabara/article-a0002567/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BF3FF3D-DE21-43ED-895E-9C857CBC5C4F}"/>
              </a:ext>
            </a:extLst>
          </p:cNvPr>
          <p:cNvSpPr/>
          <p:nvPr/>
        </p:nvSpPr>
        <p:spPr>
          <a:xfrm>
            <a:off x="6333866" y="6150114"/>
            <a:ext cx="5745176" cy="707886"/>
          </a:xfrm>
          <a:prstGeom prst="rect">
            <a:avLst/>
          </a:prstGeom>
          <a:noFill/>
          <a:ln w="5715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" name="그림 29" descr="사람, 실외, 쥐고있는, 남자이(가) 표시된 사진&#10;&#10;자동 생성된 설명">
            <a:extLst>
              <a:ext uri="{FF2B5EF4-FFF2-40B4-BE49-F238E27FC236}">
                <a16:creationId xmlns:a16="http://schemas.microsoft.com/office/drawing/2014/main" id="{B5584230-EE31-4A90-B5D7-3BA448F5B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7" y="1628203"/>
            <a:ext cx="1918050" cy="1578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1625A79C-6543-4B42-8A68-5CB27F76767F}"/>
              </a:ext>
            </a:extLst>
          </p:cNvPr>
          <p:cNvGrpSpPr/>
          <p:nvPr/>
        </p:nvGrpSpPr>
        <p:grpSpPr>
          <a:xfrm>
            <a:off x="2181347" y="1043842"/>
            <a:ext cx="2635658" cy="892552"/>
            <a:chOff x="4635037" y="4201226"/>
            <a:chExt cx="2635658" cy="89255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6B67D86-D07E-44A1-803D-B9993AD7F048}"/>
                </a:ext>
              </a:extLst>
            </p:cNvPr>
            <p:cNvSpPr/>
            <p:nvPr/>
          </p:nvSpPr>
          <p:spPr>
            <a:xfrm>
              <a:off x="4635037" y="4201226"/>
              <a:ext cx="2635658" cy="892552"/>
            </a:xfrm>
            <a:prstGeom prst="rect">
              <a:avLst/>
            </a:prstGeom>
            <a:ln>
              <a:solidFill>
                <a:srgbClr val="ED7D31"/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2600" b="1" dirty="0">
                  <a:solidFill>
                    <a:prstClr val="black"/>
                  </a:solidFill>
                </a:rPr>
                <a:t>   </a:t>
              </a:r>
              <a:r>
                <a:rPr lang="ko-KR" altLang="en-US" sz="2600" dirty="0">
                  <a:solidFill>
                    <a:prstClr val="black"/>
                  </a:solidFill>
                </a:rPr>
                <a:t>담배꽁초는</a:t>
              </a:r>
              <a:br>
                <a:rPr lang="en-US" altLang="ko-KR" sz="2600" dirty="0">
                  <a:solidFill>
                    <a:prstClr val="black"/>
                  </a:solidFill>
                </a:rPr>
              </a:br>
              <a:r>
                <a:rPr lang="ko-KR" altLang="en-US" sz="2600" dirty="0">
                  <a:solidFill>
                    <a:prstClr val="black"/>
                  </a:solidFill>
                </a:rPr>
                <a:t>휴대용 재떨이에</a:t>
              </a:r>
              <a:endParaRPr lang="ko-KR" altLang="en-US" sz="2600" dirty="0"/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6B36180C-4506-40EC-AC4E-B6A74FFD4EB6}"/>
                </a:ext>
              </a:extLst>
            </p:cNvPr>
            <p:cNvSpPr/>
            <p:nvPr/>
          </p:nvSpPr>
          <p:spPr>
            <a:xfrm>
              <a:off x="4635037" y="4201226"/>
              <a:ext cx="2635658" cy="892552"/>
            </a:xfrm>
            <a:prstGeom prst="roundRect">
              <a:avLst/>
            </a:prstGeom>
            <a:noFill/>
            <a:ln w="571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CE4D3AB-F307-4E9F-93E0-FF9AC295D3AB}"/>
              </a:ext>
            </a:extLst>
          </p:cNvPr>
          <p:cNvGrpSpPr/>
          <p:nvPr/>
        </p:nvGrpSpPr>
        <p:grpSpPr>
          <a:xfrm>
            <a:off x="2450720" y="5322739"/>
            <a:ext cx="2202598" cy="1038782"/>
            <a:chOff x="9279180" y="1281337"/>
            <a:chExt cx="2202598" cy="1038782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7723FC1-4A02-42E2-8763-A9CA9FD7C305}"/>
                </a:ext>
              </a:extLst>
            </p:cNvPr>
            <p:cNvSpPr/>
            <p:nvPr/>
          </p:nvSpPr>
          <p:spPr>
            <a:xfrm>
              <a:off x="9453982" y="1310770"/>
              <a:ext cx="1968809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>
                  <a:solidFill>
                    <a:prstClr val="black"/>
                  </a:solidFill>
                </a:rPr>
                <a:t>일본 에서는</a:t>
              </a:r>
              <a:br>
                <a:rPr lang="en-US" altLang="ko-KR" sz="2600" b="1" dirty="0">
                  <a:solidFill>
                    <a:prstClr val="black"/>
                  </a:solidFill>
                </a:rPr>
              </a:br>
              <a:r>
                <a:rPr lang="ko-KR" altLang="en-US" sz="2600" b="1" dirty="0">
                  <a:solidFill>
                    <a:prstClr val="black"/>
                  </a:solidFill>
                </a:rPr>
                <a:t>기본 상식</a:t>
              </a:r>
              <a:endParaRPr lang="ko-KR" altLang="en-US" sz="2600" dirty="0"/>
            </a:p>
          </p:txBody>
        </p:sp>
        <p:pic>
          <p:nvPicPr>
            <p:cNvPr id="40" name="그림 39" descr="그리기이(가) 표시된 사진&#10;&#10;자동 생성된 설명">
              <a:extLst>
                <a:ext uri="{FF2B5EF4-FFF2-40B4-BE49-F238E27FC236}">
                  <a16:creationId xmlns:a16="http://schemas.microsoft.com/office/drawing/2014/main" id="{24B91C9C-F130-4BCD-8F8C-BD9675007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65" b="90000" l="9934" r="89625">
                          <a14:foregroundMark x1="56291" y1="8529" x2="56291" y2="8529"/>
                          <a14:foregroundMark x1="53201" y1="6765" x2="55408" y2="7353"/>
                          <a14:foregroundMark x1="25166" y1="79412" x2="25166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8886" flipV="1">
              <a:off x="10884019" y="1705821"/>
              <a:ext cx="431906" cy="478142"/>
            </a:xfrm>
            <a:prstGeom prst="rect">
              <a:avLst/>
            </a:prstGeom>
          </p:spPr>
        </p:pic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BDDAD4FE-632A-4C14-AF31-AC523CC7C67A}"/>
                </a:ext>
              </a:extLst>
            </p:cNvPr>
            <p:cNvSpPr/>
            <p:nvPr/>
          </p:nvSpPr>
          <p:spPr>
            <a:xfrm>
              <a:off x="9279180" y="1281337"/>
              <a:ext cx="2202598" cy="103878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3" name="그림 42" descr="실내, 남자, 건물, 생활이(가) 표시된 사진&#10;&#10;자동 생성된 설명">
            <a:extLst>
              <a:ext uri="{FF2B5EF4-FFF2-40B4-BE49-F238E27FC236}">
                <a16:creationId xmlns:a16="http://schemas.microsoft.com/office/drawing/2014/main" id="{4A2D4166-4AFE-4B83-8933-C970158E8B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2156871"/>
            <a:ext cx="2054935" cy="164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7" name="그룹 46">
            <a:extLst>
              <a:ext uri="{FF2B5EF4-FFF2-40B4-BE49-F238E27FC236}">
                <a16:creationId xmlns:a16="http://schemas.microsoft.com/office/drawing/2014/main" id="{160BF29D-32A1-4971-BFD4-B349722D9526}"/>
              </a:ext>
            </a:extLst>
          </p:cNvPr>
          <p:cNvGrpSpPr/>
          <p:nvPr/>
        </p:nvGrpSpPr>
        <p:grpSpPr>
          <a:xfrm>
            <a:off x="517346" y="3544332"/>
            <a:ext cx="1851789" cy="940936"/>
            <a:chOff x="9009650" y="707886"/>
            <a:chExt cx="1851789" cy="940936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A8252FA-9C4B-4BFB-A11B-B51B24BA60FC}"/>
                </a:ext>
              </a:extLst>
            </p:cNvPr>
            <p:cNvSpPr/>
            <p:nvPr/>
          </p:nvSpPr>
          <p:spPr>
            <a:xfrm>
              <a:off x="9009650" y="756270"/>
              <a:ext cx="1851789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dirty="0">
                  <a:solidFill>
                    <a:prstClr val="black"/>
                  </a:solidFill>
                </a:rPr>
                <a:t>분리수거는</a:t>
              </a:r>
              <a:br>
                <a:rPr lang="en-US" altLang="ko-KR" sz="2600" dirty="0">
                  <a:solidFill>
                    <a:prstClr val="black"/>
                  </a:solidFill>
                </a:rPr>
              </a:br>
              <a:r>
                <a:rPr lang="en-US" altLang="ko-KR" sz="2600" dirty="0">
                  <a:solidFill>
                    <a:prstClr val="black"/>
                  </a:solidFill>
                </a:rPr>
                <a:t>  </a:t>
              </a:r>
              <a:r>
                <a:rPr lang="ko-KR" altLang="en-US" sz="2600" dirty="0">
                  <a:solidFill>
                    <a:prstClr val="black"/>
                  </a:solidFill>
                </a:rPr>
                <a:t>철저히</a:t>
              </a:r>
              <a:endParaRPr lang="ko-KR" altLang="en-US" sz="2600" dirty="0"/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C1E4C6A9-D1E9-4B3C-A28F-D111FFCF1646}"/>
                </a:ext>
              </a:extLst>
            </p:cNvPr>
            <p:cNvSpPr/>
            <p:nvPr/>
          </p:nvSpPr>
          <p:spPr>
            <a:xfrm>
              <a:off x="9009650" y="707886"/>
              <a:ext cx="1734550" cy="940936"/>
            </a:xfrm>
            <a:prstGeom prst="roundRect">
              <a:avLst/>
            </a:prstGeom>
            <a:noFill/>
            <a:ln w="571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B37642D5-3D51-4CDE-ADD7-941029042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060" y="4931216"/>
            <a:ext cx="823123" cy="1223999"/>
          </a:xfrm>
          <a:prstGeom prst="rect">
            <a:avLst/>
          </a:prstGeom>
        </p:spPr>
      </p:pic>
      <p:pic>
        <p:nvPicPr>
          <p:cNvPr id="22" name="그림 21" descr="건물, 실외, 인도, 플랫폼이(가) 표시된 사진&#10;&#10;자동 생성된 설명">
            <a:extLst>
              <a:ext uri="{FF2B5EF4-FFF2-40B4-BE49-F238E27FC236}">
                <a16:creationId xmlns:a16="http://schemas.microsoft.com/office/drawing/2014/main" id="{02AFF177-EB92-4C50-96D4-B202EE5141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1" y="2051148"/>
            <a:ext cx="2093255" cy="2413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원호 22">
            <a:extLst>
              <a:ext uri="{FF2B5EF4-FFF2-40B4-BE49-F238E27FC236}">
                <a16:creationId xmlns:a16="http://schemas.microsoft.com/office/drawing/2014/main" id="{8C6C7478-EC08-4096-9B81-27C360BE91E5}"/>
              </a:ext>
            </a:extLst>
          </p:cNvPr>
          <p:cNvSpPr/>
          <p:nvPr/>
        </p:nvSpPr>
        <p:spPr>
          <a:xfrm flipV="1">
            <a:off x="1644432" y="1571286"/>
            <a:ext cx="866346" cy="789082"/>
          </a:xfrm>
          <a:prstGeom prst="arc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원호 23">
            <a:extLst>
              <a:ext uri="{FF2B5EF4-FFF2-40B4-BE49-F238E27FC236}">
                <a16:creationId xmlns:a16="http://schemas.microsoft.com/office/drawing/2014/main" id="{9E79282E-2E99-4FD5-8DE8-8A22556DCC58}"/>
              </a:ext>
            </a:extLst>
          </p:cNvPr>
          <p:cNvSpPr/>
          <p:nvPr/>
        </p:nvSpPr>
        <p:spPr>
          <a:xfrm rot="282406" flipH="1">
            <a:off x="2055732" y="2964351"/>
            <a:ext cx="1031201" cy="1143237"/>
          </a:xfrm>
          <a:prstGeom prst="arc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0974DD-35A4-4F03-BDEB-3CE551E11C54}"/>
              </a:ext>
            </a:extLst>
          </p:cNvPr>
          <p:cNvSpPr txBox="1"/>
          <p:nvPr/>
        </p:nvSpPr>
        <p:spPr>
          <a:xfrm>
            <a:off x="6947124" y="5052659"/>
            <a:ext cx="6375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prstClr val="black"/>
                </a:solidFill>
              </a:rPr>
              <a:t>일본에 쓰레기가 적은 이유</a:t>
            </a:r>
            <a:endParaRPr lang="ko-KR" altLang="en-US" sz="2600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0ABD55A-4237-4F18-B150-0EF5E748EB91}"/>
              </a:ext>
            </a:extLst>
          </p:cNvPr>
          <p:cNvSpPr/>
          <p:nvPr/>
        </p:nvSpPr>
        <p:spPr>
          <a:xfrm>
            <a:off x="6937695" y="5094932"/>
            <a:ext cx="4177718" cy="466969"/>
          </a:xfrm>
          <a:prstGeom prst="roundRect">
            <a:avLst/>
          </a:prstGeom>
          <a:noFill/>
          <a:ln w="5715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1D66421-15F4-4C63-B3BE-869D1EEC7DB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656948" y="5477174"/>
            <a:ext cx="460503" cy="724070"/>
          </a:xfrm>
          <a:prstGeom prst="rect">
            <a:avLst/>
          </a:prstGeom>
        </p:spPr>
      </p:pic>
      <p:pic>
        <p:nvPicPr>
          <p:cNvPr id="28" name="그림 27" descr="그리기이(가) 표시된 사진&#10;&#10;자동 생성된 설명">
            <a:extLst>
              <a:ext uri="{FF2B5EF4-FFF2-40B4-BE49-F238E27FC236}">
                <a16:creationId xmlns:a16="http://schemas.microsoft.com/office/drawing/2014/main" id="{740237FF-1B11-4F54-9DD5-DA2C9FF58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62" y="5357256"/>
            <a:ext cx="2265324" cy="2917462"/>
          </a:xfrm>
          <a:prstGeom prst="rect">
            <a:avLst/>
          </a:prstGeom>
        </p:spPr>
      </p:pic>
      <p:pic>
        <p:nvPicPr>
          <p:cNvPr id="33" name="그림 32" descr="앉아있는, 표지판, 노트북, 컴퓨터이(가) 표시된 사진&#10;&#10;자동 생성된 설명">
            <a:extLst>
              <a:ext uri="{FF2B5EF4-FFF2-40B4-BE49-F238E27FC236}">
                <a16:creationId xmlns:a16="http://schemas.microsoft.com/office/drawing/2014/main" id="{E45BB2B4-069C-422F-B6E2-77445085B4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26" y="4147969"/>
            <a:ext cx="1259634" cy="59454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2534E16-A5E3-4001-89A6-B4444B4CAA02}"/>
              </a:ext>
            </a:extLst>
          </p:cNvPr>
          <p:cNvGrpSpPr/>
          <p:nvPr/>
        </p:nvGrpSpPr>
        <p:grpSpPr>
          <a:xfrm>
            <a:off x="5557573" y="112776"/>
            <a:ext cx="4954188" cy="1620866"/>
            <a:chOff x="5557573" y="112776"/>
            <a:chExt cx="4954188" cy="162086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2D8698-C33A-446A-925F-9FF0FFC3D41D}"/>
                </a:ext>
              </a:extLst>
            </p:cNvPr>
            <p:cNvGrpSpPr/>
            <p:nvPr/>
          </p:nvGrpSpPr>
          <p:grpSpPr>
            <a:xfrm>
              <a:off x="7262636" y="800535"/>
              <a:ext cx="3249125" cy="933107"/>
              <a:chOff x="6602346" y="4895612"/>
              <a:chExt cx="3249125" cy="933107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5DD5E08-90F8-49CE-B693-AB30DDF38D91}"/>
                  </a:ext>
                </a:extLst>
              </p:cNvPr>
              <p:cNvSpPr/>
              <p:nvPr/>
            </p:nvSpPr>
            <p:spPr>
              <a:xfrm>
                <a:off x="6794469" y="4936167"/>
                <a:ext cx="305700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600" b="1" dirty="0">
                    <a:solidFill>
                      <a:prstClr val="black"/>
                    </a:solidFill>
                  </a:rPr>
                  <a:t>거리에 쓰레기가 </a:t>
                </a:r>
                <a:br>
                  <a:rPr lang="en-US" altLang="ko-KR" sz="2600" b="1" dirty="0">
                    <a:solidFill>
                      <a:prstClr val="black"/>
                    </a:solidFill>
                  </a:rPr>
                </a:br>
                <a:r>
                  <a:rPr lang="ko-KR" altLang="en-US" sz="2600" b="1" dirty="0">
                    <a:solidFill>
                      <a:prstClr val="black"/>
                    </a:solidFill>
                  </a:rPr>
                  <a:t>정말 적은 일본</a:t>
                </a:r>
                <a:endParaRPr lang="ko-KR" altLang="en-US" sz="2600" dirty="0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CA23ABBF-48DB-4203-B82E-5903DDA1A268}"/>
                  </a:ext>
                </a:extLst>
              </p:cNvPr>
              <p:cNvSpPr/>
              <p:nvPr/>
            </p:nvSpPr>
            <p:spPr>
              <a:xfrm>
                <a:off x="6602346" y="4895612"/>
                <a:ext cx="3021553" cy="933107"/>
              </a:xfrm>
              <a:prstGeom prst="roundRect">
                <a:avLst/>
              </a:prstGeom>
              <a:noFill/>
              <a:ln w="5715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3EF54A66-AD40-4CD0-8D1A-F95EBE46E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573" y="832417"/>
              <a:ext cx="1147186" cy="787966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58466A64-70A2-4BC9-BEAE-B9003E12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72556" y="112776"/>
              <a:ext cx="1359349" cy="1359349"/>
            </a:xfrm>
            <a:prstGeom prst="rect">
              <a:avLst/>
            </a:prstGeom>
          </p:spPr>
        </p:pic>
      </p:grp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6F29096-C0FA-4AE2-AD0D-939C3332F045}"/>
              </a:ext>
            </a:extLst>
          </p:cNvPr>
          <p:cNvCxnSpPr>
            <a:cxnSpLocks/>
          </p:cNvCxnSpPr>
          <p:nvPr/>
        </p:nvCxnSpPr>
        <p:spPr>
          <a:xfrm>
            <a:off x="4909000" y="4661069"/>
            <a:ext cx="72811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DAC218DC-0174-45D4-8B61-0C0AC75D5087}"/>
              </a:ext>
            </a:extLst>
          </p:cNvPr>
          <p:cNvGrpSpPr/>
          <p:nvPr/>
        </p:nvGrpSpPr>
        <p:grpSpPr>
          <a:xfrm>
            <a:off x="4918429" y="792450"/>
            <a:ext cx="31217" cy="6065550"/>
            <a:chOff x="4918429" y="792450"/>
            <a:chExt cx="31217" cy="606555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902EECC-7AC6-47D2-8A20-CEB925A7F6A6}"/>
                </a:ext>
              </a:extLst>
            </p:cNvPr>
            <p:cNvCxnSpPr/>
            <p:nvPr/>
          </p:nvCxnSpPr>
          <p:spPr>
            <a:xfrm flipV="1">
              <a:off x="4918429" y="792450"/>
              <a:ext cx="0" cy="38822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68DC66D-6CFA-4248-ADE6-9207D81181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8429" y="4661069"/>
              <a:ext cx="31217" cy="2196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원호 61">
            <a:extLst>
              <a:ext uri="{FF2B5EF4-FFF2-40B4-BE49-F238E27FC236}">
                <a16:creationId xmlns:a16="http://schemas.microsoft.com/office/drawing/2014/main" id="{31176132-BBFE-4F65-BB4C-ECEAF709A7A8}"/>
              </a:ext>
            </a:extLst>
          </p:cNvPr>
          <p:cNvSpPr/>
          <p:nvPr/>
        </p:nvSpPr>
        <p:spPr>
          <a:xfrm rot="21286612" flipV="1">
            <a:off x="33461" y="3556091"/>
            <a:ext cx="5000995" cy="1533002"/>
          </a:xfrm>
          <a:prstGeom prst="arc">
            <a:avLst>
              <a:gd name="adj1" fmla="val 10688703"/>
              <a:gd name="adj2" fmla="val 21232644"/>
            </a:avLst>
          </a:prstGeom>
          <a:ln w="28575">
            <a:solidFill>
              <a:srgbClr val="FF8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 animBg="1"/>
      <p:bldP spid="23" grpId="0" animBg="1"/>
      <p:bldP spid="24" grpId="0" animBg="1"/>
      <p:bldP spid="49" grpId="0"/>
      <p:bldP spid="26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1362203-183D-4314-AD2B-DB1DE0A27558}"/>
              </a:ext>
            </a:extLst>
          </p:cNvPr>
          <p:cNvGrpSpPr/>
          <p:nvPr/>
        </p:nvGrpSpPr>
        <p:grpSpPr>
          <a:xfrm>
            <a:off x="153476" y="4040598"/>
            <a:ext cx="3753319" cy="2235384"/>
            <a:chOff x="153475" y="4046930"/>
            <a:chExt cx="3753319" cy="2235384"/>
          </a:xfrm>
        </p:grpSpPr>
        <p:pic>
          <p:nvPicPr>
            <p:cNvPr id="19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2FC8E6C8-0113-44C6-AA7D-2B0F06DB3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07" y="4046930"/>
              <a:ext cx="3687857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46B5273D-33FF-4440-B2DD-A1C6E4DF4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75" y="4786763"/>
              <a:ext cx="3753319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74856D6-1632-498C-9891-32E38F1DA129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83692-77FB-4DC5-8AEB-A3F1355E0A17}"/>
              </a:ext>
            </a:extLst>
          </p:cNvPr>
          <p:cNvSpPr txBox="1"/>
          <p:nvPr/>
        </p:nvSpPr>
        <p:spPr>
          <a:xfrm>
            <a:off x="450909" y="596159"/>
            <a:ext cx="6203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현대 일본의 의복 문화</a:t>
            </a:r>
            <a:endParaRPr lang="ko-KR" altLang="en-US" sz="2600" dirty="0"/>
          </a:p>
        </p:txBody>
      </p:sp>
      <p:pic>
        <p:nvPicPr>
          <p:cNvPr id="10" name="그림 9" descr="사람, 건물, 도로, 실외이(가) 표시된 사진&#10;&#10;자동 생성된 설명">
            <a:extLst>
              <a:ext uri="{FF2B5EF4-FFF2-40B4-BE49-F238E27FC236}">
                <a16:creationId xmlns:a16="http://schemas.microsoft.com/office/drawing/2014/main" id="{391CBE45-A594-4C44-B272-A83A6DF07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0" y="1468349"/>
            <a:ext cx="1488743" cy="223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그림 11" descr="도로, 실외, 사람, 건물이(가) 표시된 사진&#10;&#10;자동 생성된 설명">
            <a:extLst>
              <a:ext uri="{FF2B5EF4-FFF2-40B4-BE49-F238E27FC236}">
                <a16:creationId xmlns:a16="http://schemas.microsoft.com/office/drawing/2014/main" id="{9FA35471-46F7-453E-BFA7-9971A8B94E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66" y="1448998"/>
            <a:ext cx="1540887" cy="2252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6BC925-695C-4F8F-A1FD-9144481BE982}"/>
              </a:ext>
            </a:extLst>
          </p:cNvPr>
          <p:cNvSpPr txBox="1"/>
          <p:nvPr/>
        </p:nvSpPr>
        <p:spPr>
          <a:xfrm>
            <a:off x="428480" y="4302263"/>
            <a:ext cx="6203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한국과 비슷하면서도</a:t>
            </a:r>
            <a:endParaRPr lang="ko-KR" alt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1D8C1D-0EA7-435D-9AD9-BFA48CC1A711}"/>
              </a:ext>
            </a:extLst>
          </p:cNvPr>
          <p:cNvSpPr txBox="1"/>
          <p:nvPr/>
        </p:nvSpPr>
        <p:spPr>
          <a:xfrm>
            <a:off x="406051" y="4960567"/>
            <a:ext cx="6203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개성적인 일본의 패션</a:t>
            </a:r>
            <a:endParaRPr lang="ko-KR" altLang="en-US" sz="26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9DD8ED8-0595-4F7A-B40E-30209414979F}"/>
              </a:ext>
            </a:extLst>
          </p:cNvPr>
          <p:cNvSpPr/>
          <p:nvPr/>
        </p:nvSpPr>
        <p:spPr>
          <a:xfrm>
            <a:off x="293615" y="1302488"/>
            <a:ext cx="3473042" cy="256483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0291C07-FCD8-468E-A06B-C6C2976C7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77" y="1997550"/>
            <a:ext cx="501163" cy="7880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AF0981-709E-4112-B13F-890BEA62BBE0}"/>
              </a:ext>
            </a:extLst>
          </p:cNvPr>
          <p:cNvSpPr txBox="1"/>
          <p:nvPr/>
        </p:nvSpPr>
        <p:spPr>
          <a:xfrm>
            <a:off x="4372124" y="1278225"/>
            <a:ext cx="61659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다른 나라의 문화를 수용</a:t>
            </a:r>
            <a:endParaRPr lang="ko-KR" altLang="en-US" sz="2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A3A832-DBC1-42C7-9B95-77AC53010B2E}"/>
              </a:ext>
            </a:extLst>
          </p:cNvPr>
          <p:cNvSpPr txBox="1"/>
          <p:nvPr/>
        </p:nvSpPr>
        <p:spPr>
          <a:xfrm>
            <a:off x="9283913" y="1311226"/>
            <a:ext cx="61659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자신들만의 문화</a:t>
            </a:r>
            <a:endParaRPr lang="ko-KR" altLang="en-US" sz="2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DB17AE-78E0-4611-8D64-D917B85136FD}"/>
              </a:ext>
            </a:extLst>
          </p:cNvPr>
          <p:cNvSpPr txBox="1"/>
          <p:nvPr/>
        </p:nvSpPr>
        <p:spPr>
          <a:xfrm>
            <a:off x="6096000" y="2151794"/>
            <a:ext cx="61659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새로운 문화를 만들어 나감</a:t>
            </a:r>
            <a:endParaRPr lang="ko-KR" altLang="en-US" sz="26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60FF5B8-7B48-430E-B7E1-45DC1565E9EF}"/>
              </a:ext>
            </a:extLst>
          </p:cNvPr>
          <p:cNvSpPr/>
          <p:nvPr/>
        </p:nvSpPr>
        <p:spPr>
          <a:xfrm>
            <a:off x="4334374" y="1230152"/>
            <a:ext cx="3946728" cy="553998"/>
          </a:xfrm>
          <a:prstGeom prst="roundRect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더하기 기호 35">
            <a:extLst>
              <a:ext uri="{FF2B5EF4-FFF2-40B4-BE49-F238E27FC236}">
                <a16:creationId xmlns:a16="http://schemas.microsoft.com/office/drawing/2014/main" id="{12BDCDE9-DD29-4519-88C6-860314C15CD1}"/>
              </a:ext>
            </a:extLst>
          </p:cNvPr>
          <p:cNvSpPr/>
          <p:nvPr/>
        </p:nvSpPr>
        <p:spPr>
          <a:xfrm>
            <a:off x="8394248" y="1163647"/>
            <a:ext cx="746620" cy="713206"/>
          </a:xfrm>
          <a:prstGeom prst="mathPlus">
            <a:avLst/>
          </a:prstGeom>
          <a:solidFill>
            <a:srgbClr val="FF80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DEC4108F-D3D6-4E18-A4A7-8D1FA514392F}"/>
              </a:ext>
            </a:extLst>
          </p:cNvPr>
          <p:cNvSpPr/>
          <p:nvPr/>
        </p:nvSpPr>
        <p:spPr>
          <a:xfrm>
            <a:off x="9302393" y="1230152"/>
            <a:ext cx="2595992" cy="61466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9E3A7659-DDA0-4B4F-BB01-3BE51C7300ED}"/>
              </a:ext>
            </a:extLst>
          </p:cNvPr>
          <p:cNvSpPr/>
          <p:nvPr/>
        </p:nvSpPr>
        <p:spPr>
          <a:xfrm>
            <a:off x="6096000" y="2077648"/>
            <a:ext cx="4256015" cy="590051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106E011-E09D-4CE3-A9EB-B94E6E80CD8D}"/>
              </a:ext>
            </a:extLst>
          </p:cNvPr>
          <p:cNvCxnSpPr>
            <a:cxnSpLocks/>
          </p:cNvCxnSpPr>
          <p:nvPr/>
        </p:nvCxnSpPr>
        <p:spPr>
          <a:xfrm>
            <a:off x="4177717" y="1154161"/>
            <a:ext cx="0" cy="57038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그림 45">
            <a:extLst>
              <a:ext uri="{FF2B5EF4-FFF2-40B4-BE49-F238E27FC236}">
                <a16:creationId xmlns:a16="http://schemas.microsoft.com/office/drawing/2014/main" id="{F88D97C6-7598-4372-B805-8BC88C4AEE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42069" r="8476" b="39608"/>
          <a:stretch/>
        </p:blipFill>
        <p:spPr>
          <a:xfrm>
            <a:off x="6525729" y="2709258"/>
            <a:ext cx="3595763" cy="68249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A967F82-554A-4C6A-887C-C5B85188F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683" y="3067821"/>
            <a:ext cx="3993768" cy="443164"/>
          </a:xfrm>
          <a:prstGeom prst="rect">
            <a:avLst/>
          </a:prstGeom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0A62A287-1769-4BD9-891C-93FCCCA4E0FD}"/>
              </a:ext>
            </a:extLst>
          </p:cNvPr>
          <p:cNvCxnSpPr>
            <a:cxnSpLocks/>
          </p:cNvCxnSpPr>
          <p:nvPr/>
        </p:nvCxnSpPr>
        <p:spPr>
          <a:xfrm flipH="1">
            <a:off x="4177717" y="3712478"/>
            <a:ext cx="80124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그림 53" descr="눈, 실외, 여자, 사람이(가) 표시된 사진&#10;&#10;자동 생성된 설명">
            <a:extLst>
              <a:ext uri="{FF2B5EF4-FFF2-40B4-BE49-F238E27FC236}">
                <a16:creationId xmlns:a16="http://schemas.microsoft.com/office/drawing/2014/main" id="{C6901033-F91A-4194-8E4A-D96ACC8475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91" y="3975469"/>
            <a:ext cx="1961373" cy="2736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그림 57" descr="그리기, 표지판이(가) 표시된 사진&#10;&#10;자동 생성된 설명">
            <a:extLst>
              <a:ext uri="{FF2B5EF4-FFF2-40B4-BE49-F238E27FC236}">
                <a16:creationId xmlns:a16="http://schemas.microsoft.com/office/drawing/2014/main" id="{5662F030-E5DC-45D1-9ED7-A4E9F5FF6D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92" b="90000" l="6769" r="95692">
                        <a14:foregroundMark x1="25308" y1="54769" x2="44231" y2="55385"/>
                        <a14:foregroundMark x1="38462" y1="47846" x2="50923" y2="40000"/>
                        <a14:foregroundMark x1="46538" y1="50615" x2="32308" y2="60462"/>
                        <a14:foregroundMark x1="26923" y1="71846" x2="17692" y2="76462"/>
                        <a14:foregroundMark x1="21154" y1="74923" x2="16615" y2="76000"/>
                        <a14:foregroundMark x1="12231" y1="78615" x2="9462" y2="80154"/>
                        <a14:foregroundMark x1="8846" y1="82923" x2="8462" y2="84462"/>
                        <a14:foregroundMark x1="8462" y1="84769" x2="8462" y2="84769"/>
                        <a14:foregroundMark x1="8462" y1="84769" x2="10000" y2="58923"/>
                        <a14:foregroundMark x1="10000" y1="58923" x2="10000" y2="58923"/>
                        <a14:foregroundMark x1="14615" y1="50308" x2="19692" y2="44154"/>
                        <a14:foregroundMark x1="14000" y1="48769" x2="16846" y2="49231"/>
                        <a14:foregroundMark x1="12538" y1="52923" x2="24462" y2="46308"/>
                        <a14:foregroundMark x1="24462" y1="46308" x2="25846" y2="46154"/>
                        <a14:foregroundMark x1="23769" y1="47077" x2="36769" y2="45231"/>
                        <a14:foregroundMark x1="44615" y1="52923" x2="60462" y2="62462"/>
                        <a14:foregroundMark x1="47154" y1="68615" x2="51385" y2="67846"/>
                        <a14:foregroundMark x1="51385" y1="67846" x2="51923" y2="67846"/>
                        <a14:foregroundMark x1="37538" y1="69077" x2="41000" y2="67077"/>
                        <a14:foregroundMark x1="43308" y1="65231" x2="64000" y2="58615"/>
                        <a14:foregroundMark x1="63231" y1="57846" x2="66077" y2="54923"/>
                        <a14:foregroundMark x1="70923" y1="52154" x2="75308" y2="49385"/>
                        <a14:foregroundMark x1="77846" y1="45692" x2="80154" y2="41538"/>
                        <a14:foregroundMark x1="78846" y1="31385" x2="80615" y2="27846"/>
                        <a14:foregroundMark x1="87615" y1="30308" x2="90769" y2="38923"/>
                        <a14:foregroundMark x1="91538" y1="29692" x2="92769" y2="37077"/>
                        <a14:foregroundMark x1="92308" y1="25538" x2="92538" y2="32923"/>
                        <a14:foregroundMark x1="95769" y1="56000" x2="95769" y2="58000"/>
                        <a14:foregroundMark x1="95846" y1="60462" x2="95846" y2="62462"/>
                        <a14:foregroundMark x1="91923" y1="40000" x2="86846" y2="19385"/>
                        <a14:foregroundMark x1="86923" y1="9846" x2="89385" y2="10769"/>
                        <a14:foregroundMark x1="68308" y1="27538" x2="44077" y2="38000"/>
                        <a14:foregroundMark x1="6769" y1="60000" x2="7385" y2="4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231">
            <a:off x="3703977" y="3405969"/>
            <a:ext cx="2021311" cy="904835"/>
          </a:xfrm>
          <a:prstGeom prst="rect">
            <a:avLst/>
          </a:prstGeom>
        </p:spPr>
      </p:pic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40AE56AB-B152-45EA-8B86-3C0BB255A5D7}"/>
              </a:ext>
            </a:extLst>
          </p:cNvPr>
          <p:cNvCxnSpPr>
            <a:cxnSpLocks/>
          </p:cNvCxnSpPr>
          <p:nvPr/>
        </p:nvCxnSpPr>
        <p:spPr>
          <a:xfrm>
            <a:off x="6165908" y="2653584"/>
            <a:ext cx="0" cy="1047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BB93366-6788-4B2E-8305-B4ECB0437340}"/>
              </a:ext>
            </a:extLst>
          </p:cNvPr>
          <p:cNvSpPr txBox="1"/>
          <p:nvPr/>
        </p:nvSpPr>
        <p:spPr>
          <a:xfrm>
            <a:off x="8622402" y="3975469"/>
            <a:ext cx="78017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/>
              <a:t>중세 유럽 의복 문화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3169DD-3223-4123-B101-F9D2C7ED4C54}"/>
              </a:ext>
            </a:extLst>
          </p:cNvPr>
          <p:cNvSpPr txBox="1"/>
          <p:nvPr/>
        </p:nvSpPr>
        <p:spPr>
          <a:xfrm>
            <a:off x="9095764" y="4926015"/>
            <a:ext cx="84770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일본만의 개성</a:t>
            </a:r>
            <a:endParaRPr lang="ko-KR" altLang="en-US" sz="26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91739AF-E1A3-4603-A2F6-EEFB3CA00F68}"/>
              </a:ext>
            </a:extLst>
          </p:cNvPr>
          <p:cNvGrpSpPr/>
          <p:nvPr/>
        </p:nvGrpSpPr>
        <p:grpSpPr>
          <a:xfrm>
            <a:off x="8688188" y="5862297"/>
            <a:ext cx="8976929" cy="1495551"/>
            <a:chOff x="8688188" y="5862297"/>
            <a:chExt cx="8976929" cy="1495551"/>
          </a:xfrm>
        </p:grpSpPr>
        <p:pic>
          <p:nvPicPr>
            <p:cNvPr id="82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A72C61A3-F13D-4823-8C2A-14B9FAA58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188" y="5862297"/>
              <a:ext cx="3032880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B2C5686-8C86-44E7-9A47-EBE2C1A2C5AE}"/>
                </a:ext>
              </a:extLst>
            </p:cNvPr>
            <p:cNvSpPr txBox="1"/>
            <p:nvPr/>
          </p:nvSpPr>
          <p:spPr>
            <a:xfrm>
              <a:off x="8852483" y="6147269"/>
              <a:ext cx="881263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/>
                <a:t>일본 </a:t>
              </a:r>
              <a:r>
                <a:rPr lang="ko-KR" altLang="en-US" sz="2600" b="1" dirty="0" err="1"/>
                <a:t>로리타</a:t>
              </a:r>
              <a:r>
                <a:rPr lang="ko-KR" altLang="en-US" sz="2600" b="1" dirty="0"/>
                <a:t> 패션</a:t>
              </a:r>
            </a:p>
          </p:txBody>
        </p:sp>
      </p:grpSp>
      <p:pic>
        <p:nvPicPr>
          <p:cNvPr id="71" name="그림 70" descr="실내, 커튼, 사람, 여자이(가) 표시된 사진&#10;&#10;자동 생성된 설명">
            <a:extLst>
              <a:ext uri="{FF2B5EF4-FFF2-40B4-BE49-F238E27FC236}">
                <a16:creationId xmlns:a16="http://schemas.microsoft.com/office/drawing/2014/main" id="{745F02E6-2B2C-43C0-90DA-D037F8C5E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99" y="3978086"/>
            <a:ext cx="1682381" cy="2734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7A6FD9B0-628F-4097-8815-A441555E98F4}"/>
              </a:ext>
            </a:extLst>
          </p:cNvPr>
          <p:cNvCxnSpPr>
            <a:cxnSpLocks/>
          </p:cNvCxnSpPr>
          <p:nvPr/>
        </p:nvCxnSpPr>
        <p:spPr>
          <a:xfrm>
            <a:off x="8622402" y="4433572"/>
            <a:ext cx="32060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더하기 기호 75">
            <a:extLst>
              <a:ext uri="{FF2B5EF4-FFF2-40B4-BE49-F238E27FC236}">
                <a16:creationId xmlns:a16="http://schemas.microsoft.com/office/drawing/2014/main" id="{D1593F03-B64E-42B9-873D-FF2CEED69738}"/>
              </a:ext>
            </a:extLst>
          </p:cNvPr>
          <p:cNvSpPr/>
          <p:nvPr/>
        </p:nvSpPr>
        <p:spPr>
          <a:xfrm>
            <a:off x="9976738" y="4520572"/>
            <a:ext cx="455780" cy="439995"/>
          </a:xfrm>
          <a:prstGeom prst="mathPlu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37A7387-82BB-4903-A43A-2766BB0B0913}"/>
              </a:ext>
            </a:extLst>
          </p:cNvPr>
          <p:cNvCxnSpPr>
            <a:cxnSpLocks/>
          </p:cNvCxnSpPr>
          <p:nvPr/>
        </p:nvCxnSpPr>
        <p:spPr>
          <a:xfrm>
            <a:off x="9145477" y="5390485"/>
            <a:ext cx="21183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그림 79">
            <a:extLst>
              <a:ext uri="{FF2B5EF4-FFF2-40B4-BE49-F238E27FC236}">
                <a16:creationId xmlns:a16="http://schemas.microsoft.com/office/drawing/2014/main" id="{DEE837B9-419D-467A-BE22-E6167037E24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 rot="5400000">
            <a:off x="9870910" y="5388863"/>
            <a:ext cx="501163" cy="7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7" grpId="0" animBg="1"/>
      <p:bldP spid="25" grpId="0"/>
      <p:bldP spid="29" grpId="0"/>
      <p:bldP spid="33" grpId="0"/>
      <p:bldP spid="35" grpId="0" animBg="1"/>
      <p:bldP spid="36" grpId="0" animBg="1"/>
      <p:bldP spid="37" grpId="0" animBg="1"/>
      <p:bldP spid="38" grpId="0" animBg="1"/>
      <p:bldP spid="65" grpId="0"/>
      <p:bldP spid="67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1B0D9-0460-4744-ACB8-4DFCE6085BB9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01675-EE81-419E-A5AA-E12220D49CA6}"/>
              </a:ext>
            </a:extLst>
          </p:cNvPr>
          <p:cNvSpPr txBox="1"/>
          <p:nvPr/>
        </p:nvSpPr>
        <p:spPr>
          <a:xfrm>
            <a:off x="450909" y="596159"/>
            <a:ext cx="6203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현대 일본의 의복 문화</a:t>
            </a:r>
            <a:endParaRPr lang="ko-KR" altLang="en-US" sz="2600" dirty="0"/>
          </a:p>
        </p:txBody>
      </p:sp>
      <p:pic>
        <p:nvPicPr>
          <p:cNvPr id="5" name="그림 4" descr="사람, 건물, 사람들, 그룹이(가) 표시된 사진&#10;&#10;자동 생성된 설명">
            <a:extLst>
              <a:ext uri="{FF2B5EF4-FFF2-40B4-BE49-F238E27FC236}">
                <a16:creationId xmlns:a16="http://schemas.microsoft.com/office/drawing/2014/main" id="{D1C7A8AF-6D30-449B-B0B8-FE702358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" y="1851628"/>
            <a:ext cx="2725843" cy="1870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 descr="사람, 대형, 사진, 군중이(가) 표시된 사진&#10;&#10;자동 생성된 설명">
            <a:extLst>
              <a:ext uri="{FF2B5EF4-FFF2-40B4-BE49-F238E27FC236}">
                <a16:creationId xmlns:a16="http://schemas.microsoft.com/office/drawing/2014/main" id="{790A0FA7-E780-4CA5-AD0E-18B9C4E10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28" y="1807138"/>
            <a:ext cx="2874841" cy="1915364"/>
          </a:xfrm>
          <a:prstGeom prst="snip2DiagRect">
            <a:avLst>
              <a:gd name="adj1" fmla="val 31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358FD9-980D-416A-8C08-73AAB10F3C2A}"/>
              </a:ext>
            </a:extLst>
          </p:cNvPr>
          <p:cNvSpPr/>
          <p:nvPr/>
        </p:nvSpPr>
        <p:spPr>
          <a:xfrm>
            <a:off x="277113" y="4466291"/>
            <a:ext cx="60592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</a:rPr>
              <a:t>최근 일본에서 </a:t>
            </a:r>
            <a:r>
              <a:rPr lang="en-US" altLang="ko-KR" sz="2600" dirty="0" err="1">
                <a:solidFill>
                  <a:srgbClr val="000000"/>
                </a:solidFill>
              </a:rPr>
              <a:t>k-pop</a:t>
            </a:r>
            <a:r>
              <a:rPr lang="en-US" altLang="ko-KR" sz="2600" dirty="0">
                <a:solidFill>
                  <a:srgbClr val="000000"/>
                </a:solidFill>
              </a:rPr>
              <a:t>,</a:t>
            </a:r>
            <a:r>
              <a:rPr lang="ko-KR" altLang="en-US" sz="2600" dirty="0">
                <a:solidFill>
                  <a:srgbClr val="000000"/>
                </a:solidFill>
              </a:rPr>
              <a:t> 한국 드라마 인기</a:t>
            </a:r>
            <a:endParaRPr lang="ko-KR" altLang="en-US" sz="26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C9156D-8979-47B8-BDC3-928936D72A81}"/>
              </a:ext>
            </a:extLst>
          </p:cNvPr>
          <p:cNvSpPr/>
          <p:nvPr/>
        </p:nvSpPr>
        <p:spPr>
          <a:xfrm>
            <a:off x="221234" y="5641773"/>
            <a:ext cx="60740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일본인들의 패션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메이크업 등에도 영향</a:t>
            </a:r>
            <a:endParaRPr lang="ko-KR" altLang="en-US" sz="2600" dirty="0"/>
          </a:p>
        </p:txBody>
      </p:sp>
      <p:pic>
        <p:nvPicPr>
          <p:cNvPr id="13" name="그림 1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2B26449F-85A3-450A-A79D-2EBFB7DD2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511" flipV="1">
            <a:off x="5806898" y="3716019"/>
            <a:ext cx="687856" cy="699804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8963E55-C925-4AF1-ADE2-C13FFA2A75EA}"/>
              </a:ext>
            </a:extLst>
          </p:cNvPr>
          <p:cNvSpPr/>
          <p:nvPr/>
        </p:nvSpPr>
        <p:spPr>
          <a:xfrm>
            <a:off x="186079" y="1532597"/>
            <a:ext cx="6074099" cy="239909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2AC97B1-43D0-465D-8ECD-3F6D5621E83C}"/>
              </a:ext>
            </a:extLst>
          </p:cNvPr>
          <p:cNvSpPr/>
          <p:nvPr/>
        </p:nvSpPr>
        <p:spPr>
          <a:xfrm>
            <a:off x="291261" y="4411816"/>
            <a:ext cx="5968917" cy="6045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DDB756-DA21-4393-9E59-CD8752D3C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511" flipV="1">
            <a:off x="5916249" y="4871137"/>
            <a:ext cx="687856" cy="699804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B9DE8C4-466C-45AC-A1D8-D44F470DA6AC}"/>
              </a:ext>
            </a:extLst>
          </p:cNvPr>
          <p:cNvSpPr/>
          <p:nvPr/>
        </p:nvSpPr>
        <p:spPr>
          <a:xfrm>
            <a:off x="277113" y="5550968"/>
            <a:ext cx="5968917" cy="6045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그림 25" descr="사람, 실내, 여자, 보는이(가) 표시된 사진&#10;&#10;자동 생성된 설명">
            <a:extLst>
              <a:ext uri="{FF2B5EF4-FFF2-40B4-BE49-F238E27FC236}">
                <a16:creationId xmlns:a16="http://schemas.microsoft.com/office/drawing/2014/main" id="{B2508BDF-952A-41B8-9ED6-F47B835FF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9" y="1554220"/>
            <a:ext cx="3000387" cy="1697698"/>
          </a:xfrm>
          <a:prstGeom prst="snip2DiagRect">
            <a:avLst>
              <a:gd name="adj1" fmla="val 50000"/>
              <a:gd name="adj2" fmla="val 50000"/>
            </a:avLst>
          </a:prstGeom>
        </p:spPr>
      </p:pic>
      <p:pic>
        <p:nvPicPr>
          <p:cNvPr id="28" name="그림 27" descr="실내, 사람, 여자, 젊은이(가) 표시된 사진&#10;&#10;자동 생성된 설명">
            <a:extLst>
              <a:ext uri="{FF2B5EF4-FFF2-40B4-BE49-F238E27FC236}">
                <a16:creationId xmlns:a16="http://schemas.microsoft.com/office/drawing/2014/main" id="{DFC57449-66A7-4BAC-89D2-CBBAB31EC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58" y="2387008"/>
            <a:ext cx="3031012" cy="1697698"/>
          </a:xfrm>
          <a:prstGeom prst="snip2DiagRect">
            <a:avLst>
              <a:gd name="adj1" fmla="val 50000"/>
              <a:gd name="adj2" fmla="val 50000"/>
            </a:avLst>
          </a:prstGeom>
        </p:spPr>
      </p:pic>
      <p:sp>
        <p:nvSpPr>
          <p:cNvPr id="30" name="사각형: 잘린 대각선 방향 모서리 29">
            <a:extLst>
              <a:ext uri="{FF2B5EF4-FFF2-40B4-BE49-F238E27FC236}">
                <a16:creationId xmlns:a16="http://schemas.microsoft.com/office/drawing/2014/main" id="{BC407693-8C44-4D13-B421-6612638EDDD5}"/>
              </a:ext>
            </a:extLst>
          </p:cNvPr>
          <p:cNvSpPr/>
          <p:nvPr/>
        </p:nvSpPr>
        <p:spPr>
          <a:xfrm flipH="1">
            <a:off x="6788428" y="1513781"/>
            <a:ext cx="5327145" cy="257092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화살표: 오른쪽으로 구부러짐 31">
            <a:extLst>
              <a:ext uri="{FF2B5EF4-FFF2-40B4-BE49-F238E27FC236}">
                <a16:creationId xmlns:a16="http://schemas.microsoft.com/office/drawing/2014/main" id="{BAE06C74-3F8F-4AA7-B2D4-47EF1616A7BD}"/>
              </a:ext>
            </a:extLst>
          </p:cNvPr>
          <p:cNvSpPr/>
          <p:nvPr/>
        </p:nvSpPr>
        <p:spPr>
          <a:xfrm>
            <a:off x="7232538" y="3898292"/>
            <a:ext cx="642942" cy="1027047"/>
          </a:xfrm>
          <a:prstGeom prst="curved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DEC6ADA-CACB-405A-9AE5-FD9CCD0E9C4D}"/>
              </a:ext>
            </a:extLst>
          </p:cNvPr>
          <p:cNvSpPr/>
          <p:nvPr/>
        </p:nvSpPr>
        <p:spPr>
          <a:xfrm>
            <a:off x="8049117" y="4876369"/>
            <a:ext cx="37529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일본 유튜브에 소개되는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A6B81F6-4EED-401E-AC98-39BC7B44174F}"/>
              </a:ext>
            </a:extLst>
          </p:cNvPr>
          <p:cNvSpPr/>
          <p:nvPr/>
        </p:nvSpPr>
        <p:spPr>
          <a:xfrm>
            <a:off x="8128193" y="5312139"/>
            <a:ext cx="3506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한국인 패션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메이크업</a:t>
            </a:r>
            <a:endParaRPr lang="ko-KR" altLang="en-US" sz="26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7F620518-E2EF-4230-92A2-DCF024C6D42C}"/>
              </a:ext>
            </a:extLst>
          </p:cNvPr>
          <p:cNvSpPr/>
          <p:nvPr/>
        </p:nvSpPr>
        <p:spPr>
          <a:xfrm>
            <a:off x="8008050" y="4612982"/>
            <a:ext cx="3785484" cy="138159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B7FBA5A-9FD4-4840-A444-D708CB937397}"/>
              </a:ext>
            </a:extLst>
          </p:cNvPr>
          <p:cNvCxnSpPr>
            <a:cxnSpLocks/>
          </p:cNvCxnSpPr>
          <p:nvPr/>
        </p:nvCxnSpPr>
        <p:spPr>
          <a:xfrm>
            <a:off x="6584092" y="1513781"/>
            <a:ext cx="0" cy="53442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 animBg="1"/>
      <p:bldP spid="15" grpId="0" animBg="1"/>
      <p:bldP spid="17" grpId="0" animBg="1"/>
      <p:bldP spid="30" grpId="0" animBg="1"/>
      <p:bldP spid="32" grpId="0" animBg="1"/>
      <p:bldP spid="33" grpId="0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326B98C-B3AB-4BA6-BFA8-8C3A348516BC}"/>
              </a:ext>
            </a:extLst>
          </p:cNvPr>
          <p:cNvGrpSpPr/>
          <p:nvPr/>
        </p:nvGrpSpPr>
        <p:grpSpPr>
          <a:xfrm>
            <a:off x="8598461" y="3612207"/>
            <a:ext cx="3644904" cy="3594578"/>
            <a:chOff x="8862325" y="3942432"/>
            <a:chExt cx="3644904" cy="3594578"/>
          </a:xfrm>
        </p:grpSpPr>
        <p:pic>
          <p:nvPicPr>
            <p:cNvPr id="39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A681A4C9-71B2-46A2-9F80-58F0C7880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325" y="3942432"/>
              <a:ext cx="2608688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A0F9AE92-1694-4D54-9952-168BC3B6C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265" y="4977285"/>
              <a:ext cx="3349964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B9EFBCD8-EC1E-42DD-9EF8-E7210E45A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4995" y="6041459"/>
              <a:ext cx="2811080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06868426-5A74-4A88-B9DF-8D7B5BF4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0" y="1013802"/>
            <a:ext cx="118494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 descr="그리기이(가) 표시된 사진&#10;&#10;자동 생성된 설명">
            <a:extLst>
              <a:ext uri="{FF2B5EF4-FFF2-40B4-BE49-F238E27FC236}">
                <a16:creationId xmlns:a16="http://schemas.microsoft.com/office/drawing/2014/main" id="{5BB3EBDD-90DD-416C-A63F-D6173FFF4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86" y="582925"/>
            <a:ext cx="2265324" cy="2917462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EDC46639-7BE7-4A47-B21A-A4B1B08CBB3B}"/>
              </a:ext>
            </a:extLst>
          </p:cNvPr>
          <p:cNvSpPr/>
          <p:nvPr/>
        </p:nvSpPr>
        <p:spPr>
          <a:xfrm>
            <a:off x="4123357" y="1282747"/>
            <a:ext cx="1485047" cy="66739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6A64B-4FB0-42F4-BA78-FAD1E06B814F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2A0338-AEF8-4B00-A737-20FAA177BD0E}"/>
              </a:ext>
            </a:extLst>
          </p:cNvPr>
          <p:cNvSpPr/>
          <p:nvPr/>
        </p:nvSpPr>
        <p:spPr>
          <a:xfrm>
            <a:off x="518809" y="553998"/>
            <a:ext cx="3086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일본의 </a:t>
            </a:r>
            <a:r>
              <a:rPr lang="ko-KR" altLang="en-US" sz="2600" b="1" dirty="0" err="1">
                <a:solidFill>
                  <a:srgbClr val="000000"/>
                </a:solidFill>
              </a:rPr>
              <a:t>아니메</a:t>
            </a:r>
            <a:r>
              <a:rPr lang="ko-KR" altLang="en-US" sz="2600" b="1" dirty="0">
                <a:solidFill>
                  <a:srgbClr val="000000"/>
                </a:solidFill>
              </a:rPr>
              <a:t> 문화</a:t>
            </a:r>
            <a:endParaRPr lang="ko-KR" altLang="en-US" sz="2600" dirty="0"/>
          </a:p>
        </p:txBody>
      </p:sp>
      <p:pic>
        <p:nvPicPr>
          <p:cNvPr id="7" name="그림 6" descr="사진, 가장, 대형, 그룹이(가) 표시된 사진&#10;&#10;자동 생성된 설명">
            <a:extLst>
              <a:ext uri="{FF2B5EF4-FFF2-40B4-BE49-F238E27FC236}">
                <a16:creationId xmlns:a16="http://schemas.microsoft.com/office/drawing/2014/main" id="{F81758DD-2AB4-4657-B456-E15FF543FD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5" y="1217545"/>
            <a:ext cx="3250478" cy="210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3A2B490-96F5-4FEC-818F-E82F4CF17C8F}"/>
              </a:ext>
            </a:extLst>
          </p:cNvPr>
          <p:cNvSpPr/>
          <p:nvPr/>
        </p:nvSpPr>
        <p:spPr>
          <a:xfrm>
            <a:off x="6600769" y="1289587"/>
            <a:ext cx="4870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애니메이션을 통칭하는 말</a:t>
            </a:r>
            <a:endParaRPr lang="ko-KR" altLang="en-US" sz="2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4B4326B-D789-45A6-AF92-69CFB34188F1}"/>
              </a:ext>
            </a:extLst>
          </p:cNvPr>
          <p:cNvSpPr/>
          <p:nvPr/>
        </p:nvSpPr>
        <p:spPr>
          <a:xfrm>
            <a:off x="4233979" y="135793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err="1">
                <a:solidFill>
                  <a:srgbClr val="000000"/>
                </a:solidFill>
              </a:rPr>
              <a:t>아니메</a:t>
            </a:r>
            <a:endParaRPr lang="ko-KR" altLang="en-US" sz="2600" dirty="0"/>
          </a:p>
        </p:txBody>
      </p:sp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A022CEF1-0A1A-420B-95C6-91DB90A597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3" y="1297227"/>
            <a:ext cx="716939" cy="49244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C87C9A3-C0BA-442F-93AC-78051294270D}"/>
              </a:ext>
            </a:extLst>
          </p:cNvPr>
          <p:cNvSpPr/>
          <p:nvPr/>
        </p:nvSpPr>
        <p:spPr>
          <a:xfrm>
            <a:off x="4148943" y="2689726"/>
            <a:ext cx="61045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일본의 문화를 세계로 퍼뜨린 일등 공신</a:t>
            </a:r>
            <a:endParaRPr lang="ko-KR" altLang="en-US" sz="26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E658398-2238-4C1A-ADAA-25DB8BC9F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674" y="2960587"/>
            <a:ext cx="1750388" cy="44316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F43A7DF-BF86-43FB-8422-698A2DCD7E3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90" y="3672272"/>
            <a:ext cx="1847306" cy="3110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9DE8BC8-F4BA-47B5-B326-E4D5E41595D9}"/>
              </a:ext>
            </a:extLst>
          </p:cNvPr>
          <p:cNvSpPr/>
          <p:nvPr/>
        </p:nvSpPr>
        <p:spPr>
          <a:xfrm>
            <a:off x="8756656" y="3912942"/>
            <a:ext cx="2419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err="1">
                <a:solidFill>
                  <a:srgbClr val="000000"/>
                </a:solidFill>
              </a:rPr>
              <a:t>아니메를</a:t>
            </a:r>
            <a:r>
              <a:rPr lang="ko-KR" altLang="en-US" sz="2600" b="1" dirty="0">
                <a:solidFill>
                  <a:srgbClr val="000000"/>
                </a:solidFill>
              </a:rPr>
              <a:t> 통해 </a:t>
            </a:r>
            <a:endParaRPr lang="ko-KR" altLang="en-US" sz="2600" dirty="0"/>
          </a:p>
        </p:txBody>
      </p:sp>
      <p:pic>
        <p:nvPicPr>
          <p:cNvPr id="24" name="그림 23" descr="지도이(가) 표시된 사진&#10;&#10;자동 생성된 설명">
            <a:extLst>
              <a:ext uri="{FF2B5EF4-FFF2-40B4-BE49-F238E27FC236}">
                <a16:creationId xmlns:a16="http://schemas.microsoft.com/office/drawing/2014/main" id="{6AA14A7F-250A-41E9-94B8-C05CE19E02F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" y="3573058"/>
            <a:ext cx="3115225" cy="2107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92DE44BE-E022-45BD-8F0E-D536C67E4765}"/>
              </a:ext>
            </a:extLst>
          </p:cNvPr>
          <p:cNvGrpSpPr/>
          <p:nvPr/>
        </p:nvGrpSpPr>
        <p:grpSpPr>
          <a:xfrm>
            <a:off x="436620" y="5825542"/>
            <a:ext cx="3295837" cy="960099"/>
            <a:chOff x="3527057" y="3917920"/>
            <a:chExt cx="3221043" cy="104271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F110284-F394-450D-A46E-A9EB51E5FE02}"/>
                </a:ext>
              </a:extLst>
            </p:cNvPr>
            <p:cNvSpPr/>
            <p:nvPr/>
          </p:nvSpPr>
          <p:spPr>
            <a:xfrm>
              <a:off x="3617669" y="3991279"/>
              <a:ext cx="3130431" cy="969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>
                  <a:solidFill>
                    <a:srgbClr val="000000"/>
                  </a:solidFill>
                </a:rPr>
                <a:t>전 세계에 퍼져 있는</a:t>
              </a:r>
              <a:br>
                <a:rPr lang="en-US" altLang="ko-KR" sz="2600" b="1" dirty="0">
                  <a:solidFill>
                    <a:srgbClr val="000000"/>
                  </a:solidFill>
                </a:rPr>
              </a:br>
              <a:r>
                <a:rPr lang="ko-KR" altLang="en-US" sz="2600" b="1" dirty="0">
                  <a:solidFill>
                    <a:srgbClr val="000000"/>
                  </a:solidFill>
                </a:rPr>
                <a:t>일본의 애니메이션</a:t>
              </a:r>
              <a:endParaRPr lang="ko-KR" altLang="en-US" sz="2600" dirty="0"/>
            </a:p>
          </p:txBody>
        </p:sp>
        <p:sp>
          <p:nvSpPr>
            <p:cNvPr id="26" name="사각형: 둥근 대각선 방향 모서리 25">
              <a:extLst>
                <a:ext uri="{FF2B5EF4-FFF2-40B4-BE49-F238E27FC236}">
                  <a16:creationId xmlns:a16="http://schemas.microsoft.com/office/drawing/2014/main" id="{5B371C5E-A058-4FFD-9715-64CDA3F025AB}"/>
                </a:ext>
              </a:extLst>
            </p:cNvPr>
            <p:cNvSpPr/>
            <p:nvPr/>
          </p:nvSpPr>
          <p:spPr>
            <a:xfrm>
              <a:off x="3527057" y="3917920"/>
              <a:ext cx="3176605" cy="1039268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D4CDC44-1601-4589-80A0-3542138CBE4D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E360D3-9EC7-4B74-95E1-630B1920C502}"/>
              </a:ext>
            </a:extLst>
          </p:cNvPr>
          <p:cNvSpPr/>
          <p:nvPr/>
        </p:nvSpPr>
        <p:spPr>
          <a:xfrm>
            <a:off x="4148942" y="2530549"/>
            <a:ext cx="6195119" cy="8877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BA552E0-F749-4A38-A68E-E44A593ED40C}"/>
              </a:ext>
            </a:extLst>
          </p:cNvPr>
          <p:cNvCxnSpPr>
            <a:cxnSpLocks/>
          </p:cNvCxnSpPr>
          <p:nvPr/>
        </p:nvCxnSpPr>
        <p:spPr>
          <a:xfrm>
            <a:off x="4148942" y="3439481"/>
            <a:ext cx="22424" cy="3418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그림 35" descr="실외, 사람, 소녀, 조그만이(가) 표시된 사진&#10;&#10;자동 생성된 설명">
            <a:extLst>
              <a:ext uri="{FF2B5EF4-FFF2-40B4-BE49-F238E27FC236}">
                <a16:creationId xmlns:a16="http://schemas.microsoft.com/office/drawing/2014/main" id="{6F8E0FBC-CA5D-4A8C-8D2D-BD8B07B2682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32" y="3717123"/>
            <a:ext cx="2043560" cy="3065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16A97F03-B442-41C8-95FE-72F697270B58}"/>
              </a:ext>
            </a:extLst>
          </p:cNvPr>
          <p:cNvSpPr/>
          <p:nvPr/>
        </p:nvSpPr>
        <p:spPr>
          <a:xfrm>
            <a:off x="9080946" y="4902393"/>
            <a:ext cx="32896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일본의 사회</a:t>
            </a:r>
            <a:r>
              <a:rPr lang="en-US" altLang="ko-KR" sz="2600" b="1" dirty="0">
                <a:solidFill>
                  <a:srgbClr val="000000"/>
                </a:solidFill>
              </a:rPr>
              <a:t>,</a:t>
            </a:r>
            <a:r>
              <a:rPr lang="ko-KR" altLang="en-US" sz="2600" b="1" dirty="0">
                <a:solidFill>
                  <a:srgbClr val="000000"/>
                </a:solidFill>
              </a:rPr>
              <a:t> 문화를 </a:t>
            </a:r>
            <a:endParaRPr lang="ko-KR" altLang="en-US" sz="26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5A0A944-A547-4702-A2D1-B3F93FB2EB5C}"/>
              </a:ext>
            </a:extLst>
          </p:cNvPr>
          <p:cNvSpPr/>
          <p:nvPr/>
        </p:nvSpPr>
        <p:spPr>
          <a:xfrm>
            <a:off x="9119722" y="6005813"/>
            <a:ext cx="26356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간접적으로</a:t>
            </a:r>
            <a:r>
              <a:rPr lang="en-US" altLang="ko-KR" sz="2600" b="1" dirty="0">
                <a:solidFill>
                  <a:srgbClr val="000000"/>
                </a:solidFill>
              </a:rPr>
              <a:t> </a:t>
            </a:r>
            <a:r>
              <a:rPr lang="ko-KR" altLang="en-US" sz="2600" b="1" dirty="0">
                <a:solidFill>
                  <a:srgbClr val="000000"/>
                </a:solidFill>
              </a:rPr>
              <a:t>체험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98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8" grpId="0"/>
      <p:bldP spid="9" grpId="0"/>
      <p:bldP spid="14" grpId="0"/>
      <p:bldP spid="22" grpId="0"/>
      <p:bldP spid="31" grpId="0" animBg="1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422F28-04EF-46B5-84C6-EF1D71843C4F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다양한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DBAE141-755B-4A21-8160-6CE24CCA56F1}"/>
              </a:ext>
            </a:extLst>
          </p:cNvPr>
          <p:cNvSpPr/>
          <p:nvPr/>
        </p:nvSpPr>
        <p:spPr>
          <a:xfrm>
            <a:off x="518809" y="553998"/>
            <a:ext cx="3086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일본의 </a:t>
            </a:r>
            <a:r>
              <a:rPr lang="ko-KR" altLang="en-US" sz="2600" b="1" dirty="0" err="1">
                <a:solidFill>
                  <a:srgbClr val="000000"/>
                </a:solidFill>
              </a:rPr>
              <a:t>아니메</a:t>
            </a:r>
            <a:r>
              <a:rPr lang="ko-KR" altLang="en-US" sz="2600" b="1" dirty="0">
                <a:solidFill>
                  <a:srgbClr val="000000"/>
                </a:solidFill>
              </a:rPr>
              <a:t> 문화</a:t>
            </a:r>
            <a:endParaRPr lang="ko-KR" altLang="en-US" sz="2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A01938-9ED6-4491-BC34-05C83B96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0" y="1421860"/>
            <a:ext cx="3354420" cy="2483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그림 9" descr="사람, 건물, 실외, 거리이(가) 표시된 사진&#10;&#10;자동 생성된 설명">
            <a:extLst>
              <a:ext uri="{FF2B5EF4-FFF2-40B4-BE49-F238E27FC236}">
                <a16:creationId xmlns:a16="http://schemas.microsoft.com/office/drawing/2014/main" id="{04F119A0-84C8-4423-B096-4126E19C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0" y="3904917"/>
            <a:ext cx="3367863" cy="2245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C981794-6943-4220-9330-43CD3893F7C7}"/>
              </a:ext>
            </a:extLst>
          </p:cNvPr>
          <p:cNvSpPr/>
          <p:nvPr/>
        </p:nvSpPr>
        <p:spPr>
          <a:xfrm>
            <a:off x="3618353" y="1460015"/>
            <a:ext cx="53767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극장판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관련상품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게임과의 </a:t>
            </a:r>
            <a:r>
              <a:rPr lang="ko-KR" altLang="en-US" sz="2600" b="1" dirty="0" err="1">
                <a:solidFill>
                  <a:srgbClr val="000000"/>
                </a:solidFill>
              </a:rPr>
              <a:t>콜라보</a:t>
            </a:r>
            <a:endParaRPr lang="ko-KR" altLang="en-US" sz="26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F13FB4-4AE3-4F97-AA19-9F9D28261AAF}"/>
              </a:ext>
            </a:extLst>
          </p:cNvPr>
          <p:cNvSpPr/>
          <p:nvPr/>
        </p:nvSpPr>
        <p:spPr>
          <a:xfrm>
            <a:off x="3618353" y="1398460"/>
            <a:ext cx="6557005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 descr="앉아있는, 표지판, 노트북, 컴퓨터이(가) 표시된 사진&#10;&#10;자동 생성된 설명">
            <a:extLst>
              <a:ext uri="{FF2B5EF4-FFF2-40B4-BE49-F238E27FC236}">
                <a16:creationId xmlns:a16="http://schemas.microsoft.com/office/drawing/2014/main" id="{F82853B4-3B04-4E3E-80AA-8B2738473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4" y="1421860"/>
            <a:ext cx="920376" cy="492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7C5D489-69F6-4E1F-A3D5-F41D296F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65" y="1952458"/>
            <a:ext cx="2501117" cy="22986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05C8E930-7DF4-47AB-A2C4-00556B32622E}"/>
              </a:ext>
            </a:extLst>
          </p:cNvPr>
          <p:cNvGrpSpPr/>
          <p:nvPr/>
        </p:nvGrpSpPr>
        <p:grpSpPr>
          <a:xfrm>
            <a:off x="6585457" y="2281040"/>
            <a:ext cx="5672313" cy="547824"/>
            <a:chOff x="6630315" y="1980148"/>
            <a:chExt cx="5672313" cy="547824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C76C7CF-75E2-4776-B85B-AC20B65CF740}"/>
                </a:ext>
              </a:extLst>
            </p:cNvPr>
            <p:cNvSpPr/>
            <p:nvPr/>
          </p:nvSpPr>
          <p:spPr>
            <a:xfrm>
              <a:off x="6630315" y="1980148"/>
              <a:ext cx="5561685" cy="5478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23B0221-D90E-479B-9A8D-B03E80400D36}"/>
                </a:ext>
              </a:extLst>
            </p:cNvPr>
            <p:cNvSpPr/>
            <p:nvPr/>
          </p:nvSpPr>
          <p:spPr>
            <a:xfrm>
              <a:off x="7788251" y="2025802"/>
              <a:ext cx="45143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err="1">
                  <a:solidFill>
                    <a:srgbClr val="000000"/>
                  </a:solidFill>
                </a:rPr>
                <a:t>아니메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 산업 수익 </a:t>
              </a:r>
              <a:r>
                <a:rPr lang="en-US" altLang="ko-KR" sz="2600" b="1" dirty="0">
                  <a:solidFill>
                    <a:srgbClr val="000000"/>
                  </a:solidFill>
                </a:rPr>
                <a:t>2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조엔 돌파</a:t>
              </a:r>
              <a:endParaRPr lang="ko-KR" altLang="en-US" sz="2600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7EE3486-62F0-4D44-8903-9242459A92C8}"/>
                </a:ext>
              </a:extLst>
            </p:cNvPr>
            <p:cNvSpPr/>
            <p:nvPr/>
          </p:nvSpPr>
          <p:spPr>
            <a:xfrm>
              <a:off x="6657984" y="2021703"/>
              <a:ext cx="13805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600" b="1" dirty="0">
                  <a:solidFill>
                    <a:srgbClr val="000000"/>
                  </a:solidFill>
                </a:rPr>
                <a:t>2018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년</a:t>
              </a:r>
              <a:r>
                <a:rPr lang="en-US" altLang="ko-KR" sz="2600" b="1" dirty="0">
                  <a:solidFill>
                    <a:srgbClr val="000000"/>
                  </a:solidFill>
                </a:rPr>
                <a:t>,</a:t>
              </a:r>
              <a:endParaRPr lang="ko-KR" altLang="en-US" sz="2600" dirty="0"/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42E24B3-56D1-44C6-9F50-CB9B8E5DFF8A}"/>
              </a:ext>
            </a:extLst>
          </p:cNvPr>
          <p:cNvCxnSpPr/>
          <p:nvPr/>
        </p:nvCxnSpPr>
        <p:spPr>
          <a:xfrm>
            <a:off x="6236911" y="2593270"/>
            <a:ext cx="3312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B92061A-2960-49BF-A39B-CE8F4384A5B3}"/>
              </a:ext>
            </a:extLst>
          </p:cNvPr>
          <p:cNvCxnSpPr>
            <a:cxnSpLocks/>
          </p:cNvCxnSpPr>
          <p:nvPr/>
        </p:nvCxnSpPr>
        <p:spPr>
          <a:xfrm>
            <a:off x="9245428" y="2971766"/>
            <a:ext cx="0" cy="4572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C3651B7-1942-47FB-B374-D16F41DD0161}"/>
              </a:ext>
            </a:extLst>
          </p:cNvPr>
          <p:cNvGrpSpPr/>
          <p:nvPr/>
        </p:nvGrpSpPr>
        <p:grpSpPr>
          <a:xfrm>
            <a:off x="7191279" y="3281361"/>
            <a:ext cx="3867569" cy="1495551"/>
            <a:chOff x="7071382" y="2563899"/>
            <a:chExt cx="3867569" cy="1495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4FA824F-03AA-4C41-8D7C-462384A7A01B}"/>
                </a:ext>
              </a:extLst>
            </p:cNvPr>
            <p:cNvSpPr/>
            <p:nvPr/>
          </p:nvSpPr>
          <p:spPr>
            <a:xfrm>
              <a:off x="7071382" y="2855543"/>
              <a:ext cx="384752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>
                  <a:solidFill>
                    <a:srgbClr val="000000"/>
                  </a:solidFill>
                </a:rPr>
                <a:t>이 중 </a:t>
              </a:r>
              <a:r>
                <a:rPr lang="en-US" altLang="ko-KR" sz="2600" b="1" dirty="0">
                  <a:solidFill>
                    <a:srgbClr val="000000"/>
                  </a:solidFill>
                </a:rPr>
                <a:t>1</a:t>
              </a:r>
              <a:r>
                <a:rPr lang="ko-KR" altLang="en-US" sz="2600" b="1" dirty="0" err="1">
                  <a:solidFill>
                    <a:srgbClr val="000000"/>
                  </a:solidFill>
                </a:rPr>
                <a:t>억엔이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 해외 수익</a:t>
              </a:r>
              <a:endParaRPr lang="ko-KR" altLang="en-US" sz="2600" dirty="0"/>
            </a:p>
          </p:txBody>
        </p:sp>
        <p:pic>
          <p:nvPicPr>
            <p:cNvPr id="31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D5805EB1-AC0C-4199-9AA3-6C9901844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1927" y="2563899"/>
              <a:ext cx="1787024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C38EDE5-9DD2-4B7C-949F-9BAFD10E1BD5}"/>
                </a:ext>
              </a:extLst>
            </p:cNvPr>
            <p:cNvSpPr/>
            <p:nvPr/>
          </p:nvSpPr>
          <p:spPr>
            <a:xfrm>
              <a:off x="7071382" y="2855543"/>
              <a:ext cx="3847525" cy="5734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DC65734-F626-4AFF-9C8F-E7DA13FA6115}"/>
              </a:ext>
            </a:extLst>
          </p:cNvPr>
          <p:cNvSpPr/>
          <p:nvPr/>
        </p:nvSpPr>
        <p:spPr>
          <a:xfrm>
            <a:off x="6576895" y="5935853"/>
            <a:ext cx="19688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경제의</a:t>
            </a:r>
            <a:endParaRPr lang="ko-KR" altLang="en-US" sz="26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AAD9CB9-1E04-4D3B-8243-2C844015A9A9}"/>
              </a:ext>
            </a:extLst>
          </p:cNvPr>
          <p:cNvSpPr/>
          <p:nvPr/>
        </p:nvSpPr>
        <p:spPr>
          <a:xfrm>
            <a:off x="8452494" y="5938460"/>
            <a:ext cx="2419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큰 부분을 차지</a:t>
            </a:r>
            <a:endParaRPr lang="ko-KR" altLang="en-US" sz="2600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6C9512EC-53CF-4DE5-8F9B-6633C2F9A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494" y="6234501"/>
            <a:ext cx="5019439" cy="443164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1E4AFE74-EEF5-48FC-87C6-F26FC5E8D548}"/>
              </a:ext>
            </a:extLst>
          </p:cNvPr>
          <p:cNvSpPr/>
          <p:nvPr/>
        </p:nvSpPr>
        <p:spPr>
          <a:xfrm>
            <a:off x="7374736" y="4417529"/>
            <a:ext cx="2419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문화 전파</a:t>
            </a:r>
            <a:endParaRPr lang="ko-KR" altLang="en-US" sz="26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6644722-0BCA-4DDB-876A-51109C526C01}"/>
              </a:ext>
            </a:extLst>
          </p:cNvPr>
          <p:cNvSpPr/>
          <p:nvPr/>
        </p:nvSpPr>
        <p:spPr>
          <a:xfrm>
            <a:off x="4355058" y="4259215"/>
            <a:ext cx="1787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Anime</a:t>
            </a: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59265269-F52A-4079-AFB4-1B6579E33CCC}"/>
              </a:ext>
            </a:extLst>
          </p:cNvPr>
          <p:cNvCxnSpPr>
            <a:cxnSpLocks/>
          </p:cNvCxnSpPr>
          <p:nvPr/>
        </p:nvCxnSpPr>
        <p:spPr>
          <a:xfrm>
            <a:off x="6418022" y="4660138"/>
            <a:ext cx="6386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7F77F36-E304-44BB-B2E3-6B8993721ADA}"/>
              </a:ext>
            </a:extLst>
          </p:cNvPr>
          <p:cNvSpPr/>
          <p:nvPr/>
        </p:nvSpPr>
        <p:spPr>
          <a:xfrm>
            <a:off x="7363196" y="4401339"/>
            <a:ext cx="2475987" cy="5180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더하기 기호 45">
            <a:extLst>
              <a:ext uri="{FF2B5EF4-FFF2-40B4-BE49-F238E27FC236}">
                <a16:creationId xmlns:a16="http://schemas.microsoft.com/office/drawing/2014/main" id="{49CCC722-7EF3-492F-95F8-5841036E7F24}"/>
              </a:ext>
            </a:extLst>
          </p:cNvPr>
          <p:cNvSpPr/>
          <p:nvPr/>
        </p:nvSpPr>
        <p:spPr>
          <a:xfrm>
            <a:off x="8248526" y="5041382"/>
            <a:ext cx="746620" cy="713206"/>
          </a:xfrm>
          <a:prstGeom prst="mathPlus">
            <a:avLst/>
          </a:prstGeom>
          <a:solidFill>
            <a:srgbClr val="FF80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D06778C-855C-41C2-8B88-DE775F4738AC}"/>
              </a:ext>
            </a:extLst>
          </p:cNvPr>
          <p:cNvSpPr/>
          <p:nvPr/>
        </p:nvSpPr>
        <p:spPr>
          <a:xfrm>
            <a:off x="4314937" y="4251073"/>
            <a:ext cx="1838685" cy="7822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1F16D65-8B1E-4C2D-B405-CBCA9F28541B}"/>
              </a:ext>
            </a:extLst>
          </p:cNvPr>
          <p:cNvSpPr/>
          <p:nvPr/>
        </p:nvSpPr>
        <p:spPr>
          <a:xfrm>
            <a:off x="6236910" y="5789111"/>
            <a:ext cx="4859283" cy="8587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2B2023E-534B-4B03-88C9-EA9CC0479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511" y="4919391"/>
            <a:ext cx="1787023" cy="17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  <p:bldP spid="37" grpId="0"/>
      <p:bldP spid="38" grpId="0"/>
      <p:bldP spid="40" grpId="0"/>
      <p:bldP spid="43" grpId="0"/>
      <p:bldP spid="45" grpId="0" animBg="1"/>
      <p:bldP spid="46" grpId="0" animBg="1"/>
      <p:bldP spid="4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>
            <a:extLst>
              <a:ext uri="{FF2B5EF4-FFF2-40B4-BE49-F238E27FC236}">
                <a16:creationId xmlns:a16="http://schemas.microsoft.com/office/drawing/2014/main" id="{696C6E25-E67A-4326-BF64-94D5FF391FE8}"/>
              </a:ext>
            </a:extLst>
          </p:cNvPr>
          <p:cNvSpPr/>
          <p:nvPr/>
        </p:nvSpPr>
        <p:spPr>
          <a:xfrm>
            <a:off x="7372623" y="2046726"/>
            <a:ext cx="4203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전세계로 퍼지는 일본 문화</a:t>
            </a:r>
          </a:p>
        </p:txBody>
      </p:sp>
      <p:pic>
        <p:nvPicPr>
          <p:cNvPr id="68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A9EFB955-0E61-4529-8DEA-DA77430F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67" y="1783141"/>
            <a:ext cx="4894435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42C3D-2348-4A17-B539-DF7FEDE106CF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결론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–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현대 일본 사회 문화의 특징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089348-16BC-49A3-BA1C-FE24A9E5CE30}"/>
              </a:ext>
            </a:extLst>
          </p:cNvPr>
          <p:cNvSpPr/>
          <p:nvPr/>
        </p:nvSpPr>
        <p:spPr>
          <a:xfrm>
            <a:off x="138186" y="1049896"/>
            <a:ext cx="40735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현재 일본 사회</a:t>
            </a:r>
            <a:r>
              <a:rPr lang="en-US" altLang="ko-KR" sz="2600" b="1" dirty="0">
                <a:solidFill>
                  <a:srgbClr val="000000"/>
                </a:solidFill>
              </a:rPr>
              <a:t>,</a:t>
            </a:r>
            <a:r>
              <a:rPr lang="ko-KR" altLang="en-US" sz="2600" b="1" dirty="0">
                <a:solidFill>
                  <a:srgbClr val="000000"/>
                </a:solidFill>
              </a:rPr>
              <a:t> 문화 특징</a:t>
            </a:r>
            <a:endParaRPr lang="ko-KR" altLang="en-US" sz="26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0016321-09DD-4774-85DE-F6E83032A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303" y="854041"/>
            <a:ext cx="501163" cy="78800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2723CF-DE76-4D46-96E1-D8BDCB421B67}"/>
              </a:ext>
            </a:extLst>
          </p:cNvPr>
          <p:cNvSpPr/>
          <p:nvPr/>
        </p:nvSpPr>
        <p:spPr>
          <a:xfrm>
            <a:off x="4774832" y="1016913"/>
            <a:ext cx="5431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서로 다른 문화들이 마찰없이 병존</a:t>
            </a:r>
            <a:endParaRPr lang="ko-KR" altLang="en-US" sz="26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73712AE-A1A1-4DB4-863A-0DA9A135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326" y="1290698"/>
            <a:ext cx="5639486" cy="443164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836B30F-1B1B-4B5E-BBC5-A7FAF72B0B98}"/>
              </a:ext>
            </a:extLst>
          </p:cNvPr>
          <p:cNvSpPr/>
          <p:nvPr/>
        </p:nvSpPr>
        <p:spPr>
          <a:xfrm>
            <a:off x="5325" y="854560"/>
            <a:ext cx="10261600" cy="88599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2FBE888-FCD0-4342-B83D-8924E42AB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42345">
            <a:off x="4021024" y="38312"/>
            <a:ext cx="1787023" cy="1787023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0063B5AF-923F-4800-B2D9-D4C474D8557E}"/>
              </a:ext>
            </a:extLst>
          </p:cNvPr>
          <p:cNvSpPr/>
          <p:nvPr/>
        </p:nvSpPr>
        <p:spPr>
          <a:xfrm>
            <a:off x="255529" y="4749424"/>
            <a:ext cx="2419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전통 문화 보존</a:t>
            </a:r>
            <a:endParaRPr lang="ko-KR" altLang="en-US" sz="26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6B18F55-D8EE-4CE1-B161-DE5D3F33D27F}"/>
              </a:ext>
            </a:extLst>
          </p:cNvPr>
          <p:cNvSpPr/>
          <p:nvPr/>
        </p:nvSpPr>
        <p:spPr>
          <a:xfrm>
            <a:off x="2730928" y="4745374"/>
            <a:ext cx="27526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새로운 문화 수용</a:t>
            </a:r>
            <a:endParaRPr lang="ko-KR" altLang="en-US" sz="26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626358D-A409-40FA-A9A2-19E3BCE61F06}"/>
              </a:ext>
            </a:extLst>
          </p:cNvPr>
          <p:cNvSpPr/>
          <p:nvPr/>
        </p:nvSpPr>
        <p:spPr>
          <a:xfrm>
            <a:off x="2730928" y="4599322"/>
            <a:ext cx="2658671" cy="706813"/>
          </a:xfrm>
          <a:prstGeom prst="roundRect">
            <a:avLst/>
          </a:prstGeom>
          <a:noFill/>
          <a:ln w="5715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7CDA1F8-6E0E-4000-A4D3-A5F3CC13EAEF}"/>
              </a:ext>
            </a:extLst>
          </p:cNvPr>
          <p:cNvSpPr/>
          <p:nvPr/>
        </p:nvSpPr>
        <p:spPr>
          <a:xfrm>
            <a:off x="312539" y="4622338"/>
            <a:ext cx="2287489" cy="7029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1" name="그림 40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403CA629-1660-4E68-8D78-E067AA2A4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5467730"/>
            <a:ext cx="2146246" cy="1248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01DA4348-71AF-44FE-92CD-88BC5087F082}"/>
              </a:ext>
            </a:extLst>
          </p:cNvPr>
          <p:cNvSpPr/>
          <p:nvPr/>
        </p:nvSpPr>
        <p:spPr>
          <a:xfrm>
            <a:off x="2531812" y="5844839"/>
            <a:ext cx="26356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온고지신적 발전</a:t>
            </a:r>
            <a:endParaRPr lang="ko-KR" altLang="en-US" sz="26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88DA986E-BC4E-4AEB-B4FE-C49FF3D48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056" y="6119255"/>
            <a:ext cx="3053518" cy="443164"/>
          </a:xfrm>
          <a:prstGeom prst="rect">
            <a:avLst/>
          </a:prstGeom>
        </p:spPr>
      </p:pic>
      <p:pic>
        <p:nvPicPr>
          <p:cNvPr id="51" name="그림 50" descr="그리기이(가) 표시된 사진&#10;&#10;자동 생성된 설명">
            <a:extLst>
              <a:ext uri="{FF2B5EF4-FFF2-40B4-BE49-F238E27FC236}">
                <a16:creationId xmlns:a16="http://schemas.microsoft.com/office/drawing/2014/main" id="{60D504C2-41E2-4289-97FA-C1B020FD6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84" y="5257326"/>
            <a:ext cx="2265324" cy="2917462"/>
          </a:xfrm>
          <a:prstGeom prst="rect">
            <a:avLst/>
          </a:prstGeom>
        </p:spPr>
      </p:pic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B2200AA6-D4FE-4A71-9209-C04568007CBA}"/>
              </a:ext>
            </a:extLst>
          </p:cNvPr>
          <p:cNvSpPr/>
          <p:nvPr/>
        </p:nvSpPr>
        <p:spPr>
          <a:xfrm>
            <a:off x="132596" y="4430652"/>
            <a:ext cx="5449878" cy="22854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4584078-CC01-4FB1-AFEF-ADF45F4238D2}"/>
              </a:ext>
            </a:extLst>
          </p:cNvPr>
          <p:cNvGrpSpPr/>
          <p:nvPr/>
        </p:nvGrpSpPr>
        <p:grpSpPr>
          <a:xfrm>
            <a:off x="68663" y="2036047"/>
            <a:ext cx="4943982" cy="628127"/>
            <a:chOff x="313153" y="4655708"/>
            <a:chExt cx="4943982" cy="628127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07DA736-A7C7-40B1-825B-81915472ACA0}"/>
                </a:ext>
              </a:extLst>
            </p:cNvPr>
            <p:cNvSpPr/>
            <p:nvPr/>
          </p:nvSpPr>
          <p:spPr>
            <a:xfrm>
              <a:off x="313153" y="4746550"/>
              <a:ext cx="494398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/>
                <a:t>독자적</a:t>
              </a:r>
              <a:r>
                <a:rPr lang="en-US" altLang="ko-KR" sz="2600" b="1" dirty="0"/>
                <a:t>,</a:t>
              </a:r>
              <a:r>
                <a:rPr lang="ko-KR" altLang="en-US" sz="2600" b="1" dirty="0"/>
                <a:t>매력적인 일본 고유 문화</a:t>
              </a: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863F268-5164-4B07-BCD4-2F948F291E3A}"/>
                </a:ext>
              </a:extLst>
            </p:cNvPr>
            <p:cNvSpPr/>
            <p:nvPr/>
          </p:nvSpPr>
          <p:spPr>
            <a:xfrm>
              <a:off x="367404" y="4655708"/>
              <a:ext cx="4826896" cy="628127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2DB20EC-295B-40A7-9279-2E4B90F15DB0}"/>
              </a:ext>
            </a:extLst>
          </p:cNvPr>
          <p:cNvGrpSpPr/>
          <p:nvPr/>
        </p:nvGrpSpPr>
        <p:grpSpPr>
          <a:xfrm>
            <a:off x="10139" y="2808659"/>
            <a:ext cx="5987538" cy="684860"/>
            <a:chOff x="151684" y="5711581"/>
            <a:chExt cx="5987538" cy="684860"/>
          </a:xfrm>
        </p:grpSpPr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77F6D671-9F66-4F07-9587-86D874BAF28E}"/>
                </a:ext>
              </a:extLst>
            </p:cNvPr>
            <p:cNvSpPr/>
            <p:nvPr/>
          </p:nvSpPr>
          <p:spPr>
            <a:xfrm>
              <a:off x="151684" y="5810028"/>
              <a:ext cx="59875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600" b="1" dirty="0"/>
                <a:t>문화를 세계로 퍼뜨리는 다양한 매체들</a:t>
              </a: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4E24D2E2-DD75-4C3B-BF9F-95FCF636D1C4}"/>
                </a:ext>
              </a:extLst>
            </p:cNvPr>
            <p:cNvSpPr/>
            <p:nvPr/>
          </p:nvSpPr>
          <p:spPr>
            <a:xfrm>
              <a:off x="236953" y="5711581"/>
              <a:ext cx="5859047" cy="684860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3B292BC0-05C6-473F-8494-BFF60C5238AB}"/>
              </a:ext>
            </a:extLst>
          </p:cNvPr>
          <p:cNvSpPr/>
          <p:nvPr/>
        </p:nvSpPr>
        <p:spPr>
          <a:xfrm>
            <a:off x="30202" y="1916459"/>
            <a:ext cx="6127237" cy="22854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C04573C9-EAEA-4457-AFD7-E66F3F2C4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71" y="2739299"/>
            <a:ext cx="501163" cy="788002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BB6233EE-44F4-45F2-A34B-1C1897348D88}"/>
              </a:ext>
            </a:extLst>
          </p:cNvPr>
          <p:cNvSpPr/>
          <p:nvPr/>
        </p:nvSpPr>
        <p:spPr>
          <a:xfrm>
            <a:off x="809978" y="3635948"/>
            <a:ext cx="40430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드라마</a:t>
            </a:r>
            <a:r>
              <a:rPr lang="en-US" altLang="ko-KR" sz="2600" dirty="0"/>
              <a:t>, </a:t>
            </a:r>
            <a:r>
              <a:rPr lang="ko-KR" altLang="en-US" sz="2600" dirty="0" err="1"/>
              <a:t>아니메</a:t>
            </a:r>
            <a:r>
              <a:rPr lang="en-US" altLang="ko-KR" sz="2600" dirty="0"/>
              <a:t>, </a:t>
            </a:r>
            <a:r>
              <a:rPr lang="ko-KR" altLang="en-US" sz="2600" dirty="0"/>
              <a:t>영화 등등</a:t>
            </a:r>
          </a:p>
        </p:txBody>
      </p:sp>
      <p:sp>
        <p:nvSpPr>
          <p:cNvPr id="70" name="화살표: 위로 굽음 69">
            <a:extLst>
              <a:ext uri="{FF2B5EF4-FFF2-40B4-BE49-F238E27FC236}">
                <a16:creationId xmlns:a16="http://schemas.microsoft.com/office/drawing/2014/main" id="{5F1DCC00-7C6A-4BAE-B876-2301DFE355F1}"/>
              </a:ext>
            </a:extLst>
          </p:cNvPr>
          <p:cNvSpPr/>
          <p:nvPr/>
        </p:nvSpPr>
        <p:spPr>
          <a:xfrm rot="5400000">
            <a:off x="301416" y="3535072"/>
            <a:ext cx="524680" cy="492443"/>
          </a:xfrm>
          <a:prstGeom prst="bentUpArrow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6" name="그림 75" descr="사람, 아이, 조그만, 젊은이(가) 표시된 사진&#10;&#10;자동 생성된 설명">
            <a:extLst>
              <a:ext uri="{FF2B5EF4-FFF2-40B4-BE49-F238E27FC236}">
                <a16:creationId xmlns:a16="http://schemas.microsoft.com/office/drawing/2014/main" id="{7919124D-0E90-49F0-BBE4-5CCFE044CF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22203" b="-2249"/>
          <a:stretch/>
        </p:blipFill>
        <p:spPr>
          <a:xfrm>
            <a:off x="7043618" y="2680621"/>
            <a:ext cx="1770618" cy="1832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" name="그림 79" descr="실내, 테이블, 건물, 앉아있는이(가) 표시된 사진&#10;&#10;자동 생성된 설명">
            <a:extLst>
              <a:ext uri="{FF2B5EF4-FFF2-40B4-BE49-F238E27FC236}">
                <a16:creationId xmlns:a16="http://schemas.microsoft.com/office/drawing/2014/main" id="{36362E8B-CD20-4290-93F4-03A08F6199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21" y="4720469"/>
            <a:ext cx="3555726" cy="200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그림 81" descr="앉아있는, 테이블, 작은, 서있는이(가) 표시된 사진&#10;&#10;자동 생성된 설명">
            <a:extLst>
              <a:ext uri="{FF2B5EF4-FFF2-40B4-BE49-F238E27FC236}">
                <a16:creationId xmlns:a16="http://schemas.microsoft.com/office/drawing/2014/main" id="{E8D7548E-1C54-451D-8EB4-5EB3885C74D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48" y="2720877"/>
            <a:ext cx="3120165" cy="175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2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  <p:bldP spid="12" grpId="0"/>
      <p:bldP spid="14" grpId="0"/>
      <p:bldP spid="19" grpId="0" animBg="1"/>
      <p:bldP spid="33" grpId="0"/>
      <p:bldP spid="34" grpId="0"/>
      <p:bldP spid="36" grpId="0" animBg="1"/>
      <p:bldP spid="37" grpId="0" animBg="1"/>
      <p:bldP spid="47" grpId="0"/>
      <p:bldP spid="57" grpId="0" animBg="1"/>
      <p:bldP spid="66" grpId="0" animBg="1"/>
      <p:bldP spid="69" grpId="0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79DA2-E640-424F-AF85-92FF25B5F941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결론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–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한국과 일본의 관계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ADD571-AA7A-4901-B8C0-946E656B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9" y="1035395"/>
            <a:ext cx="3151240" cy="2129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7D94326-E623-4DC8-9703-F2D40164E133}"/>
              </a:ext>
            </a:extLst>
          </p:cNvPr>
          <p:cNvSpPr/>
          <p:nvPr/>
        </p:nvSpPr>
        <p:spPr>
          <a:xfrm>
            <a:off x="298883" y="3310934"/>
            <a:ext cx="4870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예로부터 교류해온 한국과 일본</a:t>
            </a:r>
            <a:endParaRPr lang="ko-KR" altLang="en-US" sz="2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778517D-D795-4B7A-9658-A81E510F9C7F}"/>
              </a:ext>
            </a:extLst>
          </p:cNvPr>
          <p:cNvSpPr/>
          <p:nvPr/>
        </p:nvSpPr>
        <p:spPr>
          <a:xfrm>
            <a:off x="7201656" y="3089066"/>
            <a:ext cx="38699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서로가 서로에게 문화를 </a:t>
            </a:r>
            <a:br>
              <a:rPr lang="en-US" altLang="ko-KR" sz="2600" b="1" dirty="0"/>
            </a:br>
            <a:r>
              <a:rPr lang="ko-KR" altLang="en-US" sz="2600" b="1" dirty="0"/>
              <a:t>전파</a:t>
            </a:r>
            <a:r>
              <a:rPr lang="en-US" altLang="ko-KR" sz="2600" b="1" dirty="0"/>
              <a:t> </a:t>
            </a:r>
            <a:r>
              <a:rPr lang="ko-KR" altLang="en-US" sz="2600" b="1" dirty="0"/>
              <a:t>하는 한국과 일본</a:t>
            </a:r>
            <a:endParaRPr lang="ko-KR" altLang="en-US" sz="26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4AFEAF-FBE9-412C-8075-EB2BD7C057B7}"/>
              </a:ext>
            </a:extLst>
          </p:cNvPr>
          <p:cNvSpPr/>
          <p:nvPr/>
        </p:nvSpPr>
        <p:spPr>
          <a:xfrm>
            <a:off x="992235" y="6341783"/>
            <a:ext cx="48269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지리적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경제적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문화적</a:t>
            </a:r>
            <a:r>
              <a:rPr lang="en-US" altLang="ko-KR" sz="2600" b="1" dirty="0"/>
              <a:t> </a:t>
            </a:r>
            <a:r>
              <a:rPr lang="ko-KR" altLang="en-US" sz="2600" b="1" dirty="0"/>
              <a:t>파트너</a:t>
            </a:r>
            <a:r>
              <a:rPr lang="en-US" altLang="ko-KR" sz="2600" b="1" dirty="0"/>
              <a:t> </a:t>
            </a:r>
            <a:endParaRPr lang="ko-KR" altLang="en-US" sz="26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6270C99-DA79-4E14-8ABD-03F009DF4E58}"/>
              </a:ext>
            </a:extLst>
          </p:cNvPr>
          <p:cNvSpPr/>
          <p:nvPr/>
        </p:nvSpPr>
        <p:spPr>
          <a:xfrm>
            <a:off x="318567" y="823000"/>
            <a:ext cx="4870244" cy="3195316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80DBE47-0A06-49D0-9D10-77A574F21A4E}"/>
              </a:ext>
            </a:extLst>
          </p:cNvPr>
          <p:cNvCxnSpPr>
            <a:cxnSpLocks/>
          </p:cNvCxnSpPr>
          <p:nvPr/>
        </p:nvCxnSpPr>
        <p:spPr>
          <a:xfrm flipV="1">
            <a:off x="318567" y="3205214"/>
            <a:ext cx="4870244" cy="10441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BD4ACF10-CC65-44A2-A443-CA3CF4DD5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41" y="922106"/>
            <a:ext cx="3149030" cy="2028825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A520229-7992-46FA-BD92-9D1E354C6925}"/>
              </a:ext>
            </a:extLst>
          </p:cNvPr>
          <p:cNvSpPr/>
          <p:nvPr/>
        </p:nvSpPr>
        <p:spPr>
          <a:xfrm>
            <a:off x="5486400" y="814419"/>
            <a:ext cx="6619978" cy="31756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EC427D3-064D-4AD5-B265-5503C5FEE368}"/>
              </a:ext>
            </a:extLst>
          </p:cNvPr>
          <p:cNvCxnSpPr>
            <a:cxnSpLocks/>
          </p:cNvCxnSpPr>
          <p:nvPr/>
        </p:nvCxnSpPr>
        <p:spPr>
          <a:xfrm>
            <a:off x="5486400" y="3081280"/>
            <a:ext cx="6619978" cy="1557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3B56BA6-F3A2-4DEF-A522-667EB1808F50}"/>
              </a:ext>
            </a:extLst>
          </p:cNvPr>
          <p:cNvSpPr/>
          <p:nvPr/>
        </p:nvSpPr>
        <p:spPr>
          <a:xfrm>
            <a:off x="847353" y="4212895"/>
            <a:ext cx="4870244" cy="2645105"/>
          </a:xfrm>
          <a:prstGeom prst="roundRect">
            <a:avLst/>
          </a:prstGeom>
          <a:noFill/>
          <a:ln w="38100">
            <a:solidFill>
              <a:srgbClr val="FF8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8" name="그림 27" descr="서있는, 여자, 쥐고있는, 남자이(가) 표시된 사진&#10;&#10;자동 생성된 설명">
            <a:extLst>
              <a:ext uri="{FF2B5EF4-FFF2-40B4-BE49-F238E27FC236}">
                <a16:creationId xmlns:a16="http://schemas.microsoft.com/office/drawing/2014/main" id="{E37AB8E9-DE37-431F-B3BE-0E0ABEE1A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6" y="4269306"/>
            <a:ext cx="2912398" cy="192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047DA6D-F4E6-432E-B288-726B9DA7B8AB}"/>
              </a:ext>
            </a:extLst>
          </p:cNvPr>
          <p:cNvCxnSpPr>
            <a:cxnSpLocks/>
          </p:cNvCxnSpPr>
          <p:nvPr/>
        </p:nvCxnSpPr>
        <p:spPr>
          <a:xfrm flipV="1">
            <a:off x="847353" y="6262467"/>
            <a:ext cx="4870244" cy="10441"/>
          </a:xfrm>
          <a:prstGeom prst="line">
            <a:avLst/>
          </a:prstGeom>
          <a:ln w="38100">
            <a:solidFill>
              <a:srgbClr val="FF8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892D2009-38A6-4945-9713-73FE1BB23321}"/>
              </a:ext>
            </a:extLst>
          </p:cNvPr>
          <p:cNvSpPr/>
          <p:nvPr/>
        </p:nvSpPr>
        <p:spPr>
          <a:xfrm>
            <a:off x="5819197" y="4212895"/>
            <a:ext cx="4870244" cy="26451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904CDC87-7816-4FAD-A77F-D5B9ABCF77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8"/>
          <a:stretch/>
        </p:blipFill>
        <p:spPr>
          <a:xfrm>
            <a:off x="6894059" y="4324538"/>
            <a:ext cx="2674078" cy="177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1C364258-1C27-463B-A2CB-CAC932A7A091}"/>
              </a:ext>
            </a:extLst>
          </p:cNvPr>
          <p:cNvCxnSpPr>
            <a:cxnSpLocks/>
          </p:cNvCxnSpPr>
          <p:nvPr/>
        </p:nvCxnSpPr>
        <p:spPr>
          <a:xfrm>
            <a:off x="5819197" y="6258674"/>
            <a:ext cx="4847023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3B86362-A64F-4542-902C-4BDC6C7AF686}"/>
              </a:ext>
            </a:extLst>
          </p:cNvPr>
          <p:cNvSpPr/>
          <p:nvPr/>
        </p:nvSpPr>
        <p:spPr>
          <a:xfrm>
            <a:off x="6656939" y="6306926"/>
            <a:ext cx="341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서로를 이해하고 배려</a:t>
            </a:r>
            <a:endParaRPr lang="ko-KR" altLang="en-US" sz="2600" dirty="0"/>
          </a:p>
        </p:txBody>
      </p:sp>
      <p:pic>
        <p:nvPicPr>
          <p:cNvPr id="42" name="그림 41" descr="컴퓨터, 키보드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58072AD-4321-458E-BCCC-457BA86E9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8" b="92547" l="8871" r="88710">
                        <a14:foregroundMark x1="54839" y1="91925" x2="54839" y2="91925"/>
                        <a14:foregroundMark x1="75806" y1="86957" x2="75806" y2="86957"/>
                        <a14:foregroundMark x1="67742" y1="90683" x2="67742" y2="90683"/>
                        <a14:foregroundMark x1="59677" y1="91304" x2="59677" y2="91304"/>
                        <a14:foregroundMark x1="57258" y1="92547" x2="57258" y2="92547"/>
                        <a14:foregroundMark x1="57258" y1="92547" x2="57258" y2="92547"/>
                        <a14:foregroundMark x1="51613" y1="92547" x2="51613" y2="92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" y="380292"/>
            <a:ext cx="794490" cy="1031556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61EE5BE-871C-40E3-AD34-5964DFDFD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6" b="88966" l="8772" r="90351">
                        <a14:foregroundMark x1="46491" y1="8966" x2="46491" y2="8966"/>
                        <a14:foregroundMark x1="79825" y1="81379" x2="79825" y2="81379"/>
                        <a14:foregroundMark x1="90351" y1="79310" x2="90351" y2="79310"/>
                        <a14:foregroundMark x1="84211" y1="87586" x2="84211" y2="8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23" y="350305"/>
            <a:ext cx="794490" cy="101053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5AF46356-ADDF-4CBF-A5BC-41345CDBA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5" b="90845" l="10000" r="90000">
                        <a14:foregroundMark x1="57778" y1="11268" x2="57778" y2="11268"/>
                        <a14:foregroundMark x1="53333" y1="9155" x2="53333" y2="9155"/>
                        <a14:foregroundMark x1="40000" y1="90845" x2="40000" y2="90845"/>
                        <a14:foregroundMark x1="77778" y1="57746" x2="77778" y2="57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3" y="3879818"/>
            <a:ext cx="804484" cy="1269296"/>
          </a:xfrm>
          <a:prstGeom prst="rect">
            <a:avLst/>
          </a:prstGeom>
        </p:spPr>
      </p:pic>
      <p:pic>
        <p:nvPicPr>
          <p:cNvPr id="48" name="그림 47" descr="키보드, 컴퓨터이(가) 표시된 사진&#10;&#10;자동 생성된 설명">
            <a:extLst>
              <a:ext uri="{FF2B5EF4-FFF2-40B4-BE49-F238E27FC236}">
                <a16:creationId xmlns:a16="http://schemas.microsoft.com/office/drawing/2014/main" id="{0773BC2B-9D92-49F5-AFFF-FCE7B85304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05" b="90960" l="8955" r="93284">
                        <a14:foregroundMark x1="54478" y1="91525" x2="54478" y2="91525"/>
                        <a14:foregroundMark x1="86567" y1="57627" x2="86567" y2="57627"/>
                        <a14:foregroundMark x1="93284" y1="58757" x2="93284" y2="58757"/>
                        <a14:foregroundMark x1="68657" y1="16384" x2="68657" y2="16384"/>
                        <a14:backgroundMark x1="97761" y1="57627" x2="97761" y2="57627"/>
                        <a14:backgroundMark x1="96269" y1="58757" x2="96269" y2="58757"/>
                        <a14:backgroundMark x1="95522" y1="58757" x2="95522" y2="58757"/>
                        <a14:backgroundMark x1="94776" y1="58757" x2="94776" y2="58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66" y="3592685"/>
            <a:ext cx="927104" cy="1224608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4AD7D6E-8947-4149-8D3D-C2F7977034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293886">
            <a:off x="9487250" y="5755318"/>
            <a:ext cx="1595658" cy="1595658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0118900C-385A-4522-BC42-D54B22BE20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442345">
            <a:off x="5662775" y="5807964"/>
            <a:ext cx="1387705" cy="1387705"/>
          </a:xfrm>
          <a:prstGeom prst="rect">
            <a:avLst/>
          </a:prstGeom>
        </p:spPr>
      </p:pic>
      <p:pic>
        <p:nvPicPr>
          <p:cNvPr id="3" name="온라인 미디어 2" title="'￬ﾂﾬ￫ﾞﾑ￬ﾝﾘ ￫ﾶﾈ￬ﾋﾜ￬ﾰﾩ'ￂﾷ'￬ﾂﾬ￬ﾝﾴ￬ﾽﾔ￬ﾧﾀ￫ﾧﾌ ￪ﾴﾜ￬ﾰﾮ￬ﾕﾄ' ￫ﾓﾱ ￬ﾝﾼ￫ﾳﾸ￬ﾄﾜ ￫ﾏﾌ￭ﾒﾍ / ￬ﾗﾰ￭ﾕﾩ￫ﾉﾴ￬ﾊﾤ (Yonhapnews)">
            <a:hlinkClick r:id="" action="ppaction://media"/>
            <a:extLst>
              <a:ext uri="{FF2B5EF4-FFF2-40B4-BE49-F238E27FC236}">
                <a16:creationId xmlns:a16="http://schemas.microsoft.com/office/drawing/2014/main" id="{95BB7DDD-F97F-43B4-82AA-5711C0C60B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8861855" y="1108828"/>
            <a:ext cx="3158839" cy="17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8" grpId="0"/>
      <p:bldP spid="9" grpId="0"/>
      <p:bldP spid="12" grpId="0"/>
      <p:bldP spid="15" grpId="0" animBg="1"/>
      <p:bldP spid="22" grpId="0" animBg="1"/>
      <p:bldP spid="26" grpId="0" animBg="1"/>
      <p:bldP spid="30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4270C03-F44C-4145-A803-D70E49878AAB}"/>
              </a:ext>
            </a:extLst>
          </p:cNvPr>
          <p:cNvSpPr/>
          <p:nvPr/>
        </p:nvSpPr>
        <p:spPr>
          <a:xfrm>
            <a:off x="633119" y="273847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목차</a:t>
            </a:r>
            <a:endParaRPr lang="ko-KR" altLang="en-US" sz="7200" dirty="0">
              <a:ln w="3810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B4F85EF-861D-435E-88ED-47A12D561FAF}"/>
              </a:ext>
            </a:extLst>
          </p:cNvPr>
          <p:cNvSpPr/>
          <p:nvPr/>
        </p:nvSpPr>
        <p:spPr>
          <a:xfrm>
            <a:off x="591875" y="2220195"/>
            <a:ext cx="419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ko-KR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일본 사회</a:t>
            </a:r>
            <a:r>
              <a:rPr lang="en-US" altLang="ko-K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문화의 특징</a:t>
            </a:r>
            <a:endParaRPr lang="ko-KR" altLang="en-US" sz="26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658327F-CA0E-43A2-A7FF-812DF24D7306}"/>
              </a:ext>
            </a:extLst>
          </p:cNvPr>
          <p:cNvSpPr/>
          <p:nvPr/>
        </p:nvSpPr>
        <p:spPr>
          <a:xfrm>
            <a:off x="591875" y="3218233"/>
            <a:ext cx="422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ko-KR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현대 일본의 사회 문화</a:t>
            </a:r>
            <a:endParaRPr lang="ko-KR" altLang="en-US" sz="2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EEBB006-FB3D-42A0-BC25-B5F41D5F52F3}"/>
              </a:ext>
            </a:extLst>
          </p:cNvPr>
          <p:cNvSpPr/>
          <p:nvPr/>
        </p:nvSpPr>
        <p:spPr>
          <a:xfrm>
            <a:off x="591875" y="4228540"/>
            <a:ext cx="545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ko-KR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다양한 현대의 일본 문화</a:t>
            </a:r>
            <a:endParaRPr lang="ko-KR" altLang="en-US" sz="2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ABB977B-4D15-40B4-B335-E70A094AAEFA}"/>
              </a:ext>
            </a:extLst>
          </p:cNvPr>
          <p:cNvSpPr/>
          <p:nvPr/>
        </p:nvSpPr>
        <p:spPr>
          <a:xfrm>
            <a:off x="591875" y="5204223"/>
            <a:ext cx="1332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</a:t>
            </a:r>
            <a:r>
              <a:rPr lang="ko-KR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결론</a:t>
            </a:r>
            <a:endParaRPr lang="en-US" altLang="ko-KR" sz="2600" b="1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418262E-2B2B-4A0F-97D0-A20464CCD095}"/>
              </a:ext>
            </a:extLst>
          </p:cNvPr>
          <p:cNvCxnSpPr>
            <a:cxnSpLocks/>
          </p:cNvCxnSpPr>
          <p:nvPr/>
        </p:nvCxnSpPr>
        <p:spPr>
          <a:xfrm flipV="1">
            <a:off x="0" y="1653777"/>
            <a:ext cx="12192000" cy="79331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분홍색, 꽃, 테이블, 앉아있는이(가) 표시된 사진&#10;&#10;자동 생성된 설명">
            <a:extLst>
              <a:ext uri="{FF2B5EF4-FFF2-40B4-BE49-F238E27FC236}">
                <a16:creationId xmlns:a16="http://schemas.microsoft.com/office/drawing/2014/main" id="{57323FB0-832F-46FC-8E77-FF41B982CC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20" y="1298220"/>
            <a:ext cx="4446222" cy="4446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84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살이(가) 표시된 사진&#10;&#10;자동 생성된 설명">
            <a:extLst>
              <a:ext uri="{FF2B5EF4-FFF2-40B4-BE49-F238E27FC236}">
                <a16:creationId xmlns:a16="http://schemas.microsoft.com/office/drawing/2014/main" id="{BCF4DD5C-2906-4C35-B53A-8630F41D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76" y="114979"/>
            <a:ext cx="4876800" cy="3057525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F3D1736A-5AD9-4C58-B605-45B5E3349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667" y1="40333" x2="34667" y2="40333"/>
                        <a14:foregroundMark x1="38667" y1="41667" x2="38667" y2="41667"/>
                        <a14:foregroundMark x1="42933" y1="45333" x2="42933" y2="45333"/>
                        <a14:foregroundMark x1="45867" y1="44000" x2="45867" y2="44000"/>
                        <a14:foregroundMark x1="50667" y1="41333" x2="50667" y2="41333"/>
                        <a14:foregroundMark x1="53600" y1="41000" x2="53600" y2="41000"/>
                        <a14:foregroundMark x1="58400" y1="45667" x2="58400" y2="45667"/>
                        <a14:foregroundMark x1="60267" y1="43333" x2="60267" y2="43333"/>
                        <a14:foregroundMark x1="56533" y1="43000" x2="56533" y2="43000"/>
                        <a14:foregroundMark x1="56533" y1="42667" x2="56533" y2="44333"/>
                        <a14:foregroundMark x1="57067" y1="42000" x2="56533" y2="45000"/>
                        <a14:foregroundMark x1="61333" y1="42333" x2="56533" y2="44333"/>
                        <a14:foregroundMark x1="54933" y1="42667" x2="60533" y2="42000"/>
                        <a14:foregroundMark x1="56800" y1="43333" x2="65867" y2="42333"/>
                        <a14:foregroundMark x1="65867" y1="42333" x2="66133" y2="42333"/>
                        <a14:foregroundMark x1="62667" y1="42667" x2="66667" y2="41333"/>
                        <a14:foregroundMark x1="63733" y1="41667" x2="67733" y2="39333"/>
                        <a14:foregroundMark x1="64000" y1="40333" x2="66933" y2="39667"/>
                        <a14:foregroundMark x1="64000" y1="41333" x2="66933" y2="40333"/>
                        <a14:foregroundMark x1="64533" y1="43000" x2="69333" y2="40667"/>
                        <a14:foregroundMark x1="67467" y1="42667" x2="65600" y2="43667"/>
                        <a14:foregroundMark x1="67733" y1="41667" x2="65067" y2="43667"/>
                        <a14:foregroundMark x1="66133" y1="42667" x2="65067" y2="43667"/>
                        <a14:foregroundMark x1="65333" y1="43667" x2="63733" y2="47000"/>
                        <a14:foregroundMark x1="67467" y1="42667" x2="66133" y2="46333"/>
                        <a14:foregroundMark x1="68533" y1="41667" x2="67467" y2="46333"/>
                        <a14:foregroundMark x1="69600" y1="41000" x2="69600" y2="42667"/>
                        <a14:foregroundMark x1="70400" y1="41333" x2="69067" y2="44333"/>
                        <a14:foregroundMark x1="70933" y1="40667" x2="70133" y2="43667"/>
                        <a14:foregroundMark x1="70133" y1="43000" x2="64533" y2="46667"/>
                        <a14:foregroundMark x1="64800" y1="44333" x2="50133" y2="49667"/>
                        <a14:foregroundMark x1="54667" y1="44667" x2="48800" y2="47333"/>
                        <a14:foregroundMark x1="55733" y1="43000" x2="46400" y2="45667"/>
                        <a14:foregroundMark x1="49333" y1="41333" x2="43200" y2="43667"/>
                        <a14:foregroundMark x1="51200" y1="40000" x2="47733" y2="40333"/>
                        <a14:foregroundMark x1="53067" y1="37000" x2="45867" y2="41333"/>
                        <a14:foregroundMark x1="45867" y1="41333" x2="45600" y2="41333"/>
                        <a14:foregroundMark x1="50933" y1="38000" x2="46400" y2="41333"/>
                        <a14:foregroundMark x1="53067" y1="37333" x2="48800" y2="42333"/>
                        <a14:foregroundMark x1="54667" y1="38000" x2="52800" y2="41333"/>
                        <a14:foregroundMark x1="57867" y1="40333" x2="60800" y2="39000"/>
                        <a14:foregroundMark x1="55467" y1="41667" x2="60800" y2="39667"/>
                        <a14:foregroundMark x1="57867" y1="41667" x2="64267" y2="39333"/>
                        <a14:foregroundMark x1="61067" y1="42000" x2="65333" y2="39667"/>
                        <a14:foregroundMark x1="61867" y1="42000" x2="65333" y2="39667"/>
                        <a14:foregroundMark x1="64533" y1="40000" x2="67200" y2="38000"/>
                        <a14:foregroundMark x1="66933" y1="38333" x2="71200" y2="36333"/>
                        <a14:foregroundMark x1="64000" y1="41000" x2="54400" y2="44000"/>
                        <a14:foregroundMark x1="53067" y1="42333" x2="44800" y2="44667"/>
                        <a14:foregroundMark x1="51200" y1="39667" x2="40800" y2="45667"/>
                        <a14:foregroundMark x1="41333" y1="43667" x2="37867" y2="46667"/>
                        <a14:foregroundMark x1="45067" y1="42667" x2="36800" y2="48333"/>
                        <a14:foregroundMark x1="45067" y1="43333" x2="37067" y2="49000"/>
                        <a14:foregroundMark x1="37067" y1="49000" x2="36267" y2="49000"/>
                        <a14:foregroundMark x1="38667" y1="46000" x2="34400" y2="49000"/>
                        <a14:foregroundMark x1="37867" y1="43333" x2="33333" y2="46667"/>
                        <a14:foregroundMark x1="36800" y1="42333" x2="29600" y2="48000"/>
                        <a14:foregroundMark x1="29600" y1="48000" x2="29333" y2="48000"/>
                        <a14:foregroundMark x1="35467" y1="40333" x2="32000" y2="45333"/>
                        <a14:foregroundMark x1="34133" y1="40667" x2="31200" y2="43000"/>
                        <a14:foregroundMark x1="33600" y1="39000" x2="28267" y2="44667"/>
                        <a14:foregroundMark x1="28267" y1="44667" x2="28267" y2="44667"/>
                        <a14:foregroundMark x1="36267" y1="37667" x2="34133" y2="41333"/>
                        <a14:foregroundMark x1="38133" y1="37000" x2="36267" y2="41333"/>
                        <a14:foregroundMark x1="39200" y1="36667" x2="36800" y2="42333"/>
                        <a14:foregroundMark x1="41067" y1="37000" x2="38933" y2="42333"/>
                        <a14:foregroundMark x1="43733" y1="37667" x2="41867" y2="43333"/>
                        <a14:foregroundMark x1="44533" y1="39333" x2="43200" y2="43667"/>
                        <a14:foregroundMark x1="46400" y1="38667" x2="43733" y2="44667"/>
                        <a14:foregroundMark x1="44000" y1="44667" x2="41867" y2="49667"/>
                        <a14:foregroundMark x1="43200" y1="46667" x2="42933" y2="47667"/>
                        <a14:foregroundMark x1="45600" y1="45000" x2="44000" y2="48667"/>
                        <a14:foregroundMark x1="46400" y1="45000" x2="44267" y2="51333"/>
                        <a14:foregroundMark x1="43200" y1="48667" x2="39200" y2="50333"/>
                        <a14:foregroundMark x1="38133" y1="48667" x2="35733" y2="50667"/>
                        <a14:foregroundMark x1="32800" y1="48667" x2="32800" y2="48667"/>
                        <a14:foregroundMark x1="32533" y1="45000" x2="30933" y2="47333"/>
                        <a14:foregroundMark x1="32000" y1="45667" x2="31733" y2="48667"/>
                        <a14:foregroundMark x1="31733" y1="48667" x2="32800" y2="49333"/>
                        <a14:foregroundMark x1="33333" y1="50000" x2="33333" y2="50000"/>
                        <a14:foregroundMark x1="31200" y1="45667" x2="32800" y2="41333"/>
                        <a14:foregroundMark x1="30933" y1="42667" x2="31467" y2="40667"/>
                        <a14:foregroundMark x1="30667" y1="41667" x2="31733" y2="40000"/>
                        <a14:foregroundMark x1="30133" y1="41333" x2="31733" y2="39333"/>
                        <a14:foregroundMark x1="30933" y1="40000" x2="33067" y2="38667"/>
                        <a14:foregroundMark x1="57067" y1="48333" x2="58133" y2="47667"/>
                        <a14:foregroundMark x1="53600" y1="50000" x2="54933" y2="49000"/>
                        <a14:foregroundMark x1="52000" y1="50333" x2="53600" y2="49667"/>
                        <a14:foregroundMark x1="50400" y1="51667" x2="53333" y2="50667"/>
                        <a14:foregroundMark x1="52000" y1="53000" x2="544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3" y="3172504"/>
            <a:ext cx="7964633" cy="63717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73C417-E494-4883-BD0B-C6021BD1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05" y="1922009"/>
            <a:ext cx="8914742" cy="392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C3C28E33-C6E0-4B14-B555-12138364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06" y="3429000"/>
            <a:ext cx="5821794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710002E1-5CDC-4068-A1AF-4CC6D3AE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79" y="517149"/>
            <a:ext cx="714216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37A8867-D8DE-468E-9ED2-A25A3C1085E8}"/>
              </a:ext>
            </a:extLst>
          </p:cNvPr>
          <p:cNvSpPr/>
          <p:nvPr/>
        </p:nvSpPr>
        <p:spPr>
          <a:xfrm>
            <a:off x="201506" y="1727148"/>
            <a:ext cx="4660250" cy="488004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F4A1FD8-68E0-4432-96DB-161C30DFDED3}"/>
              </a:ext>
            </a:extLst>
          </p:cNvPr>
          <p:cNvSpPr/>
          <p:nvPr/>
        </p:nvSpPr>
        <p:spPr>
          <a:xfrm>
            <a:off x="67112" y="791602"/>
            <a:ext cx="64379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현대 일본은 세계에서 손꼽히는 문화 강국</a:t>
            </a:r>
          </a:p>
        </p:txBody>
      </p:sp>
      <p:pic>
        <p:nvPicPr>
          <p:cNvPr id="3" name="그림 2" descr="그리기이(가) 표시된 사진&#10;&#10;자동 생성된 설명">
            <a:extLst>
              <a:ext uri="{FF2B5EF4-FFF2-40B4-BE49-F238E27FC236}">
                <a16:creationId xmlns:a16="http://schemas.microsoft.com/office/drawing/2014/main" id="{3CBA8A77-1A70-480D-801F-2C0C0BB9B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68" y="4416040"/>
            <a:ext cx="3664663" cy="1888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 descr="실내, 테이블, 남자, 주방이(가) 표시된 사진&#10;&#10;자동 생성된 설명">
            <a:extLst>
              <a:ext uri="{FF2B5EF4-FFF2-40B4-BE49-F238E27FC236}">
                <a16:creationId xmlns:a16="http://schemas.microsoft.com/office/drawing/2014/main" id="{7DFD62E4-8311-4977-95BC-748C2F7F64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9" y="4360219"/>
            <a:ext cx="3534148" cy="2054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2" descr="화살표 03 | 무료 클립 아트 | illustAC">
            <a:extLst>
              <a:ext uri="{FF2B5EF4-FFF2-40B4-BE49-F238E27FC236}">
                <a16:creationId xmlns:a16="http://schemas.microsoft.com/office/drawing/2014/main" id="{5A4ACBDF-25A4-4C50-9F16-7871B37F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26415" y="1934844"/>
            <a:ext cx="645926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012718-B3FA-41D1-887A-D2269C3AA19E}"/>
              </a:ext>
            </a:extLst>
          </p:cNvPr>
          <p:cNvSpPr/>
          <p:nvPr/>
        </p:nvSpPr>
        <p:spPr>
          <a:xfrm>
            <a:off x="5637000" y="2220684"/>
            <a:ext cx="65550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전 세계에 영향을 끼치고 있는 일본의 문화</a:t>
            </a:r>
            <a:endParaRPr lang="ko-KR" altLang="en-US" sz="26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161E5A7-A32E-4EB9-A0B3-0E3C26A8436C}"/>
              </a:ext>
            </a:extLst>
          </p:cNvPr>
          <p:cNvSpPr/>
          <p:nvPr/>
        </p:nvSpPr>
        <p:spPr>
          <a:xfrm>
            <a:off x="5465607" y="1874453"/>
            <a:ext cx="393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rgbClr val="FF5050"/>
                </a:solidFill>
                <a:ea typeface="HY수평선M" panose="02030600000101010101"/>
              </a:rPr>
              <a:t>[</a:t>
            </a:r>
            <a:endParaRPr lang="ko-KR" altLang="en-US" sz="6000" dirty="0">
              <a:solidFill>
                <a:srgbClr val="FF5050"/>
              </a:solidFill>
              <a:ea typeface="HY수평선M" panose="02030600000101010101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F26B2D9-73E2-40F8-81C7-17FDFA251834}"/>
              </a:ext>
            </a:extLst>
          </p:cNvPr>
          <p:cNvSpPr/>
          <p:nvPr/>
        </p:nvSpPr>
        <p:spPr>
          <a:xfrm>
            <a:off x="11886562" y="1900626"/>
            <a:ext cx="393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rgbClr val="FF5050"/>
                </a:solidFill>
              </a:rPr>
              <a:t>]</a:t>
            </a:r>
            <a:endParaRPr lang="ko-KR" altLang="en-US" sz="6000" dirty="0">
              <a:solidFill>
                <a:srgbClr val="FF5050"/>
              </a:solidFill>
            </a:endParaRPr>
          </a:p>
        </p:txBody>
      </p:sp>
      <p:pic>
        <p:nvPicPr>
          <p:cNvPr id="29" name="Picture 2" descr="All 꺾인 화살표 Png">
            <a:extLst>
              <a:ext uri="{FF2B5EF4-FFF2-40B4-BE49-F238E27FC236}">
                <a16:creationId xmlns:a16="http://schemas.microsoft.com/office/drawing/2014/main" id="{380D5986-0606-4F30-B0F6-FEDC2592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5444652" y="2718725"/>
            <a:ext cx="828020" cy="8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54E28270-13AF-4CF7-B736-BD03BE9F2877}"/>
              </a:ext>
            </a:extLst>
          </p:cNvPr>
          <p:cNvSpPr/>
          <p:nvPr/>
        </p:nvSpPr>
        <p:spPr>
          <a:xfrm>
            <a:off x="6182123" y="2990125"/>
            <a:ext cx="57406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독자적인 색이 짙은 일본의 사회</a:t>
            </a:r>
            <a:r>
              <a:rPr lang="en-US" altLang="ko-KR" sz="2600" b="1" dirty="0">
                <a:solidFill>
                  <a:srgbClr val="000000"/>
                </a:solidFill>
              </a:rPr>
              <a:t>,</a:t>
            </a:r>
            <a:r>
              <a:rPr lang="ko-KR" altLang="en-US" sz="2600" b="1" dirty="0">
                <a:solidFill>
                  <a:srgbClr val="000000"/>
                </a:solidFill>
              </a:rPr>
              <a:t>문화</a:t>
            </a:r>
            <a:endParaRPr lang="ko-KR" altLang="en-US" sz="2600" dirty="0"/>
          </a:p>
        </p:txBody>
      </p:sp>
      <p:pic>
        <p:nvPicPr>
          <p:cNvPr id="31" name="Picture 2" descr="All 꺾인 화살표 Png">
            <a:extLst>
              <a:ext uri="{FF2B5EF4-FFF2-40B4-BE49-F238E27FC236}">
                <a16:creationId xmlns:a16="http://schemas.microsoft.com/office/drawing/2014/main" id="{D3EC38D3-50F6-4401-9EA8-3A2F8031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5879770" y="3454121"/>
            <a:ext cx="828020" cy="8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5A206D-657C-4328-B782-37B53C636DAE}"/>
              </a:ext>
            </a:extLst>
          </p:cNvPr>
          <p:cNvSpPr/>
          <p:nvPr/>
        </p:nvSpPr>
        <p:spPr>
          <a:xfrm>
            <a:off x="6685908" y="3689511"/>
            <a:ext cx="50866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외국인들에게 매력적으로 </a:t>
            </a:r>
            <a:r>
              <a:rPr lang="ko-KR" altLang="en-US" sz="2600" b="1" dirty="0" err="1">
                <a:solidFill>
                  <a:srgbClr val="000000"/>
                </a:solidFill>
              </a:rPr>
              <a:t>느껴짐</a:t>
            </a:r>
            <a:endParaRPr lang="ko-KR" altLang="en-US" sz="2600" dirty="0"/>
          </a:p>
        </p:txBody>
      </p:sp>
      <p:pic>
        <p:nvPicPr>
          <p:cNvPr id="35" name="그림 34" descr="텍스트, 그리기이(가) 표시된 사진&#10;&#10;자동 생성된 설명">
            <a:extLst>
              <a:ext uri="{FF2B5EF4-FFF2-40B4-BE49-F238E27FC236}">
                <a16:creationId xmlns:a16="http://schemas.microsoft.com/office/drawing/2014/main" id="{F3345960-EEB5-40A2-BBFE-CBBE13F415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5" y="1760845"/>
            <a:ext cx="3390421" cy="2258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12" descr="ppt에 유용한 화살표, 동그라미, 별표 ~ 올려요~[png파일] : 네이버 블로그">
            <a:extLst>
              <a:ext uri="{FF2B5EF4-FFF2-40B4-BE49-F238E27FC236}">
                <a16:creationId xmlns:a16="http://schemas.microsoft.com/office/drawing/2014/main" id="{1D099331-A666-4846-95EA-9F32142E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408">
            <a:off x="11263273" y="3200237"/>
            <a:ext cx="1030861" cy="10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C96DA1-F84F-4DAF-917B-B0C566A947E7}"/>
              </a:ext>
            </a:extLst>
          </p:cNvPr>
          <p:cNvSpPr txBox="1"/>
          <p:nvPr/>
        </p:nvSpPr>
        <p:spPr>
          <a:xfrm>
            <a:off x="1860" y="0"/>
            <a:ext cx="60941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 문화</a:t>
            </a:r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사회의 특징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2" grpId="0"/>
      <p:bldP spid="21" grpId="0"/>
      <p:bldP spid="23" grpId="0"/>
      <p:bldP spid="30" grpId="0"/>
      <p:bldP spid="3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71509249-8C87-4ACA-A267-95EACE1F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61" y="5814783"/>
            <a:ext cx="4791872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강조 밑줄 / 동그라미 / 별 / 색연필 / 일러스트파일 : 네이버 블로그">
            <a:extLst>
              <a:ext uri="{FF2B5EF4-FFF2-40B4-BE49-F238E27FC236}">
                <a16:creationId xmlns:a16="http://schemas.microsoft.com/office/drawing/2014/main" id="{3F2A7B1C-1013-41A4-A56F-B01F160A3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0"/>
          <a:stretch/>
        </p:blipFill>
        <p:spPr bwMode="auto">
          <a:xfrm>
            <a:off x="0" y="5029170"/>
            <a:ext cx="4266785" cy="19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0A544C29-C22C-4B94-94F9-45D25F0C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09" y="617083"/>
            <a:ext cx="5485957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3368A77-4FF8-44DA-9B21-44CAC87DEC39}"/>
              </a:ext>
            </a:extLst>
          </p:cNvPr>
          <p:cNvSpPr/>
          <p:nvPr/>
        </p:nvSpPr>
        <p:spPr>
          <a:xfrm>
            <a:off x="982275" y="5831650"/>
            <a:ext cx="23022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일본은 섬나라</a:t>
            </a:r>
          </a:p>
        </p:txBody>
      </p:sp>
      <p:pic>
        <p:nvPicPr>
          <p:cNvPr id="3" name="그림 2" descr="나무, 꽃이(가) 표시된 사진&#10;&#10;자동 생성된 설명">
            <a:extLst>
              <a:ext uri="{FF2B5EF4-FFF2-40B4-BE49-F238E27FC236}">
                <a16:creationId xmlns:a16="http://schemas.microsoft.com/office/drawing/2014/main" id="{B7D087C9-2BFE-40CD-BB88-C90AC9955B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" y="1811653"/>
            <a:ext cx="3300708" cy="3234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 descr="시계, 팬이(가) 표시된 사진&#10;&#10;자동 생성된 설명">
            <a:extLst>
              <a:ext uri="{FF2B5EF4-FFF2-40B4-BE49-F238E27FC236}">
                <a16:creationId xmlns:a16="http://schemas.microsoft.com/office/drawing/2014/main" id="{CF769292-7C89-4E28-93D7-91647B9D04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35" y1="39400" x2="52935" y2="39400"/>
                        <a14:foregroundMark x1="45109" y1="39200" x2="44674" y2="39200"/>
                        <a14:foregroundMark x1="39348" y1="40200" x2="39348" y2="40200"/>
                        <a14:foregroundMark x1="39210" y1="42000" x2="39348" y2="42400"/>
                        <a14:foregroundMark x1="38587" y1="40200" x2="39210" y2="42000"/>
                        <a14:foregroundMark x1="37935" y1="42200" x2="40211" y2="45604"/>
                        <a14:foregroundMark x1="40652" y1="42400" x2="49130" y2="46800"/>
                        <a14:foregroundMark x1="42174" y1="42000" x2="46304" y2="43000"/>
                        <a14:foregroundMark x1="40109" y1="41000" x2="39348" y2="37600"/>
                        <a14:foregroundMark x1="37500" y1="38600" x2="39783" y2="38600"/>
                        <a14:foregroundMark x1="36957" y1="39800" x2="39348" y2="40600"/>
                        <a14:foregroundMark x1="39130" y1="40200" x2="45870" y2="40400"/>
                        <a14:foregroundMark x1="45870" y1="40400" x2="45978" y2="40600"/>
                        <a14:foregroundMark x1="39783" y1="39200" x2="45978" y2="39200"/>
                        <a14:foregroundMark x1="38370" y1="37200" x2="41522" y2="35600"/>
                        <a14:foregroundMark x1="38913" y1="36600" x2="50543" y2="38000"/>
                        <a14:foregroundMark x1="43804" y1="37600" x2="55761" y2="37800"/>
                        <a14:foregroundMark x1="44239" y1="37600" x2="56739" y2="38400"/>
                        <a14:foregroundMark x1="54348" y1="40800" x2="52283" y2="35600"/>
                        <a14:foregroundMark x1="52174" y1="34200" x2="53587" y2="41600"/>
                        <a14:foregroundMark x1="52391" y1="34800" x2="52609" y2="43800"/>
                        <a14:foregroundMark x1="52283" y1="43600" x2="51087" y2="49800"/>
                        <a14:foregroundMark x1="50326" y1="51200" x2="48587" y2="57200"/>
                        <a14:foregroundMark x1="48261" y1="53200" x2="47826" y2="56400"/>
                        <a14:foregroundMark x1="50326" y1="54200" x2="49783" y2="58000"/>
                        <a14:foregroundMark x1="51413" y1="57200" x2="50326" y2="58600"/>
                        <a14:foregroundMark x1="51522" y1="57000" x2="49130" y2="59200"/>
                        <a14:foregroundMark x1="50679" y1="58879" x2="48587" y2="59800"/>
                        <a14:foregroundMark x1="47935" y1="60200" x2="47717" y2="54000"/>
                        <a14:foregroundMark x1="48370" y1="53400" x2="46957" y2="56200"/>
                        <a14:foregroundMark x1="50652" y1="51200" x2="49565" y2="54600"/>
                        <a14:foregroundMark x1="48696" y1="48200" x2="49130" y2="42000"/>
                        <a14:foregroundMark x1="45028" y1="46199" x2="48587" y2="46600"/>
                        <a14:foregroundMark x1="39242" y1="45547" x2="39864" y2="45617"/>
                        <a14:foregroundMark x1="44811" y1="46805" x2="48587" y2="47400"/>
                        <a14:foregroundMark x1="40761" y1="43800" x2="42500" y2="38400"/>
                        <a14:foregroundMark x1="39022" y1="38000" x2="44565" y2="37200"/>
                        <a14:foregroundMark x1="44565" y1="37200" x2="44674" y2="37200"/>
                        <a14:foregroundMark x1="37826" y1="35800" x2="44022" y2="35600"/>
                        <a14:foregroundMark x1="44022" y1="35600" x2="44348" y2="35600"/>
                        <a14:foregroundMark x1="41304" y1="36200" x2="48261" y2="36600"/>
                        <a14:foregroundMark x1="48804" y1="36200" x2="50761" y2="32800"/>
                        <a14:foregroundMark x1="48152" y1="36400" x2="55109" y2="37000"/>
                        <a14:foregroundMark x1="50978" y1="34800" x2="48804" y2="27600"/>
                        <a14:foregroundMark x1="49121" y1="25044" x2="49130" y2="24600"/>
                        <a14:foregroundMark x1="49022" y1="30200" x2="49118" y2="25204"/>
                        <a14:foregroundMark x1="48625" y1="24185" x2="50453" y2="23730"/>
                        <a14:foregroundMark x1="49565" y1="23600" x2="53587" y2="26800"/>
                        <a14:foregroundMark x1="52174" y1="26000" x2="54022" y2="29200"/>
                        <a14:foregroundMark x1="50000" y1="29000" x2="50000" y2="25200"/>
                        <a14:foregroundMark x1="46957" y1="25200" x2="46957" y2="25200"/>
                        <a14:foregroundMark x1="48261" y1="28800" x2="48261" y2="28800"/>
                        <a14:foregroundMark x1="48261" y1="29600" x2="48261" y2="29600"/>
                        <a14:foregroundMark x1="48261" y1="29600" x2="48261" y2="29600"/>
                        <a14:foregroundMark x1="47826" y1="28800" x2="47826" y2="28800"/>
                        <a14:foregroundMark x1="47717" y1="25400" x2="47717" y2="25400"/>
                        <a14:foregroundMark x1="47500" y1="25200" x2="46957" y2="26800"/>
                        <a14:foregroundMark x1="47876" y1="24003" x2="49130" y2="23000"/>
                        <a14:foregroundMark x1="46630" y1="25000" x2="47876" y2="24003"/>
                        <a14:foregroundMark x1="49783" y1="23000" x2="50546" y2="22634"/>
                        <a14:foregroundMark x1="54783" y1="54800" x2="51739" y2="57800"/>
                        <a14:backgroundMark x1="52777" y1="59859" x2="50761" y2="63400"/>
                        <a14:backgroundMark x1="41413" y1="51000" x2="37717" y2="46200"/>
                        <a14:backgroundMark x1="35109" y1="45800" x2="38370" y2="47600"/>
                        <a14:backgroundMark x1="39022" y1="48000" x2="42283" y2="48200"/>
                        <a14:backgroundMark x1="42283" y1="48200" x2="44239" y2="48400"/>
                        <a14:backgroundMark x1="44239" y1="49000" x2="45435" y2="52600"/>
                        <a14:backgroundMark x1="41522" y1="50400" x2="39022" y2="49000"/>
                        <a14:backgroundMark x1="39130" y1="48000" x2="37283" y2="45000"/>
                        <a14:backgroundMark x1="36957" y1="42000" x2="36957" y2="42000"/>
                        <a14:backgroundMark x1="40978" y1="48200" x2="40978" y2="48200"/>
                        <a14:backgroundMark x1="41522" y1="49000" x2="39891" y2="49000"/>
                        <a14:backgroundMark x1="39348" y1="48200" x2="41087" y2="48000"/>
                        <a14:backgroundMark x1="41848" y1="48000" x2="41848" y2="48000"/>
                        <a14:backgroundMark x1="53478" y1="60200" x2="53478" y2="60200"/>
                        <a14:backgroundMark x1="46891" y1="24051" x2="46630" y2="24400"/>
                        <a14:backgroundMark x1="45326" y1="26800" x2="45000" y2="28400"/>
                        <a14:backgroundMark x1="37391" y1="35000" x2="37391" y2="35000"/>
                        <a14:backgroundMark x1="40978" y1="31200" x2="40978" y2="31200"/>
                        <a14:backgroundMark x1="44783" y1="31400" x2="44783" y2="31400"/>
                        <a14:backgroundMark x1="46957" y1="32600" x2="46957" y2="32600"/>
                        <a14:backgroundMark x1="56413" y1="18800" x2="56413" y2="18800"/>
                        <a14:backgroundMark x1="53913" y1="21000" x2="53913" y2="21000"/>
                        <a14:backgroundMark x1="52609" y1="17200" x2="52609" y2="17200"/>
                        <a14:backgroundMark x1="52609" y1="17200" x2="55870" y2="20000"/>
                        <a14:backgroundMark x1="52391" y1="16400" x2="55217" y2="19400"/>
                        <a14:backgroundMark x1="52174" y1="15400" x2="54674" y2="20600"/>
                        <a14:backgroundMark x1="52935" y1="20000" x2="54022" y2="23600"/>
                        <a14:backgroundMark x1="52609" y1="20200" x2="49348" y2="19400"/>
                        <a14:backgroundMark x1="51957" y1="21400" x2="52935" y2="22200"/>
                        <a14:backgroundMark x1="51739" y1="21000" x2="49891" y2="20600"/>
                        <a14:backgroundMark x1="48804" y1="20600" x2="47826" y2="20600"/>
                        <a14:backgroundMark x1="47174" y1="20600" x2="46630" y2="21400"/>
                        <a14:backgroundMark x1="45978" y1="22200" x2="45870" y2="23600"/>
                        <a14:backgroundMark x1="48152" y1="21600" x2="48696" y2="2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42" y="3862679"/>
            <a:ext cx="4032984" cy="2191839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36AE01C2-38E2-473D-9F92-A116DC625366}"/>
              </a:ext>
            </a:extLst>
          </p:cNvPr>
          <p:cNvSpPr/>
          <p:nvPr/>
        </p:nvSpPr>
        <p:spPr>
          <a:xfrm>
            <a:off x="6260386" y="3411550"/>
            <a:ext cx="5157599" cy="33767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 descr="그리기이(가) 표시된 사진&#10;&#10;자동 생성된 설명">
            <a:extLst>
              <a:ext uri="{FF2B5EF4-FFF2-40B4-BE49-F238E27FC236}">
                <a16:creationId xmlns:a16="http://schemas.microsoft.com/office/drawing/2014/main" id="{0DF2EAA4-9267-4ADA-A0D1-D0A4DE256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848" r="90530">
                        <a14:foregroundMark x1="75000" y1="12647" x2="75000" y2="12647"/>
                        <a14:foregroundMark x1="90530" y1="16176" x2="90530" y2="16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30" y="5450876"/>
            <a:ext cx="2821474" cy="25837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ACE2745-D146-4E48-A835-A480EC06D1A9}"/>
              </a:ext>
            </a:extLst>
          </p:cNvPr>
          <p:cNvSpPr/>
          <p:nvPr/>
        </p:nvSpPr>
        <p:spPr>
          <a:xfrm>
            <a:off x="6394551" y="3699071"/>
            <a:ext cx="43392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교통수단이 발달하지 못한 옛날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D4D513-AE8A-4502-8646-CD26FA02F342}"/>
              </a:ext>
            </a:extLst>
          </p:cNvPr>
          <p:cNvSpPr/>
          <p:nvPr/>
        </p:nvSpPr>
        <p:spPr>
          <a:xfrm>
            <a:off x="6394551" y="4808165"/>
            <a:ext cx="4443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다른 문화의 유입이 느리고 적음</a:t>
            </a:r>
          </a:p>
        </p:txBody>
      </p:sp>
      <p:pic>
        <p:nvPicPr>
          <p:cNvPr id="16" name="Picture 4" descr="넘버원 _ 손가락 _01_ 흑백 | 무료 클립 아트 | illustAC">
            <a:extLst>
              <a:ext uri="{FF2B5EF4-FFF2-40B4-BE49-F238E27FC236}">
                <a16:creationId xmlns:a16="http://schemas.microsoft.com/office/drawing/2014/main" id="{81B2D6C8-1E0D-440F-8AA4-A31E9D6C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73150" y="4232458"/>
            <a:ext cx="390058" cy="4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넘버원 _ 손가락 _01_ 흑백 | 무료 클립 아트 | illustAC">
            <a:extLst>
              <a:ext uri="{FF2B5EF4-FFF2-40B4-BE49-F238E27FC236}">
                <a16:creationId xmlns:a16="http://schemas.microsoft.com/office/drawing/2014/main" id="{1442A65F-E3AC-4D7F-9E96-71296EAC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1385" y="5450876"/>
            <a:ext cx="418588" cy="5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E8AE23C-2631-4AE3-BB9F-752B7EBA6380}"/>
              </a:ext>
            </a:extLst>
          </p:cNvPr>
          <p:cNvSpPr/>
          <p:nvPr/>
        </p:nvSpPr>
        <p:spPr>
          <a:xfrm>
            <a:off x="6510236" y="6070116"/>
            <a:ext cx="41078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사회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문화가 독자적으로 발달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D9E952-8019-4B20-A241-E280F3B2D18D}"/>
              </a:ext>
            </a:extLst>
          </p:cNvPr>
          <p:cNvSpPr/>
          <p:nvPr/>
        </p:nvSpPr>
        <p:spPr>
          <a:xfrm>
            <a:off x="94691" y="835504"/>
            <a:ext cx="50738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일본 사회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문화가 독자적인 이유</a:t>
            </a:r>
            <a:endParaRPr lang="ko-KR" altLang="en-US" sz="2600" dirty="0"/>
          </a:p>
        </p:txBody>
      </p:sp>
      <p:pic>
        <p:nvPicPr>
          <p:cNvPr id="27" name="그림 26" descr="그리기이(가) 표시된 사진&#10;&#10;자동 생성된 설명">
            <a:extLst>
              <a:ext uri="{FF2B5EF4-FFF2-40B4-BE49-F238E27FC236}">
                <a16:creationId xmlns:a16="http://schemas.microsoft.com/office/drawing/2014/main" id="{197FAAE0-9ECF-496A-B805-06CC941983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65" b="90000" l="9934" r="89625">
                        <a14:foregroundMark x1="56291" y1="8529" x2="56291" y2="8529"/>
                        <a14:foregroundMark x1="53201" y1="6765" x2="55408" y2="7353"/>
                        <a14:foregroundMark x1="25166" y1="79412" x2="25166" y2="7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8886" flipV="1">
            <a:off x="4845184" y="599802"/>
            <a:ext cx="740529" cy="8198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2D2C23-2C77-484A-A989-5672F3FBF1D8}"/>
              </a:ext>
            </a:extLst>
          </p:cNvPr>
          <p:cNvSpPr txBox="1"/>
          <p:nvPr/>
        </p:nvSpPr>
        <p:spPr>
          <a:xfrm>
            <a:off x="1860" y="0"/>
            <a:ext cx="60941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 문화</a:t>
            </a:r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사회의 특징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D56FEF59-D856-4F8F-87AE-98029BFCEC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26" y="838637"/>
            <a:ext cx="3865343" cy="2422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그림 11" descr="그리기, 플레이트이(가) 표시된 사진&#10;&#10;자동 생성된 설명">
            <a:extLst>
              <a:ext uri="{FF2B5EF4-FFF2-40B4-BE49-F238E27FC236}">
                <a16:creationId xmlns:a16="http://schemas.microsoft.com/office/drawing/2014/main" id="{5D74F69C-E8E6-42C3-8EF1-C49375E1E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89" y="2325576"/>
            <a:ext cx="1504832" cy="15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P spid="10" grpId="0"/>
      <p:bldP spid="11" grpId="0"/>
      <p:bldP spid="6" grpId="0"/>
      <p:bldP spid="2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CD1C7E6-CDBB-459E-B659-018EE3DA3009}"/>
              </a:ext>
            </a:extLst>
          </p:cNvPr>
          <p:cNvGrpSpPr/>
          <p:nvPr/>
        </p:nvGrpSpPr>
        <p:grpSpPr>
          <a:xfrm>
            <a:off x="6837084" y="5022379"/>
            <a:ext cx="5512210" cy="1955069"/>
            <a:chOff x="6837084" y="5022379"/>
            <a:chExt cx="5512210" cy="1955069"/>
          </a:xfrm>
        </p:grpSpPr>
        <p:pic>
          <p:nvPicPr>
            <p:cNvPr id="45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7ED1E276-FE7C-4005-B497-50D1E17FF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084" y="5022379"/>
              <a:ext cx="5512210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0C72DCC3-A058-459A-B1B6-4BBD5096C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84" y="5481897"/>
              <a:ext cx="1935789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그림 8" descr="건물, 테이블, 창문, 앉아있는이(가) 표시된 사진&#10;&#10;자동 생성된 설명">
            <a:extLst>
              <a:ext uri="{FF2B5EF4-FFF2-40B4-BE49-F238E27FC236}">
                <a16:creationId xmlns:a16="http://schemas.microsoft.com/office/drawing/2014/main" id="{67787226-234B-4C40-B4D0-FF92F80F2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66" y="859492"/>
            <a:ext cx="3888475" cy="2468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F5BA5F2-7E38-458C-B604-A74787F88740}"/>
              </a:ext>
            </a:extLst>
          </p:cNvPr>
          <p:cNvSpPr/>
          <p:nvPr/>
        </p:nvSpPr>
        <p:spPr>
          <a:xfrm>
            <a:off x="215670" y="3872826"/>
            <a:ext cx="3582848" cy="8493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170C4E3-AF34-45E0-BDB8-5365BBF987A4}"/>
              </a:ext>
            </a:extLst>
          </p:cNvPr>
          <p:cNvSpPr/>
          <p:nvPr/>
        </p:nvSpPr>
        <p:spPr>
          <a:xfrm>
            <a:off x="215670" y="815919"/>
            <a:ext cx="5601815" cy="238779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6600A5-8452-4E54-9E17-05F35AB11E33}"/>
              </a:ext>
            </a:extLst>
          </p:cNvPr>
          <p:cNvSpPr/>
          <p:nvPr/>
        </p:nvSpPr>
        <p:spPr>
          <a:xfrm>
            <a:off x="1061539" y="6104088"/>
            <a:ext cx="3086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약속을 칼같이 지킴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54052D6-2BBB-469F-AF5E-EF5C0934C17F}"/>
              </a:ext>
            </a:extLst>
          </p:cNvPr>
          <p:cNvSpPr/>
          <p:nvPr/>
        </p:nvSpPr>
        <p:spPr>
          <a:xfrm>
            <a:off x="7288200" y="5229268"/>
            <a:ext cx="4870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현대 일본에도 그대로 남아있는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2393CC-3BC2-4B48-B476-7B0FD04A79F6}"/>
              </a:ext>
            </a:extLst>
          </p:cNvPr>
          <p:cNvSpPr/>
          <p:nvPr/>
        </p:nvSpPr>
        <p:spPr>
          <a:xfrm>
            <a:off x="326689" y="1056447"/>
            <a:ext cx="54377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과거 무사 계급 중심 사회였던 일본</a:t>
            </a:r>
          </a:p>
        </p:txBody>
      </p:sp>
      <p:pic>
        <p:nvPicPr>
          <p:cNvPr id="13" name="Picture 10" descr="흰색에 나무 사다리 아이콘의 평면 디자인 스타일 벡터입니다 흰색과 ...">
            <a:extLst>
              <a:ext uri="{FF2B5EF4-FFF2-40B4-BE49-F238E27FC236}">
                <a16:creationId xmlns:a16="http://schemas.microsoft.com/office/drawing/2014/main" id="{F0C18690-F670-4B0D-A8C5-250A67E6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7559" y1="27051" x2="47559" y2="27051"/>
                        <a14:backgroundMark x1="48145" y1="26855" x2="48145" y2="26855"/>
                        <a14:backgroundMark x1="49805" y1="73730" x2="49805" y2="73730"/>
                        <a14:backgroundMark x1="50195" y1="54980" x2="50195" y2="54980"/>
                        <a14:backgroundMark x1="50781" y1="47754" x2="50781" y2="47754"/>
                        <a14:backgroundMark x1="48730" y1="45898" x2="48730" y2="45898"/>
                        <a14:backgroundMark x1="50391" y1="36816" x2="50391" y2="36816"/>
                        <a14:backgroundMark x1="47754" y1="35742" x2="47754" y2="35742"/>
                        <a14:backgroundMark x1="46680" y1="35742" x2="46680" y2="35742"/>
                        <a14:backgroundMark x1="46680" y1="37012" x2="46680" y2="37012"/>
                        <a14:backgroundMark x1="46680" y1="37988" x2="46680" y2="37988"/>
                        <a14:backgroundMark x1="46289" y1="38379" x2="46289" y2="38379"/>
                        <a14:backgroundMark x1="46289" y1="38672" x2="46289" y2="38672"/>
                        <a14:backgroundMark x1="46875" y1="35352" x2="46875" y2="35352"/>
                        <a14:backgroundMark x1="46484" y1="34863" x2="46484" y2="34863"/>
                        <a14:backgroundMark x1="46289" y1="34473" x2="46289" y2="34473"/>
                        <a14:backgroundMark x1="46289" y1="34473" x2="46289" y2="34473"/>
                        <a14:backgroundMark x1="51855" y1="35938" x2="52441" y2="35938"/>
                        <a14:backgroundMark x1="49121" y1="35938" x2="46484" y2="34668"/>
                        <a14:backgroundMark x1="46484" y1="63379" x2="46484" y2="61621"/>
                        <a14:backgroundMark x1="45898" y1="62012" x2="46289" y2="64453"/>
                        <a14:backgroundMark x1="46094" y1="64844" x2="46094" y2="65723"/>
                        <a14:backgroundMark x1="46094" y1="65918" x2="46484" y2="66895"/>
                        <a14:backgroundMark x1="53906" y1="62402" x2="53711" y2="66699"/>
                        <a14:backgroundMark x1="47754" y1="35547" x2="46289" y2="34277"/>
                        <a14:backgroundMark x1="53125" y1="35156" x2="53516" y2="34863"/>
                        <a14:backgroundMark x1="53906" y1="34277" x2="53516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6" y="1530360"/>
            <a:ext cx="3307278" cy="9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DBCDA2-D7DB-47F4-ADC6-8E6A8FB05309}"/>
              </a:ext>
            </a:extLst>
          </p:cNvPr>
          <p:cNvSpPr/>
          <p:nvPr/>
        </p:nvSpPr>
        <p:spPr>
          <a:xfrm>
            <a:off x="568252" y="2461681"/>
            <a:ext cx="46538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작은 분쟁에도 무력이 오고 감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94F3F8E-BD42-4B94-9727-4E410F412376}"/>
              </a:ext>
            </a:extLst>
          </p:cNvPr>
          <p:cNvSpPr/>
          <p:nvPr/>
        </p:nvSpPr>
        <p:spPr>
          <a:xfrm>
            <a:off x="322313" y="4102019"/>
            <a:ext cx="341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분쟁을 피하고자 노력</a:t>
            </a:r>
            <a:endParaRPr lang="ko-KR" altLang="en-US" sz="26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E2792-8335-4501-A577-4AE55E2CAF23}"/>
              </a:ext>
            </a:extLst>
          </p:cNvPr>
          <p:cNvSpPr/>
          <p:nvPr/>
        </p:nvSpPr>
        <p:spPr>
          <a:xfrm>
            <a:off x="1052604" y="5569028"/>
            <a:ext cx="23022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상대방을 배려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01C031A-64C8-47B8-8D3F-AFB6CBC943DA}"/>
              </a:ext>
            </a:extLst>
          </p:cNvPr>
          <p:cNvSpPr/>
          <p:nvPr/>
        </p:nvSpPr>
        <p:spPr>
          <a:xfrm>
            <a:off x="1052604" y="5006330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남에게 폐를 끼치지 않음</a:t>
            </a: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39E5EE4E-ED59-407E-991F-F917CCC538CB}"/>
              </a:ext>
            </a:extLst>
          </p:cNvPr>
          <p:cNvSpPr/>
          <p:nvPr/>
        </p:nvSpPr>
        <p:spPr>
          <a:xfrm rot="5400000">
            <a:off x="2621846" y="3368906"/>
            <a:ext cx="478059" cy="369332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화살표: 위로 굽음 28">
            <a:extLst>
              <a:ext uri="{FF2B5EF4-FFF2-40B4-BE49-F238E27FC236}">
                <a16:creationId xmlns:a16="http://schemas.microsoft.com/office/drawing/2014/main" id="{5F76EEC9-0CD8-4312-A6B9-394DEEAEB492}"/>
              </a:ext>
            </a:extLst>
          </p:cNvPr>
          <p:cNvSpPr/>
          <p:nvPr/>
        </p:nvSpPr>
        <p:spPr>
          <a:xfrm rot="5400000">
            <a:off x="297819" y="4746663"/>
            <a:ext cx="640967" cy="591979"/>
          </a:xfrm>
          <a:prstGeom prst="bentUp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화살표: 위로 굽음 29">
            <a:extLst>
              <a:ext uri="{FF2B5EF4-FFF2-40B4-BE49-F238E27FC236}">
                <a16:creationId xmlns:a16="http://schemas.microsoft.com/office/drawing/2014/main" id="{A5CAC93B-90B7-4E48-A100-DD45D968A3EC}"/>
              </a:ext>
            </a:extLst>
          </p:cNvPr>
          <p:cNvSpPr/>
          <p:nvPr/>
        </p:nvSpPr>
        <p:spPr>
          <a:xfrm rot="5400000">
            <a:off x="297818" y="5325082"/>
            <a:ext cx="640967" cy="591979"/>
          </a:xfrm>
          <a:prstGeom prst="bentUp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화살표: 위로 굽음 30">
            <a:extLst>
              <a:ext uri="{FF2B5EF4-FFF2-40B4-BE49-F238E27FC236}">
                <a16:creationId xmlns:a16="http://schemas.microsoft.com/office/drawing/2014/main" id="{43265533-FE96-45BE-93B8-63521C882319}"/>
              </a:ext>
            </a:extLst>
          </p:cNvPr>
          <p:cNvSpPr/>
          <p:nvPr/>
        </p:nvSpPr>
        <p:spPr>
          <a:xfrm rot="5400000">
            <a:off x="297818" y="5920215"/>
            <a:ext cx="640967" cy="591979"/>
          </a:xfrm>
          <a:prstGeom prst="bentUp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5" name="그림 34" descr="거울이(가) 표시된 사진&#10;&#10;자동 생성된 설명">
            <a:extLst>
              <a:ext uri="{FF2B5EF4-FFF2-40B4-BE49-F238E27FC236}">
                <a16:creationId xmlns:a16="http://schemas.microsoft.com/office/drawing/2014/main" id="{3A3251C3-B366-49D4-B81F-4A70D549EBA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ED171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" b="94175" l="9796" r="89796">
                        <a14:foregroundMark x1="46939" y1="3883" x2="46939" y2="3883"/>
                        <a14:foregroundMark x1="48980" y1="94175" x2="48980" y2="94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82" y="3834479"/>
            <a:ext cx="2333625" cy="2932218"/>
          </a:xfrm>
          <a:prstGeom prst="rect">
            <a:avLst/>
          </a:prstGeom>
        </p:spPr>
      </p:pic>
      <p:pic>
        <p:nvPicPr>
          <p:cNvPr id="37" name="Picture 12" descr="화살표 03 | 무료 클립 아트 | illustAC">
            <a:extLst>
              <a:ext uri="{FF2B5EF4-FFF2-40B4-BE49-F238E27FC236}">
                <a16:creationId xmlns:a16="http://schemas.microsoft.com/office/drawing/2014/main" id="{DC8144F3-DB81-4B89-ADBB-6C1C5D90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rgbClr val="FF4B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1559" y="4984163"/>
            <a:ext cx="645926" cy="6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A051CEA2-6A9D-453B-9F4E-3D0AB1F7EE31}"/>
              </a:ext>
            </a:extLst>
          </p:cNvPr>
          <p:cNvSpPr/>
          <p:nvPr/>
        </p:nvSpPr>
        <p:spPr>
          <a:xfrm>
            <a:off x="8634397" y="573723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사회문화</a:t>
            </a:r>
            <a:endParaRPr lang="ko-KR" altLang="en-US" sz="26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E82019A-9CF1-41DB-ADEE-97CABA9A0315}"/>
              </a:ext>
            </a:extLst>
          </p:cNvPr>
          <p:cNvSpPr/>
          <p:nvPr/>
        </p:nvSpPr>
        <p:spPr>
          <a:xfrm>
            <a:off x="6837084" y="3733717"/>
            <a:ext cx="5320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규칙을 어기거나 폐를 끼치는 사람</a:t>
            </a:r>
          </a:p>
        </p:txBody>
      </p:sp>
      <p:pic>
        <p:nvPicPr>
          <p:cNvPr id="41" name="Picture 2" descr="All 꺾인 화살표 Png">
            <a:extLst>
              <a:ext uri="{FF2B5EF4-FFF2-40B4-BE49-F238E27FC236}">
                <a16:creationId xmlns:a16="http://schemas.microsoft.com/office/drawing/2014/main" id="{6173DD8A-5588-481F-BC65-FC59F962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prstClr val="black"/>
              <a:srgbClr val="FF151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6485757" y="4141556"/>
            <a:ext cx="828020" cy="8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B5ADCF3C-A9E4-49A8-BC40-623A39CDD937}"/>
              </a:ext>
            </a:extLst>
          </p:cNvPr>
          <p:cNvSpPr/>
          <p:nvPr/>
        </p:nvSpPr>
        <p:spPr>
          <a:xfrm>
            <a:off x="7360563" y="4397135"/>
            <a:ext cx="22060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배척 </a:t>
            </a:r>
            <a:r>
              <a:rPr lang="en-US" altLang="ko-KR" sz="2600" b="1" dirty="0"/>
              <a:t>(</a:t>
            </a:r>
            <a:r>
              <a:rPr lang="ko-KR" altLang="en-US" sz="2600" b="1" dirty="0" err="1"/>
              <a:t>이지메</a:t>
            </a:r>
            <a:r>
              <a:rPr lang="en-US" altLang="ko-KR" sz="2600" b="1" dirty="0"/>
              <a:t>)</a:t>
            </a:r>
            <a:endParaRPr lang="ko-KR" altLang="en-US" sz="2600" dirty="0"/>
          </a:p>
        </p:txBody>
      </p:sp>
      <p:pic>
        <p:nvPicPr>
          <p:cNvPr id="43" name="Picture 2" descr="All 꺾인 화살표 Png">
            <a:extLst>
              <a:ext uri="{FF2B5EF4-FFF2-40B4-BE49-F238E27FC236}">
                <a16:creationId xmlns:a16="http://schemas.microsoft.com/office/drawing/2014/main" id="{088A41C1-0EBB-4690-B647-58D56B0B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prstClr val="black"/>
              <a:srgbClr val="FF151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6427791" y="4945554"/>
            <a:ext cx="911518" cy="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D71F1F9-DF43-4D30-B0C0-41F13D7756A2}"/>
              </a:ext>
            </a:extLst>
          </p:cNvPr>
          <p:cNvSpPr txBox="1"/>
          <p:nvPr/>
        </p:nvSpPr>
        <p:spPr>
          <a:xfrm>
            <a:off x="1860" y="0"/>
            <a:ext cx="60941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 문화</a:t>
            </a:r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사회의 특징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32" name="Picture 12" descr="화살표 03 | 무료 클립 아트 | illustAC">
            <a:extLst>
              <a:ext uri="{FF2B5EF4-FFF2-40B4-BE49-F238E27FC236}">
                <a16:creationId xmlns:a16="http://schemas.microsoft.com/office/drawing/2014/main" id="{878D5EB0-AC2B-4243-B99C-176D7550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7076" y="1022529"/>
            <a:ext cx="645926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5" grpId="0"/>
      <p:bldP spid="7" grpId="0"/>
      <p:bldP spid="12" grpId="0"/>
      <p:bldP spid="14" grpId="0"/>
      <p:bldP spid="18" grpId="0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9" grpId="0"/>
      <p:bldP spid="40" grpId="0"/>
      <p:bldP spid="4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8A1F764C-2FBE-4C38-A530-947181D7AE54}"/>
              </a:ext>
            </a:extLst>
          </p:cNvPr>
          <p:cNvSpPr/>
          <p:nvPr/>
        </p:nvSpPr>
        <p:spPr>
          <a:xfrm>
            <a:off x="4950823" y="1723537"/>
            <a:ext cx="7241177" cy="4924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BAA5E5C-3B5E-45F1-88C6-B076092667F8}"/>
              </a:ext>
            </a:extLst>
          </p:cNvPr>
          <p:cNvGrpSpPr/>
          <p:nvPr/>
        </p:nvGrpSpPr>
        <p:grpSpPr>
          <a:xfrm>
            <a:off x="2092942" y="-314694"/>
            <a:ext cx="11726729" cy="3175874"/>
            <a:chOff x="1935811" y="-38770"/>
            <a:chExt cx="11726729" cy="3175874"/>
          </a:xfrm>
        </p:grpSpPr>
        <p:pic>
          <p:nvPicPr>
            <p:cNvPr id="39" name="그림 38" descr="연, 보는, 비행, 오렌지이(가) 표시된 사진&#10;&#10;자동 생성된 설명">
              <a:extLst>
                <a:ext uri="{FF2B5EF4-FFF2-40B4-BE49-F238E27FC236}">
                  <a16:creationId xmlns:a16="http://schemas.microsoft.com/office/drawing/2014/main" id="{DB857C59-7103-40C9-A49F-259FBDB2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844" flipH="1" flipV="1">
              <a:off x="1935811" y="-38770"/>
              <a:ext cx="11726729" cy="317587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938419-4DAA-4490-A9E5-4B194BCBBA26}"/>
                </a:ext>
              </a:extLst>
            </p:cNvPr>
            <p:cNvSpPr txBox="1"/>
            <p:nvPr/>
          </p:nvSpPr>
          <p:spPr>
            <a:xfrm>
              <a:off x="5623472" y="1096584"/>
              <a:ext cx="620485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일본인의 대표적인 가치관</a:t>
              </a: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이미지</a:t>
              </a: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7F81A9BE-0E3D-461E-AE06-2EA1A3C0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62874" y="2324029"/>
            <a:ext cx="645854" cy="10155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EB4858-D5C9-4460-BA0C-CA513F2B6A42}"/>
              </a:ext>
            </a:extLst>
          </p:cNvPr>
          <p:cNvSpPr txBox="1"/>
          <p:nvPr/>
        </p:nvSpPr>
        <p:spPr>
          <a:xfrm>
            <a:off x="1117991" y="5482220"/>
            <a:ext cx="2001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建前</a:t>
            </a:r>
            <a:r>
              <a:rPr kumimoji="0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と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</a:rPr>
              <a:t>本音</a:t>
            </a:r>
            <a:endParaRPr lang="ko-KR" altLang="en-US" sz="2800" dirty="0"/>
          </a:p>
          <a:p>
            <a:pPr lvl="0"/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E7BFBFC-4BE8-47FB-827E-52110F2A5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98" y="5814640"/>
            <a:ext cx="2182398" cy="369361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2D8B346-318F-4A22-81B9-B93E7BF3D61F}"/>
              </a:ext>
            </a:extLst>
          </p:cNvPr>
          <p:cNvSpPr/>
          <p:nvPr/>
        </p:nvSpPr>
        <p:spPr>
          <a:xfrm>
            <a:off x="85807" y="3938254"/>
            <a:ext cx="4049485" cy="23736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D344A-1C9A-425B-B1CF-26B3F9DFD425}"/>
              </a:ext>
            </a:extLst>
          </p:cNvPr>
          <p:cNvSpPr txBox="1"/>
          <p:nvPr/>
        </p:nvSpPr>
        <p:spPr>
          <a:xfrm>
            <a:off x="1860" y="0"/>
            <a:ext cx="60941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현대 일본의 사회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FFBCF4D-743B-4472-9CB0-9245CA3D9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80" y="832419"/>
            <a:ext cx="3809524" cy="2983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68CEC0-4DD0-4B93-A5B2-A47B9B66681E}"/>
              </a:ext>
            </a:extLst>
          </p:cNvPr>
          <p:cNvSpPr txBox="1"/>
          <p:nvPr/>
        </p:nvSpPr>
        <p:spPr>
          <a:xfrm>
            <a:off x="743831" y="4402443"/>
            <a:ext cx="36140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다테마에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</a:t>
            </a: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혼네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601CC5C-26AA-4375-A99C-1EB2078F1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35" y="4710205"/>
            <a:ext cx="3334215" cy="36936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A08069A-A798-4ED0-8F85-3A75C5764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" y="3737725"/>
            <a:ext cx="1359349" cy="135934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D54BE81-780D-4E54-871B-E17527DAB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27" y="4786732"/>
            <a:ext cx="1359349" cy="135934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876BC27-C3C7-4475-845F-708F58C9016E}"/>
              </a:ext>
            </a:extLst>
          </p:cNvPr>
          <p:cNvGrpSpPr/>
          <p:nvPr/>
        </p:nvGrpSpPr>
        <p:grpSpPr>
          <a:xfrm>
            <a:off x="5191352" y="1871413"/>
            <a:ext cx="7661380" cy="4924958"/>
            <a:chOff x="5202980" y="1925876"/>
            <a:chExt cx="7661380" cy="492495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FAC50244-82A1-4028-BF2F-EC5F9C7BA8AB}"/>
                </a:ext>
              </a:extLst>
            </p:cNvPr>
            <p:cNvGrpSpPr/>
            <p:nvPr/>
          </p:nvGrpSpPr>
          <p:grpSpPr>
            <a:xfrm>
              <a:off x="5202980" y="1925876"/>
              <a:ext cx="7661380" cy="4924958"/>
              <a:chOff x="4818634" y="1925876"/>
              <a:chExt cx="7661380" cy="4924958"/>
            </a:xfrm>
          </p:grpSpPr>
          <p:graphicFrame>
            <p:nvGraphicFramePr>
              <p:cNvPr id="33" name="다이어그램 32">
                <a:extLst>
                  <a:ext uri="{FF2B5EF4-FFF2-40B4-BE49-F238E27FC236}">
                    <a16:creationId xmlns:a16="http://schemas.microsoft.com/office/drawing/2014/main" id="{706366A8-320D-4618-A9E7-EF942D6E431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98543924"/>
                  </p:ext>
                </p:extLst>
              </p:nvPr>
            </p:nvGraphicFramePr>
            <p:xfrm>
              <a:off x="4818634" y="1925876"/>
              <a:ext cx="7661380" cy="49249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76712743-FD0F-4DDD-82B9-7806646E5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789" y="4422810"/>
                <a:ext cx="2432535" cy="1816781"/>
              </a:xfrm>
              <a:prstGeom prst="rect">
                <a:avLst/>
              </a:prstGeom>
            </p:spPr>
          </p:pic>
        </p:grp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539861E1-10AC-4D8D-B48A-3EEAF57D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58" b="89814" l="4000" r="90000">
                          <a14:foregroundMark x1="24833" y1="41512" x2="24833" y2="41512"/>
                          <a14:foregroundMark x1="20333" y1="27930" x2="9000" y2="39650"/>
                          <a14:foregroundMark x1="11417" y1="39650" x2="9500" y2="63636"/>
                          <a14:foregroundMark x1="7500" y1="55860" x2="4000" y2="74042"/>
                          <a14:foregroundMark x1="9500" y1="66265" x2="7000" y2="76013"/>
                          <a14:foregroundMark x1="22833" y1="34392" x2="24333" y2="22015"/>
                          <a14:foregroundMark x1="17917" y1="26616" x2="11417" y2="31106"/>
                          <a14:foregroundMark x1="13417" y1="28587" x2="19333" y2="34392"/>
                          <a14:foregroundMark x1="23333" y1="31106" x2="26750" y2="31106"/>
                          <a14:foregroundMark x1="23333" y1="29244" x2="26333" y2="28587"/>
                          <a14:foregroundMark x1="28250" y1="37021" x2="33250" y2="48083"/>
                          <a14:foregroundMark x1="36667" y1="48083" x2="50500" y2="52574"/>
                          <a14:foregroundMark x1="47083" y1="30449" x2="53500" y2="23987"/>
                          <a14:foregroundMark x1="54500" y1="33078" x2="57500" y2="48083"/>
                          <a14:foregroundMark x1="57500" y1="51260" x2="47583" y2="71413"/>
                          <a14:foregroundMark x1="46083" y1="59803" x2="41167" y2="69551"/>
                          <a14:foregroundMark x1="46083" y1="66922" x2="60417" y2="60460"/>
                          <a14:foregroundMark x1="51000" y1="53888" x2="41667" y2="72070"/>
                          <a14:foregroundMark x1="48083" y1="56517" x2="55500" y2="61665"/>
                          <a14:foregroundMark x1="48583" y1="58488" x2="38667" y2="68237"/>
                          <a14:foregroundMark x1="38667" y1="68237" x2="60917" y2="66922"/>
                          <a14:foregroundMark x1="60917" y1="66922" x2="60917" y2="66922"/>
                          <a14:foregroundMark x1="57917" y1="68237" x2="70333" y2="64951"/>
                          <a14:foregroundMark x1="80750" y1="46112" x2="81250" y2="32421"/>
                          <a14:foregroundMark x1="72833" y1="32421" x2="67333" y2="44140"/>
                          <a14:foregroundMark x1="71333" y1="20701" x2="68333" y2="39650"/>
                          <a14:foregroundMark x1="72333" y1="18839" x2="63417" y2="36364"/>
                          <a14:foregroundMark x1="60917" y1="28587" x2="58917" y2="30449"/>
                          <a14:foregroundMark x1="64917" y1="26616" x2="66833" y2="29244"/>
                          <a14:foregroundMark x1="71333" y1="22015" x2="74750" y2="40197"/>
                          <a14:foregroundMark x1="74750" y1="44140" x2="74750" y2="57174"/>
                          <a14:foregroundMark x1="74250" y1="43483" x2="68833" y2="66922"/>
                          <a14:foregroundMark x1="68833" y1="66922" x2="68333" y2="67579"/>
                          <a14:foregroundMark x1="68333" y1="51917" x2="65417" y2="63636"/>
                          <a14:foregroundMark x1="67833" y1="59146" x2="65833" y2="67579"/>
                          <a14:foregroundMark x1="65833" y1="52574" x2="62917" y2="68237"/>
                          <a14:foregroundMark x1="60417" y1="53231" x2="60917" y2="57831"/>
                          <a14:foregroundMark x1="61417" y1="36364" x2="65833" y2="50602"/>
                          <a14:foregroundMark x1="61417" y1="47426" x2="60417" y2="64294"/>
                          <a14:foregroundMark x1="60917" y1="44140" x2="61417" y2="61665"/>
                          <a14:foregroundMark x1="60917" y1="48083" x2="66333" y2="55203"/>
                          <a14:foregroundMark x1="64917" y1="44140" x2="68333" y2="55203"/>
                          <a14:foregroundMark x1="71333" y1="44797" x2="71833" y2="47426"/>
                          <a14:foregroundMark x1="59917" y1="25958" x2="60417" y2="38335"/>
                          <a14:foregroundMark x1="66333" y1="27930" x2="67833" y2="33735"/>
                          <a14:foregroundMark x1="62417" y1="18839" x2="59917" y2="27930"/>
                          <a14:foregroundMark x1="63917" y1="23330" x2="67333" y2="26616"/>
                          <a14:foregroundMark x1="63417" y1="21358" x2="69333" y2="31106"/>
                          <a14:foregroundMark x1="68833" y1="25958" x2="73333" y2="31106"/>
                          <a14:foregroundMark x1="71333" y1="22673" x2="75750" y2="38992"/>
                          <a14:foregroundMark x1="72833" y1="27273" x2="78250" y2="51588"/>
                          <a14:foregroundMark x1="78250" y1="51588" x2="78250" y2="51917"/>
                          <a14:foregroundMark x1="77250" y1="37678" x2="80750" y2="59146"/>
                          <a14:foregroundMark x1="79250" y1="43483" x2="81083" y2="69332"/>
                          <a14:foregroundMark x1="81083" y1="69332" x2="81667" y2="70208"/>
                          <a14:foregroundMark x1="82167" y1="53888" x2="84667" y2="72070"/>
                          <a14:foregroundMark x1="83667" y1="57831" x2="84167" y2="74699"/>
                          <a14:foregroundMark x1="82167" y1="59146" x2="82167" y2="76013"/>
                          <a14:foregroundMark x1="88167" y1="64294" x2="89583" y2="72727"/>
                          <a14:foregroundMark x1="89167" y1="64951" x2="86667" y2="77327"/>
                          <a14:foregroundMark x1="83167" y1="70208" x2="75250" y2="76670"/>
                          <a14:foregroundMark x1="67333" y1="76013" x2="49083" y2="75356"/>
                          <a14:foregroundMark x1="49083" y1="75356" x2="49083" y2="75356"/>
                          <a14:foregroundMark x1="48583" y1="73384" x2="27250" y2="727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14" y="1948890"/>
              <a:ext cx="2666480" cy="2264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2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" grpId="0"/>
      <p:bldP spid="24" grpId="0" animBg="1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DFAA8-30D9-4DDD-BFF5-19AA96E05741}"/>
              </a:ext>
            </a:extLst>
          </p:cNvPr>
          <p:cNvSpPr txBox="1"/>
          <p:nvPr/>
        </p:nvSpPr>
        <p:spPr>
          <a:xfrm>
            <a:off x="1860" y="0"/>
            <a:ext cx="60941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현대 일본의 사회 문화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5" name="그림 14" descr="사람, 창문, 남자, 사람들이(가) 표시된 사진&#10;&#10;자동 생성된 설명">
            <a:extLst>
              <a:ext uri="{FF2B5EF4-FFF2-40B4-BE49-F238E27FC236}">
                <a16:creationId xmlns:a16="http://schemas.microsoft.com/office/drawing/2014/main" id="{9B924C7B-9E1B-4BC6-8DC1-3F761E03F1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0" y="969546"/>
            <a:ext cx="3628020" cy="242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0E6690-943D-4D45-953D-3FF326CE925E}"/>
              </a:ext>
            </a:extLst>
          </p:cNvPr>
          <p:cNvSpPr txBox="1"/>
          <p:nvPr/>
        </p:nvSpPr>
        <p:spPr>
          <a:xfrm>
            <a:off x="4515502" y="1189740"/>
            <a:ext cx="62073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다테마에와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혼네로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언제나 친절한 일본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EBF45-DB03-45A1-AE01-64D510FE5D13}"/>
              </a:ext>
            </a:extLst>
          </p:cNvPr>
          <p:cNvSpPr txBox="1"/>
          <p:nvPr/>
        </p:nvSpPr>
        <p:spPr>
          <a:xfrm>
            <a:off x="5517879" y="2006123"/>
            <a:ext cx="6204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여행객들의 만족도가 높음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FFFF438-EF80-45C0-8D9F-C1CA1050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47" y="1681743"/>
            <a:ext cx="916276" cy="924107"/>
          </a:xfrm>
          <a:prstGeom prst="rect">
            <a:avLst/>
          </a:prstGeom>
        </p:spPr>
      </p:pic>
      <p:pic>
        <p:nvPicPr>
          <p:cNvPr id="23" name="그림 22" descr="중지, 표지판, 그리기, 음식이(가) 표시된 사진&#10;&#10;자동 생성된 설명">
            <a:extLst>
              <a:ext uri="{FF2B5EF4-FFF2-40B4-BE49-F238E27FC236}">
                <a16:creationId xmlns:a16="http://schemas.microsoft.com/office/drawing/2014/main" id="{14E9AA8E-5D9F-4F69-AF6E-8FF6526B4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89" y="2924940"/>
            <a:ext cx="1941231" cy="1159202"/>
          </a:xfrm>
          <a:prstGeom prst="rect">
            <a:avLst/>
          </a:prstGeom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D1E7F2-7C1D-46DA-AF09-9A9A5915FFAD}"/>
              </a:ext>
            </a:extLst>
          </p:cNvPr>
          <p:cNvCxnSpPr/>
          <p:nvPr/>
        </p:nvCxnSpPr>
        <p:spPr>
          <a:xfrm>
            <a:off x="256610" y="3616986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그림 26" descr="그리기이(가) 표시된 사진&#10;&#10;자동 생성된 설명">
            <a:extLst>
              <a:ext uri="{FF2B5EF4-FFF2-40B4-BE49-F238E27FC236}">
                <a16:creationId xmlns:a16="http://schemas.microsoft.com/office/drawing/2014/main" id="{66E61BFF-514A-4D51-AD24-D4A0B56B6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6" y="3948708"/>
            <a:ext cx="3614354" cy="2274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그림 34" descr="그리기이(가) 표시된 사진&#10;&#10;자동 생성된 설명">
            <a:extLst>
              <a:ext uri="{FF2B5EF4-FFF2-40B4-BE49-F238E27FC236}">
                <a16:creationId xmlns:a16="http://schemas.microsoft.com/office/drawing/2014/main" id="{A0131437-C97D-4E73-B3F5-52BB4955D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6" b="98312" l="592" r="98817">
                        <a14:foregroundMark x1="46746" y1="89873" x2="46746" y2="89873"/>
                        <a14:foregroundMark x1="46746" y1="92827" x2="46746" y2="92827"/>
                        <a14:foregroundMark x1="12426" y1="58650" x2="12426" y2="58650"/>
                        <a14:foregroundMark x1="7101" y1="60338" x2="7101" y2="60338"/>
                        <a14:foregroundMark x1="92899" y1="57384" x2="92899" y2="57384"/>
                        <a14:foregroundMark x1="51479" y1="16456" x2="51479" y2="16456"/>
                        <a14:foregroundMark x1="71598" y1="11392" x2="71598" y2="11392"/>
                        <a14:foregroundMark x1="82249" y1="9283" x2="82249" y2="9283"/>
                        <a14:foregroundMark x1="75740" y1="5907" x2="75740" y2="5907"/>
                        <a14:foregroundMark x1="72781" y1="5907" x2="68639" y2="5907"/>
                        <a14:foregroundMark x1="57396" y1="6751" x2="46746" y2="8017"/>
                        <a14:foregroundMark x1="36095" y1="9283" x2="53846" y2="10127"/>
                        <a14:foregroundMark x1="45562" y1="13502" x2="45562" y2="13502"/>
                        <a14:foregroundMark x1="48521" y1="15612" x2="36095" y2="13502"/>
                        <a14:foregroundMark x1="23077" y1="10970" x2="30178" y2="6751"/>
                        <a14:foregroundMark x1="20710" y1="10970" x2="27219" y2="12236"/>
                        <a14:foregroundMark x1="23077" y1="9283" x2="31361" y2="6751"/>
                        <a14:foregroundMark x1="26627" y1="8861" x2="40237" y2="7595"/>
                        <a14:foregroundMark x1="49704" y1="5907" x2="62130" y2="5907"/>
                        <a14:foregroundMark x1="50888" y1="5907" x2="62722" y2="6751"/>
                        <a14:foregroundMark x1="75740" y1="8861" x2="78107" y2="11392"/>
                        <a14:foregroundMark x1="78107" y1="9283" x2="79290" y2="11392"/>
                        <a14:foregroundMark x1="77515" y1="13080" x2="55030" y2="15612"/>
                        <a14:foregroundMark x1="40237" y1="70042" x2="44379" y2="70042"/>
                        <a14:foregroundMark x1="47337" y1="72152" x2="56213" y2="72574"/>
                        <a14:foregroundMark x1="35503" y1="52743" x2="29586" y2="58228"/>
                        <a14:foregroundMark x1="31361" y1="48523" x2="44379" y2="63713"/>
                        <a14:foregroundMark x1="36686" y1="51055" x2="33136" y2="75527"/>
                        <a14:foregroundMark x1="42012" y1="53165" x2="38462" y2="70042"/>
                        <a14:foregroundMark x1="40828" y1="51899" x2="40828" y2="72152"/>
                        <a14:foregroundMark x1="44379" y1="61603" x2="44970" y2="70464"/>
                        <a14:foregroundMark x1="47337" y1="62447" x2="48521" y2="72152"/>
                        <a14:foregroundMark x1="57988" y1="40928" x2="55621" y2="78059"/>
                        <a14:foregroundMark x1="64497" y1="44304" x2="64497" y2="74684"/>
                        <a14:foregroundMark x1="64497" y1="74684" x2="65089" y2="74262"/>
                        <a14:foregroundMark x1="67456" y1="48945" x2="67456" y2="64557"/>
                        <a14:foregroundMark x1="69231" y1="54852" x2="69231" y2="58228"/>
                        <a14:foregroundMark x1="67456" y1="46414" x2="66864" y2="67932"/>
                        <a14:foregroundMark x1="73373" y1="54852" x2="66272" y2="72574"/>
                        <a14:foregroundMark x1="71598" y1="60759" x2="66864" y2="72152"/>
                        <a14:foregroundMark x1="73373" y1="64557" x2="59763" y2="79747"/>
                        <a14:foregroundMark x1="65089" y1="72152" x2="38462" y2="74684"/>
                        <a14:foregroundMark x1="42604" y1="73418" x2="42604" y2="81013"/>
                        <a14:foregroundMark x1="37870" y1="74684" x2="66864" y2="76371"/>
                        <a14:foregroundMark x1="38462" y1="72152" x2="53254" y2="78059"/>
                        <a14:foregroundMark x1="33728" y1="74684" x2="71598" y2="78903"/>
                        <a14:foregroundMark x1="40237" y1="76793" x2="71006" y2="74684"/>
                        <a14:foregroundMark x1="39053" y1="72574" x2="56213" y2="68354"/>
                        <a14:foregroundMark x1="36095" y1="61603" x2="70414" y2="56540"/>
                        <a14:foregroundMark x1="30178" y1="60338" x2="65089" y2="60759"/>
                        <a14:foregroundMark x1="35503" y1="64979" x2="63905" y2="72574"/>
                        <a14:foregroundMark x1="63905" y1="72574" x2="63905" y2="72574"/>
                        <a14:foregroundMark x1="33728" y1="74684" x2="53254" y2="81013"/>
                        <a14:foregroundMark x1="14201" y1="43460" x2="9467" y2="44726"/>
                        <a14:foregroundMark x1="14793" y1="39241" x2="7101" y2="45570"/>
                        <a14:foregroundMark x1="9467" y1="39241" x2="2959" y2="47679"/>
                        <a14:foregroundMark x1="5325" y1="45570" x2="1183" y2="54008"/>
                        <a14:foregroundMark x1="4734" y1="51055" x2="592" y2="60759"/>
                        <a14:foregroundMark x1="2959" y1="51899" x2="2959" y2="57384"/>
                        <a14:foregroundMark x1="5325" y1="53165" x2="1775" y2="62447"/>
                        <a14:foregroundMark x1="5917" y1="57384" x2="5325" y2="67932"/>
                        <a14:foregroundMark x1="5325" y1="62869" x2="7101" y2="73418"/>
                        <a14:foregroundMark x1="49704" y1="59494" x2="50888" y2="53165"/>
                        <a14:foregroundMark x1="21302" y1="35021" x2="24852" y2="34599"/>
                        <a14:foregroundMark x1="28994" y1="32911" x2="36095" y2="31224"/>
                        <a14:foregroundMark x1="31361" y1="29536" x2="39053" y2="29114"/>
                        <a14:foregroundMark x1="42012" y1="29114" x2="22485" y2="31224"/>
                        <a14:foregroundMark x1="27219" y1="27426" x2="44379" y2="23207"/>
                        <a14:foregroundMark x1="40828" y1="27004" x2="66864" y2="26160"/>
                        <a14:foregroundMark x1="53254" y1="28270" x2="73373" y2="30380"/>
                        <a14:foregroundMark x1="69231" y1="30380" x2="83432" y2="37975"/>
                        <a14:foregroundMark x1="76923" y1="27004" x2="83432" y2="39241"/>
                        <a14:foregroundMark x1="77515" y1="29114" x2="90533" y2="38819"/>
                        <a14:foregroundMark x1="73373" y1="29536" x2="91124" y2="43460"/>
                        <a14:foregroundMark x1="92308" y1="41350" x2="98817" y2="53165"/>
                        <a14:foregroundMark x1="88757" y1="84388" x2="84615" y2="85232"/>
                        <a14:foregroundMark x1="88166" y1="85232" x2="72781" y2="89451"/>
                        <a14:foregroundMark x1="72781" y1="91561" x2="55621" y2="94093"/>
                        <a14:foregroundMark x1="57988" y1="92827" x2="34320" y2="89451"/>
                        <a14:foregroundMark x1="22485" y1="86076" x2="45562" y2="92827"/>
                        <a14:foregroundMark x1="14201" y1="81013" x2="24852" y2="88186"/>
                        <a14:foregroundMark x1="8284" y1="74262" x2="17160" y2="84388"/>
                        <a14:foregroundMark x1="20118" y1="83122" x2="40237" y2="94093"/>
                        <a14:foregroundMark x1="11834" y1="78059" x2="20118" y2="84388"/>
                        <a14:foregroundMark x1="7101" y1="72574" x2="20710" y2="84388"/>
                        <a14:foregroundMark x1="14201" y1="78059" x2="33136" y2="89873"/>
                        <a14:foregroundMark x1="17160" y1="84388" x2="36686" y2="93671"/>
                        <a14:foregroundMark x1="23077" y1="88608" x2="43195" y2="97046"/>
                        <a14:foregroundMark x1="49704" y1="94093" x2="66272" y2="98312"/>
                        <a14:foregroundMark x1="49704" y1="95781" x2="71006" y2="94093"/>
                        <a14:foregroundMark x1="88166" y1="78903" x2="97633" y2="69198"/>
                        <a14:foregroundMark x1="85799" y1="83966" x2="97041" y2="72574"/>
                        <a14:foregroundMark x1="94675" y1="78903" x2="97633" y2="59494"/>
                        <a14:foregroundMark x1="36095" y1="64557" x2="36095" y2="64557"/>
                        <a14:foregroundMark x1="27811" y1="57384" x2="36686" y2="69198"/>
                        <a14:foregroundMark x1="21302" y1="64979" x2="23077" y2="68354"/>
                        <a14:foregroundMark x1="5917" y1="62869" x2="22485" y2="72152"/>
                        <a14:foregroundMark x1="31361" y1="49789" x2="65089" y2="48523"/>
                        <a14:foregroundMark x1="65089" y1="48523" x2="66272" y2="48523"/>
                        <a14:foregroundMark x1="51479" y1="34599" x2="67456" y2="39241"/>
                        <a14:foregroundMark x1="63905" y1="40928" x2="66864" y2="60759"/>
                        <a14:foregroundMark x1="62130" y1="94937" x2="37870" y2="92827"/>
                        <a14:foregroundMark x1="59763" y1="77637" x2="73964" y2="61603"/>
                        <a14:foregroundMark x1="26627" y1="57384" x2="9467" y2="62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15" y="1189740"/>
            <a:ext cx="1262110" cy="1474055"/>
          </a:xfrm>
          <a:prstGeom prst="rect">
            <a:avLst/>
          </a:prstGeom>
        </p:spPr>
      </p:pic>
      <p:pic>
        <p:nvPicPr>
          <p:cNvPr id="37" name="그림 36" descr="그리기이(가) 표시된 사진&#10;&#10;자동 생성된 설명">
            <a:extLst>
              <a:ext uri="{FF2B5EF4-FFF2-40B4-BE49-F238E27FC236}">
                <a16:creationId xmlns:a16="http://schemas.microsoft.com/office/drawing/2014/main" id="{118B61B5-815E-4A69-A783-B3C18008B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2000" l="2020" r="95960">
                        <a14:foregroundMark x1="13131" y1="15111" x2="13131" y2="15111"/>
                        <a14:foregroundMark x1="14141" y1="15111" x2="20202" y2="21778"/>
                        <a14:foregroundMark x1="20202" y1="23556" x2="40404" y2="33778"/>
                        <a14:foregroundMark x1="89899" y1="34667" x2="94949" y2="21778"/>
                        <a14:foregroundMark x1="91919" y1="18222" x2="84343" y2="32889"/>
                        <a14:foregroundMark x1="93939" y1="21778" x2="95960" y2="19111"/>
                        <a14:foregroundMark x1="81313" y1="24444" x2="67677" y2="28889"/>
                        <a14:foregroundMark x1="63636" y1="31111" x2="45455" y2="45778"/>
                        <a14:foregroundMark x1="34848" y1="47556" x2="15152" y2="48444"/>
                        <a14:foregroundMark x1="43434" y1="40000" x2="58081" y2="42222"/>
                        <a14:foregroundMark x1="37374" y1="47556" x2="43434" y2="48444"/>
                        <a14:foregroundMark x1="28788" y1="47556" x2="55051" y2="45778"/>
                        <a14:foregroundMark x1="45455" y1="48444" x2="69697" y2="49333"/>
                        <a14:foregroundMark x1="59091" y1="47556" x2="79293" y2="41333"/>
                        <a14:foregroundMark x1="60101" y1="50222" x2="60101" y2="50222"/>
                        <a14:foregroundMark x1="61616" y1="50222" x2="9596" y2="78667"/>
                        <a14:foregroundMark x1="9596" y1="78667" x2="4545" y2="79111"/>
                        <a14:foregroundMark x1="47475" y1="61333" x2="62626" y2="62667"/>
                        <a14:foregroundMark x1="42424" y1="68000" x2="70707" y2="65333"/>
                        <a14:foregroundMark x1="45455" y1="68000" x2="48990" y2="68889"/>
                        <a14:foregroundMark x1="50000" y1="67111" x2="50000" y2="72000"/>
                        <a14:foregroundMark x1="41414" y1="71556" x2="41414" y2="71556"/>
                        <a14:foregroundMark x1="27778" y1="72889" x2="33838" y2="78222"/>
                        <a14:foregroundMark x1="23232" y1="77333" x2="23232" y2="77333"/>
                        <a14:foregroundMark x1="11111" y1="71556" x2="12121" y2="68000"/>
                        <a14:foregroundMark x1="12121" y1="59556" x2="12121" y2="63556"/>
                        <a14:foregroundMark x1="12121" y1="58667" x2="10606" y2="68000"/>
                        <a14:foregroundMark x1="14141" y1="56000" x2="23737" y2="42222"/>
                        <a14:foregroundMark x1="8586" y1="45778" x2="11111" y2="44889"/>
                        <a14:foregroundMark x1="19192" y1="38222" x2="12121" y2="50667"/>
                        <a14:foregroundMark x1="16162" y1="38222" x2="9596" y2="52444"/>
                        <a14:foregroundMark x1="8586" y1="50667" x2="7576" y2="53333"/>
                        <a14:foregroundMark x1="11111" y1="46667" x2="11111" y2="44000"/>
                        <a14:foregroundMark x1="11111" y1="43111" x2="12121" y2="40444"/>
                        <a14:foregroundMark x1="14141" y1="38222" x2="15152" y2="35556"/>
                        <a14:foregroundMark x1="16162" y1="32000" x2="16162" y2="32000"/>
                        <a14:foregroundMark x1="16162" y1="31111" x2="16162" y2="31111"/>
                        <a14:foregroundMark x1="16162" y1="30222" x2="16162" y2="27111"/>
                        <a14:foregroundMark x1="16162" y1="25333" x2="16162" y2="22667"/>
                        <a14:foregroundMark x1="12121" y1="19111" x2="12121" y2="19111"/>
                        <a14:foregroundMark x1="11111" y1="18222" x2="11111" y2="18222"/>
                        <a14:foregroundMark x1="11111" y1="15111" x2="10606" y2="12444"/>
                        <a14:foregroundMark x1="11111" y1="22667" x2="27778" y2="28000"/>
                        <a14:foregroundMark x1="28788" y1="31111" x2="28788" y2="31111"/>
                        <a14:foregroundMark x1="22222" y1="15111" x2="20202" y2="15111"/>
                        <a14:foregroundMark x1="10606" y1="13333" x2="10606" y2="13333"/>
                        <a14:foregroundMark x1="6566" y1="11556" x2="6566" y2="11556"/>
                        <a14:foregroundMark x1="2525" y1="13333" x2="5556" y2="20000"/>
                        <a14:foregroundMark x1="8586" y1="22667" x2="8586" y2="22667"/>
                        <a14:foregroundMark x1="10606" y1="26222" x2="12121" y2="30222"/>
                        <a14:foregroundMark x1="12121" y1="16889" x2="12121" y2="10667"/>
                        <a14:foregroundMark x1="13131" y1="16000" x2="16162" y2="22667"/>
                        <a14:foregroundMark x1="7576" y1="16000" x2="18182" y2="30222"/>
                        <a14:foregroundMark x1="15152" y1="15111" x2="22222" y2="28889"/>
                        <a14:foregroundMark x1="20202" y1="21778" x2="23737" y2="24444"/>
                        <a14:foregroundMark x1="19192" y1="21778" x2="24747" y2="27111"/>
                        <a14:foregroundMark x1="25758" y1="24444" x2="25758" y2="24444"/>
                        <a14:foregroundMark x1="33838" y1="22667" x2="40404" y2="22667"/>
                        <a14:foregroundMark x1="40404" y1="22667" x2="40404" y2="22667"/>
                        <a14:foregroundMark x1="46465" y1="20000" x2="46465" y2="20000"/>
                        <a14:foregroundMark x1="47980" y1="19111" x2="17172" y2="23556"/>
                        <a14:foregroundMark x1="22222" y1="23556" x2="41414" y2="22667"/>
                        <a14:foregroundMark x1="59091" y1="18222" x2="68687" y2="22667"/>
                        <a14:foregroundMark x1="44444" y1="20889" x2="70707" y2="20889"/>
                        <a14:foregroundMark x1="64646" y1="22667" x2="85859" y2="32000"/>
                        <a14:foregroundMark x1="83333" y1="28889" x2="84343" y2="37333"/>
                        <a14:foregroundMark x1="83333" y1="33778" x2="89899" y2="47556"/>
                        <a14:foregroundMark x1="87879" y1="41333" x2="88889" y2="52444"/>
                        <a14:foregroundMark x1="87879" y1="48444" x2="88889" y2="60444"/>
                        <a14:foregroundMark x1="90909" y1="45778" x2="85859" y2="53333"/>
                        <a14:foregroundMark x1="83333" y1="28000" x2="87879" y2="50222"/>
                        <a14:foregroundMark x1="85859" y1="40000" x2="87879" y2="49333"/>
                        <a14:foregroundMark x1="87879" y1="43111" x2="89899" y2="56889"/>
                        <a14:foregroundMark x1="89899" y1="51556" x2="85859" y2="68000"/>
                        <a14:foregroundMark x1="85859" y1="69778" x2="77273" y2="73778"/>
                        <a14:foregroundMark x1="79293" y1="72889" x2="70707" y2="81778"/>
                        <a14:foregroundMark x1="85859" y1="62667" x2="76263" y2="77333"/>
                        <a14:foregroundMark x1="86869" y1="64444" x2="84343" y2="71556"/>
                        <a14:foregroundMark x1="86869" y1="65333" x2="67677" y2="84889"/>
                        <a14:foregroundMark x1="67677" y1="84000" x2="28283" y2="88444"/>
                        <a14:foregroundMark x1="28283" y1="88444" x2="22222" y2="86667"/>
                        <a14:foregroundMark x1="18182" y1="75556" x2="37374" y2="86667"/>
                        <a14:foregroundMark x1="26768" y1="80000" x2="48990" y2="87556"/>
                        <a14:foregroundMark x1="34848" y1="85778" x2="53030" y2="89333"/>
                        <a14:foregroundMark x1="33838" y1="91111" x2="63636" y2="92000"/>
                        <a14:foregroundMark x1="50000" y1="91111" x2="70707" y2="84889"/>
                        <a14:foregroundMark x1="64646" y1="87556" x2="88889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30" y="4357997"/>
            <a:ext cx="1346802" cy="1530457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4A131511-B38A-4514-9BA4-DC5B415F13BC}"/>
              </a:ext>
            </a:extLst>
          </p:cNvPr>
          <p:cNvSpPr/>
          <p:nvPr/>
        </p:nvSpPr>
        <p:spPr>
          <a:xfrm>
            <a:off x="4389378" y="1053085"/>
            <a:ext cx="6094140" cy="17050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0EA5BD9-2F72-4982-8489-3F49C2A81F50}"/>
              </a:ext>
            </a:extLst>
          </p:cNvPr>
          <p:cNvGrpSpPr/>
          <p:nvPr/>
        </p:nvGrpSpPr>
        <p:grpSpPr>
          <a:xfrm>
            <a:off x="4308147" y="4320718"/>
            <a:ext cx="7741010" cy="1667112"/>
            <a:chOff x="4310743" y="4357997"/>
            <a:chExt cx="7741010" cy="16671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047C0F-5894-401B-AB27-E84C6E015C6D}"/>
                </a:ext>
              </a:extLst>
            </p:cNvPr>
            <p:cNvSpPr txBox="1"/>
            <p:nvPr/>
          </p:nvSpPr>
          <p:spPr>
            <a:xfrm>
              <a:off x="4312000" y="4435314"/>
              <a:ext cx="638120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일본인들의 </a:t>
              </a: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‘</a:t>
              </a: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이중성</a:t>
              </a: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’</a:t>
              </a: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을 비판 하기도 함</a:t>
              </a:r>
              <a:endPara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069ED5D0-1E0E-4A6B-B43D-D29FBE5EB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1707" y="5023473"/>
              <a:ext cx="916276" cy="9241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C15EBD-D228-48B2-B91F-6218B26EB480}"/>
                </a:ext>
              </a:extLst>
            </p:cNvPr>
            <p:cNvSpPr txBox="1"/>
            <p:nvPr/>
          </p:nvSpPr>
          <p:spPr>
            <a:xfrm>
              <a:off x="5670547" y="5132557"/>
              <a:ext cx="638120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최근 젊은이들을 중심으로 </a:t>
              </a:r>
              <a:b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</a:b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‘</a:t>
              </a:r>
              <a:r>
                <a:rPr kumimoji="0" lang="ko-KR" alt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혼네</a:t>
              </a: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’</a:t>
              </a: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를 드러내는 추세</a:t>
              </a:r>
              <a:endPara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1AB1275B-F197-41F7-B8CD-8EBD7119029D}"/>
                </a:ext>
              </a:extLst>
            </p:cNvPr>
            <p:cNvSpPr/>
            <p:nvPr/>
          </p:nvSpPr>
          <p:spPr>
            <a:xfrm>
              <a:off x="4310743" y="4357997"/>
              <a:ext cx="5917474" cy="166708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6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그리기이(가) 표시된 사진&#10;&#10;자동 생성된 설명">
            <a:extLst>
              <a:ext uri="{FF2B5EF4-FFF2-40B4-BE49-F238E27FC236}">
                <a16:creationId xmlns:a16="http://schemas.microsoft.com/office/drawing/2014/main" id="{20AD22C9-E1C3-4408-959E-57D4E0D4D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53" y="1348018"/>
            <a:ext cx="2773174" cy="1858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그림 26" descr="상자, 그리기, 침대이(가) 표시된 사진&#10;&#10;자동 생성된 설명">
            <a:extLst>
              <a:ext uri="{FF2B5EF4-FFF2-40B4-BE49-F238E27FC236}">
                <a16:creationId xmlns:a16="http://schemas.microsoft.com/office/drawing/2014/main" id="{5BFC3DD1-6C8B-4F4A-91EA-0B55ECF20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0" y="1995931"/>
            <a:ext cx="4174076" cy="2351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ECC8C-279F-47E5-8E1C-051ACCDA9941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다양한 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AEE74-875D-43D8-BE31-E8F718AB6F70}"/>
              </a:ext>
            </a:extLst>
          </p:cNvPr>
          <p:cNvSpPr txBox="1"/>
          <p:nvPr/>
        </p:nvSpPr>
        <p:spPr>
          <a:xfrm>
            <a:off x="499231" y="553998"/>
            <a:ext cx="40948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일본의 가족 문화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FC851-DEA5-4E94-9E90-6352FAC638D4}"/>
              </a:ext>
            </a:extLst>
          </p:cNvPr>
          <p:cNvSpPr txBox="1"/>
          <p:nvPr/>
        </p:nvSpPr>
        <p:spPr>
          <a:xfrm>
            <a:off x="1476317" y="4738506"/>
            <a:ext cx="34420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최근까지도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09FFE-06D9-45B9-8035-BEA7CCFA09B3}"/>
              </a:ext>
            </a:extLst>
          </p:cNvPr>
          <p:cNvSpPr txBox="1"/>
          <p:nvPr/>
        </p:nvSpPr>
        <p:spPr>
          <a:xfrm>
            <a:off x="897304" y="5389908"/>
            <a:ext cx="6204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가부장제 였던 일본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3" name="그림 22" descr="그리기이(가) 표시된 사진&#10;&#10;자동 생성된 설명">
            <a:extLst>
              <a:ext uri="{FF2B5EF4-FFF2-40B4-BE49-F238E27FC236}">
                <a16:creationId xmlns:a16="http://schemas.microsoft.com/office/drawing/2014/main" id="{D5C3BC1B-BB22-41A3-B4AF-AE96EE5A8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40" y="1627051"/>
            <a:ext cx="1147186" cy="787966"/>
          </a:xfrm>
          <a:prstGeom prst="rect">
            <a:avLst/>
          </a:prstGeom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58D8206-DAEF-4942-B688-75C3FA6C16D3}"/>
              </a:ext>
            </a:extLst>
          </p:cNvPr>
          <p:cNvCxnSpPr>
            <a:cxnSpLocks/>
          </p:cNvCxnSpPr>
          <p:nvPr/>
        </p:nvCxnSpPr>
        <p:spPr>
          <a:xfrm>
            <a:off x="5032911" y="2405415"/>
            <a:ext cx="0" cy="4281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그리기, 표지판이(가) 표시된 사진&#10;&#10;자동 생성된 설명">
            <a:extLst>
              <a:ext uri="{FF2B5EF4-FFF2-40B4-BE49-F238E27FC236}">
                <a16:creationId xmlns:a16="http://schemas.microsoft.com/office/drawing/2014/main" id="{F1A497B6-FD01-44FC-B803-AE8DC30CF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2" b="90000" l="6769" r="95692">
                        <a14:foregroundMark x1="25308" y1="54769" x2="44231" y2="55385"/>
                        <a14:foregroundMark x1="38462" y1="47846" x2="50923" y2="40000"/>
                        <a14:foregroundMark x1="46538" y1="50615" x2="32308" y2="60462"/>
                        <a14:foregroundMark x1="26923" y1="71846" x2="17692" y2="76462"/>
                        <a14:foregroundMark x1="21154" y1="74923" x2="16615" y2="76000"/>
                        <a14:foregroundMark x1="12231" y1="78615" x2="9462" y2="80154"/>
                        <a14:foregroundMark x1="8846" y1="82923" x2="8462" y2="84462"/>
                        <a14:foregroundMark x1="8462" y1="84769" x2="8462" y2="84769"/>
                        <a14:foregroundMark x1="8462" y1="84769" x2="10000" y2="58923"/>
                        <a14:foregroundMark x1="10000" y1="58923" x2="10000" y2="58923"/>
                        <a14:foregroundMark x1="14615" y1="50308" x2="19692" y2="44154"/>
                        <a14:foregroundMark x1="14000" y1="48769" x2="16846" y2="49231"/>
                        <a14:foregroundMark x1="12538" y1="52923" x2="24462" y2="46308"/>
                        <a14:foregroundMark x1="24462" y1="46308" x2="25846" y2="46154"/>
                        <a14:foregroundMark x1="23769" y1="47077" x2="36769" y2="45231"/>
                        <a14:foregroundMark x1="44615" y1="52923" x2="60462" y2="62462"/>
                        <a14:foregroundMark x1="47154" y1="68615" x2="51385" y2="67846"/>
                        <a14:foregroundMark x1="51385" y1="67846" x2="51923" y2="67846"/>
                        <a14:foregroundMark x1="37538" y1="69077" x2="41000" y2="67077"/>
                        <a14:foregroundMark x1="43308" y1="65231" x2="64000" y2="58615"/>
                        <a14:foregroundMark x1="63231" y1="57846" x2="66077" y2="54923"/>
                        <a14:foregroundMark x1="70923" y1="52154" x2="75308" y2="49385"/>
                        <a14:foregroundMark x1="77846" y1="45692" x2="80154" y2="41538"/>
                        <a14:foregroundMark x1="78846" y1="31385" x2="80615" y2="27846"/>
                        <a14:foregroundMark x1="87615" y1="30308" x2="90769" y2="38923"/>
                        <a14:foregroundMark x1="91538" y1="29692" x2="92769" y2="37077"/>
                        <a14:foregroundMark x1="92308" y1="25538" x2="92538" y2="32923"/>
                        <a14:foregroundMark x1="95769" y1="56000" x2="95769" y2="58000"/>
                        <a14:foregroundMark x1="95846" y1="60462" x2="95846" y2="62462"/>
                        <a14:foregroundMark x1="91923" y1="40000" x2="86846" y2="19385"/>
                        <a14:foregroundMark x1="86923" y1="9846" x2="89385" y2="10769"/>
                        <a14:foregroundMark x1="68308" y1="27538" x2="44077" y2="38000"/>
                        <a14:foregroundMark x1="6769" y1="60000" x2="7385" y2="4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87" y="518345"/>
            <a:ext cx="2547247" cy="1497888"/>
          </a:xfrm>
          <a:prstGeom prst="rect">
            <a:avLst/>
          </a:prstGeom>
        </p:spPr>
      </p:pic>
      <p:pic>
        <p:nvPicPr>
          <p:cNvPr id="29" name="그림 28" descr="방, 침실이(가) 표시된 사진&#10;&#10;자동 생성된 설명">
            <a:extLst>
              <a:ext uri="{FF2B5EF4-FFF2-40B4-BE49-F238E27FC236}">
                <a16:creationId xmlns:a16="http://schemas.microsoft.com/office/drawing/2014/main" id="{1B3A0307-E2E0-443B-8889-72625D372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13" y="2356537"/>
            <a:ext cx="2966697" cy="1826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5AE8D9-08C5-46B9-BFB1-D9F1A87513DD}"/>
              </a:ext>
            </a:extLst>
          </p:cNvPr>
          <p:cNvSpPr txBox="1"/>
          <p:nvPr/>
        </p:nvSpPr>
        <p:spPr>
          <a:xfrm>
            <a:off x="8930320" y="1291109"/>
            <a:ext cx="26300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목욕은 아버지가 먼저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61D8D7-76BD-4D44-80F2-B2505BC49014}"/>
              </a:ext>
            </a:extLst>
          </p:cNvPr>
          <p:cNvSpPr txBox="1"/>
          <p:nvPr/>
        </p:nvSpPr>
        <p:spPr>
          <a:xfrm>
            <a:off x="5471767" y="3398520"/>
            <a:ext cx="62048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그동안 어머니는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저녁과 술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안주 준비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1E9EBD1-21FF-48B3-9F43-C516466EDB3B}"/>
              </a:ext>
            </a:extLst>
          </p:cNvPr>
          <p:cNvCxnSpPr/>
          <p:nvPr/>
        </p:nvCxnSpPr>
        <p:spPr>
          <a:xfrm>
            <a:off x="5032910" y="3319687"/>
            <a:ext cx="38974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BAAD86C0-3C92-4F17-9FDC-FB9AF53305A0}"/>
              </a:ext>
            </a:extLst>
          </p:cNvPr>
          <p:cNvCxnSpPr/>
          <p:nvPr/>
        </p:nvCxnSpPr>
        <p:spPr>
          <a:xfrm flipV="1">
            <a:off x="8930320" y="2240514"/>
            <a:ext cx="0" cy="10791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C2710AFD-ECB2-4C03-9B06-CF767D070049}"/>
              </a:ext>
            </a:extLst>
          </p:cNvPr>
          <p:cNvCxnSpPr/>
          <p:nvPr/>
        </p:nvCxnSpPr>
        <p:spPr>
          <a:xfrm>
            <a:off x="8930320" y="2240514"/>
            <a:ext cx="32682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00B78DD4-1701-4D29-A984-A0C936A4434C}"/>
              </a:ext>
            </a:extLst>
          </p:cNvPr>
          <p:cNvCxnSpPr/>
          <p:nvPr/>
        </p:nvCxnSpPr>
        <p:spPr>
          <a:xfrm>
            <a:off x="5031051" y="4412049"/>
            <a:ext cx="716747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그림 47">
            <a:extLst>
              <a:ext uri="{FF2B5EF4-FFF2-40B4-BE49-F238E27FC236}">
                <a16:creationId xmlns:a16="http://schemas.microsoft.com/office/drawing/2014/main" id="{80081C99-94BC-4D09-894D-1657D42BDC1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607393" y="4002179"/>
            <a:ext cx="645854" cy="10155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6452D80-1C85-4974-B2FE-190F9788484F}"/>
              </a:ext>
            </a:extLst>
          </p:cNvPr>
          <p:cNvSpPr txBox="1"/>
          <p:nvPr/>
        </p:nvSpPr>
        <p:spPr>
          <a:xfrm>
            <a:off x="6798899" y="4879169"/>
            <a:ext cx="62244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현재는 점점 사라지는 추세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3F4BB9-8072-426C-A1DC-962F941F54BC}"/>
              </a:ext>
            </a:extLst>
          </p:cNvPr>
          <p:cNvSpPr txBox="1"/>
          <p:nvPr/>
        </p:nvSpPr>
        <p:spPr>
          <a:xfrm>
            <a:off x="6234955" y="5693258"/>
            <a:ext cx="66163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맞벌이 부부 증가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목욕은 먼저 온 사람 순서대로 등 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228D96D0-6671-438B-BC07-40BD79D5A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8310" y="5178738"/>
            <a:ext cx="4636386" cy="3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  <p:bldP spid="36" grpId="0"/>
      <p:bldP spid="38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A45BEB0D-144E-442E-82A5-3F081D496BE4}"/>
              </a:ext>
            </a:extLst>
          </p:cNvPr>
          <p:cNvGrpSpPr/>
          <p:nvPr/>
        </p:nvGrpSpPr>
        <p:grpSpPr>
          <a:xfrm>
            <a:off x="1327862" y="4048508"/>
            <a:ext cx="2295338" cy="1495446"/>
            <a:chOff x="1081495" y="3586183"/>
            <a:chExt cx="2295338" cy="149544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F863DF2-0B57-44EC-939D-40932475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495" y="3586183"/>
              <a:ext cx="2109211" cy="14954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0B539-2FC7-4EFA-BD67-625366DBE384}"/>
                </a:ext>
              </a:extLst>
            </p:cNvPr>
            <p:cNvSpPr txBox="1"/>
            <p:nvPr/>
          </p:nvSpPr>
          <p:spPr>
            <a:xfrm>
              <a:off x="1267622" y="3841463"/>
              <a:ext cx="210921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부부 </a:t>
              </a:r>
              <a:r>
                <a:rPr kumimoji="0" lang="ko-KR" alt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동성제</a:t>
              </a:r>
              <a:endPara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F3B0A9-5732-457C-A1C3-60CF74553315}"/>
              </a:ext>
            </a:extLst>
          </p:cNvPr>
          <p:cNvSpPr txBox="1"/>
          <p:nvPr/>
        </p:nvSpPr>
        <p:spPr>
          <a:xfrm>
            <a:off x="1859" y="0"/>
            <a:ext cx="80840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다양한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일본의 현대 문화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CF4B9-CBC3-4EA6-A584-B585AB772D16}"/>
              </a:ext>
            </a:extLst>
          </p:cNvPr>
          <p:cNvSpPr txBox="1"/>
          <p:nvPr/>
        </p:nvSpPr>
        <p:spPr>
          <a:xfrm>
            <a:off x="525778" y="538603"/>
            <a:ext cx="39119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일본의 가족 문화</a:t>
            </a: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F3D06942-5059-4B1F-83A9-EA7B338672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" y="1795608"/>
            <a:ext cx="4230433" cy="2355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EDD13F-D9EB-4F97-9947-E2F7F400C5D1}"/>
              </a:ext>
            </a:extLst>
          </p:cNvPr>
          <p:cNvSpPr txBox="1"/>
          <p:nvPr/>
        </p:nvSpPr>
        <p:spPr>
          <a:xfrm>
            <a:off x="-240885" y="5097678"/>
            <a:ext cx="5016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    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결혼을 하면</a:t>
            </a: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아내가 남편의 성을 </a:t>
            </a:r>
            <a:r>
              <a:rPr kumimoji="0" lang="ko-KR" alt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따라감</a:t>
            </a:r>
            <a:endParaRPr kumimoji="0" lang="ko-KR" alt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9" name="그림 18" descr="그리기이(가) 표시된 사진&#10;&#10;자동 생성된 설명">
            <a:extLst>
              <a:ext uri="{FF2B5EF4-FFF2-40B4-BE49-F238E27FC236}">
                <a16:creationId xmlns:a16="http://schemas.microsoft.com/office/drawing/2014/main" id="{6639059E-E85E-4CB4-B428-6770233C7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67" y="4796231"/>
            <a:ext cx="2265324" cy="2917462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0A4F140D-2D13-4DC2-95DE-FCB1A0C23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19" y="3384871"/>
            <a:ext cx="1147186" cy="7879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49E5D2-FB39-4EED-8839-DF2760CD2765}"/>
              </a:ext>
            </a:extLst>
          </p:cNvPr>
          <p:cNvSpPr txBox="1"/>
          <p:nvPr/>
        </p:nvSpPr>
        <p:spPr>
          <a:xfrm>
            <a:off x="6764755" y="1698850"/>
            <a:ext cx="6204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현재는 부부 별성도 조금씩 증가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5" name="그림 24" descr="테이블이(가) 표시된 사진&#10;&#10;자동 생성된 설명">
            <a:extLst>
              <a:ext uri="{FF2B5EF4-FFF2-40B4-BE49-F238E27FC236}">
                <a16:creationId xmlns:a16="http://schemas.microsoft.com/office/drawing/2014/main" id="{615B631B-8180-4B86-9D9F-5D34F24CE2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7" b="89927" l="6456" r="90385">
                        <a14:foregroundMark x1="27060" y1="37363" x2="27060" y2="37363"/>
                        <a14:foregroundMark x1="18819" y1="36813" x2="18819" y2="36813"/>
                        <a14:foregroundMark x1="14286" y1="35897" x2="14286" y2="35897"/>
                        <a14:foregroundMark x1="12912" y1="36081" x2="19231" y2="36264"/>
                        <a14:foregroundMark x1="20879" y1="36264" x2="26511" y2="36264"/>
                        <a14:foregroundMark x1="27060" y1="37363" x2="27335" y2="38278"/>
                        <a14:foregroundMark x1="27060" y1="36996" x2="26923" y2="42308"/>
                        <a14:foregroundMark x1="28022" y1="39377" x2="27473" y2="45604"/>
                        <a14:foregroundMark x1="27335" y1="45604" x2="25962" y2="53480"/>
                        <a14:foregroundMark x1="26374" y1="51648" x2="26374" y2="57875"/>
                        <a14:foregroundMark x1="25962" y1="58242" x2="19368" y2="59890"/>
                        <a14:foregroundMark x1="10852" y1="58242" x2="15247" y2="57692"/>
                        <a14:foregroundMark x1="6593" y1="58974" x2="9615" y2="59524"/>
                        <a14:foregroundMark x1="7830" y1="59158" x2="12225" y2="58974"/>
                        <a14:foregroundMark x1="40247" y1="35348" x2="45879" y2="35348"/>
                        <a14:foregroundMark x1="45604" y1="34615" x2="48626" y2="34799"/>
                        <a14:foregroundMark x1="49313" y1="35531" x2="50275" y2="40842"/>
                        <a14:foregroundMark x1="50412" y1="41575" x2="50824" y2="44322"/>
                        <a14:foregroundMark x1="47940" y1="45055" x2="43819" y2="45055"/>
                        <a14:foregroundMark x1="42170" y1="44872" x2="39011" y2="44872"/>
                        <a14:foregroundMark x1="39835" y1="47436" x2="39560" y2="52747"/>
                        <a14:foregroundMark x1="54808" y1="47802" x2="59341" y2="48718"/>
                        <a14:foregroundMark x1="60989" y1="44322" x2="59890" y2="47802"/>
                        <a14:foregroundMark x1="69643" y1="42308" x2="69505" y2="45788"/>
                        <a14:foregroundMark x1="87775" y1="43407" x2="87912" y2="46886"/>
                        <a14:foregroundMark x1="87500" y1="49451" x2="90385" y2="49084"/>
                        <a14:foregroundMark x1="40522" y1="11538" x2="40522" y2="11538"/>
                        <a14:foregroundMark x1="43819" y1="14286" x2="43819" y2="14286"/>
                        <a14:foregroundMark x1="46154" y1="13919" x2="46154" y2="13919"/>
                        <a14:foregroundMark x1="50824" y1="13919" x2="50824" y2="13919"/>
                        <a14:foregroundMark x1="55495" y1="14286" x2="55495" y2="14286"/>
                        <a14:foregroundMark x1="58929" y1="13004" x2="58929" y2="13004"/>
                        <a14:foregroundMark x1="61401" y1="13553" x2="61401" y2="13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45" y="2091678"/>
            <a:ext cx="2829867" cy="205949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DDAD98C-9ABC-4CF3-A194-DB38DAFA4F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9070188" y="3470090"/>
            <a:ext cx="529543" cy="832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80585B-374B-491B-BD01-59E030CD1190}"/>
              </a:ext>
            </a:extLst>
          </p:cNvPr>
          <p:cNvSpPr txBox="1"/>
          <p:nvPr/>
        </p:nvSpPr>
        <p:spPr>
          <a:xfrm>
            <a:off x="6854435" y="4303788"/>
            <a:ext cx="65314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여전히 압도적으로</a:t>
            </a:r>
            <a:br>
              <a:rPr kumimoji="0" lang="en-US" altLang="ko-K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남편의 성을 따르는 여성이 많음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1A53C43A-9F52-4F54-8363-AD39C45691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64754" y="5482416"/>
            <a:ext cx="529543" cy="83262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05721F6-F50F-4730-9C8D-9F5F46ACC57A}"/>
              </a:ext>
            </a:extLst>
          </p:cNvPr>
          <p:cNvGrpSpPr/>
          <p:nvPr/>
        </p:nvGrpSpPr>
        <p:grpSpPr>
          <a:xfrm>
            <a:off x="7294297" y="5160233"/>
            <a:ext cx="6915717" cy="1863401"/>
            <a:chOff x="7398429" y="5023946"/>
            <a:chExt cx="6915717" cy="1863401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5AAB13D-13BE-45EC-BD2F-74485BAB3A81}"/>
                </a:ext>
              </a:extLst>
            </p:cNvPr>
            <p:cNvGrpSpPr/>
            <p:nvPr/>
          </p:nvGrpSpPr>
          <p:grpSpPr>
            <a:xfrm>
              <a:off x="7398429" y="5023946"/>
              <a:ext cx="4065112" cy="1863401"/>
              <a:chOff x="7398429" y="5023946"/>
              <a:chExt cx="4065112" cy="1863401"/>
            </a:xfrm>
          </p:grpSpPr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2E4807E2-E56F-4349-A254-794AE86F6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98429" y="5391901"/>
                <a:ext cx="4065112" cy="1495446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CE8D921E-3396-4A8D-9377-ED6BC57F0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21942" y="5023946"/>
                <a:ext cx="3967163" cy="1495446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8D7B97-ADE4-4198-9D9B-2B7CE4185128}"/>
                </a:ext>
              </a:extLst>
            </p:cNvPr>
            <p:cNvSpPr txBox="1"/>
            <p:nvPr/>
          </p:nvSpPr>
          <p:spPr>
            <a:xfrm>
              <a:off x="7658620" y="5316592"/>
              <a:ext cx="665552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일본인들은 부부 동성에 </a:t>
              </a:r>
              <a:b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</a:br>
              <a:r>
                <a:rPr kumimoji="0" lang="ko-KR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대해 차별이라는 생각 </a:t>
              </a:r>
              <a:r>
                <a:rPr kumimoji="0" lang="en-US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X</a:t>
              </a:r>
              <a:endPara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5B86388D-E09A-4705-A05D-19468616C41A}"/>
              </a:ext>
            </a:extLst>
          </p:cNvPr>
          <p:cNvSpPr/>
          <p:nvPr/>
        </p:nvSpPr>
        <p:spPr>
          <a:xfrm>
            <a:off x="151001" y="1489232"/>
            <a:ext cx="4881968" cy="51000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F90113B-82D4-40BF-8431-42DF3617A5B7}"/>
              </a:ext>
            </a:extLst>
          </p:cNvPr>
          <p:cNvSpPr/>
          <p:nvPr/>
        </p:nvSpPr>
        <p:spPr>
          <a:xfrm>
            <a:off x="6450976" y="1489232"/>
            <a:ext cx="5543006" cy="51000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23" grpId="0"/>
      <p:bldP spid="29" grpId="0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solidFill>
            <a:srgbClr val="ED7D3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669</Words>
  <Application>Microsoft Office PowerPoint</Application>
  <PresentationFormat>와이드스크린</PresentationFormat>
  <Paragraphs>137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游ゴシック</vt:lpstr>
      <vt:lpstr>굴림</vt:lpstr>
      <vt:lpstr>맑은 고딕</vt:lpstr>
      <vt:lpstr>Arial</vt:lpstr>
      <vt:lpstr>Office 테마</vt:lpstr>
      <vt:lpstr>1_Office 테마</vt:lpstr>
      <vt:lpstr>현대 일본의 사회,문화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</dc:title>
  <dc:creator>handa</dc:creator>
  <cp:lastModifiedBy>정지훈</cp:lastModifiedBy>
  <cp:revision>97</cp:revision>
  <dcterms:created xsi:type="dcterms:W3CDTF">2020-09-21T14:07:06Z</dcterms:created>
  <dcterms:modified xsi:type="dcterms:W3CDTF">2020-09-30T07:22:44Z</dcterms:modified>
</cp:coreProperties>
</file>