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6" r:id="rId3"/>
    <p:sldId id="272" r:id="rId4"/>
    <p:sldId id="297" r:id="rId5"/>
    <p:sldId id="261" r:id="rId6"/>
    <p:sldId id="298" r:id="rId7"/>
    <p:sldId id="267" r:id="rId8"/>
    <p:sldId id="299" r:id="rId9"/>
    <p:sldId id="266" r:id="rId10"/>
    <p:sldId id="268" r:id="rId11"/>
    <p:sldId id="269" r:id="rId12"/>
    <p:sldId id="270" r:id="rId13"/>
    <p:sldId id="271" r:id="rId14"/>
    <p:sldId id="281" r:id="rId15"/>
    <p:sldId id="274" r:id="rId16"/>
    <p:sldId id="280" r:id="rId17"/>
    <p:sldId id="276" r:id="rId18"/>
    <p:sldId id="279" r:id="rId19"/>
    <p:sldId id="277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40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9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5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12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22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91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6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7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534D-E45D-47ED-B986-EC6A9EF84CC0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F18A-C1BF-4A83-ABFA-6A2324DE7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wDmfWILRa8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5FGGGPsA5nQ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AC94D-5B79-48A0-9C1C-1ED6D71F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13285" y="3341503"/>
            <a:ext cx="8574622" cy="2616199"/>
          </a:xfrm>
        </p:spPr>
        <p:txBody>
          <a:bodyPr/>
          <a:lstStyle/>
          <a:p>
            <a:r>
              <a:rPr lang="ko-KR" altLang="en-US" dirty="0"/>
              <a:t>독도가 우리 영토인 이유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C75F6D4-E36E-4DC2-A939-A1208BFE8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788" y="4649603"/>
            <a:ext cx="9144000" cy="1655762"/>
          </a:xfrm>
        </p:spPr>
        <p:txBody>
          <a:bodyPr/>
          <a:lstStyle/>
          <a:p>
            <a:pPr algn="r"/>
            <a:r>
              <a:rPr lang="en-US" altLang="ko-KR" dirty="0"/>
              <a:t>21911355 </a:t>
            </a:r>
            <a:r>
              <a:rPr lang="ko-KR" altLang="en-US" dirty="0" err="1"/>
              <a:t>윤소현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4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2A53C-F54D-4EFA-BC9C-9981FC3A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근대적 한국 지도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FD77F12-9878-41AB-9026-D976B84D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2337515"/>
            <a:ext cx="8286288" cy="3699299"/>
          </a:xfrm>
        </p:spPr>
      </p:pic>
    </p:spTree>
    <p:extLst>
      <p:ext uri="{BB962C8B-B14F-4D97-AF65-F5344CB8AC3E}">
        <p14:creationId xmlns:p14="http://schemas.microsoft.com/office/powerpoint/2010/main" val="12494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ABB24-7DB5-4BC9-B3B0-6A5F1523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ED6D34-F660-4277-81DD-128BAE98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DCDAB3-E2E7-4ADE-AA3F-79427490A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47760"/>
            <a:ext cx="6400800" cy="448056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19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세기말 갑오개혁 후에 작성되었던 근대적 한국 지도에서는 </a:t>
            </a:r>
            <a:endParaRPr lang="en-US" altLang="ko-K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울릉도와 독도를</a:t>
            </a:r>
          </a:p>
          <a:p>
            <a:pPr marL="0" indent="0" algn="ctr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정확한 위치에 표시하도록 하고 한국 영토임을 명백히 하였어요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24197C-8CEA-4723-8FFC-CA24E713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6" y="1638300"/>
            <a:ext cx="4282458" cy="4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99E2-F024-4E51-8C6E-84EF5183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&lt; </a:t>
            </a:r>
            <a:r>
              <a:rPr lang="ko-KR" altLang="en-US" dirty="0"/>
              <a:t>역사적 근거 동영상 시청 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96D913-FA45-44EC-9A84-B857D5F5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온라인 미디어 4" title="의외로 잘 모르는 사람이 많다는 독도가 우리땅인 이유 3가지">
            <a:hlinkClick r:id="" action="ppaction://media"/>
            <a:extLst>
              <a:ext uri="{FF2B5EF4-FFF2-40B4-BE49-F238E27FC236}">
                <a16:creationId xmlns:a16="http://schemas.microsoft.com/office/drawing/2014/main" id="{897B8611-D432-401B-ABD8-0A95C8A7BA7F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4202" y="1645920"/>
            <a:ext cx="8291743" cy="4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6490-E0A7-40CC-8948-5EE938F43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독도가 우리 땅인 지리적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3CA5406-C7AE-45D3-9F0C-4FB7233CD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54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BABCB-9EA2-4EED-8A05-A0E57F71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지리적으로 명시된 독도 위치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717CAC16-45DA-4B6F-A462-5F7458CB1D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b="12695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DD849-52E7-4381-9DB4-9430F732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14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9FE60E-1CC7-40BE-B78F-6522859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ADFCDF-0622-4E6E-80B2-4A240B18D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B0AB85-2518-4327-82F9-3A0EF824BB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101918" cy="4480560"/>
          </a:xfrm>
        </p:spPr>
        <p:txBody>
          <a:bodyPr/>
          <a:lstStyle/>
          <a:p>
            <a:pPr algn="ctr"/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먼저 지리적 근거로 독도는 경위도 상으로는 북위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37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18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초와 동경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131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52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22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초 지점에 있는 섬입니다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5EB18E-78B8-4DAD-9F12-43DCF3B90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9" y="1544715"/>
            <a:ext cx="4654951" cy="51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8176A-EAE3-4735-9330-93A7838E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세종실록지리지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25E8D99E-C81C-4536-B751-A58F0C74EC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b="11951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4961A4-B1F0-4152-AB5B-FB191551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10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12473D-C9A3-4739-A93B-06A81099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74AC7C-BD93-444E-A8AB-3F8A08718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F29415-739B-4760-BFE2-9FC1D49021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조선 초기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관찬서인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ko-KR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&lt;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세종실록지리지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&gt;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에도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울릉도와 독도 두 섬이 서로 거리가 멀지 않아 날씨가 맑으면 바라 볼 수 있다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 기록이 남아있습니다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81D0AD-705C-4FDF-8521-71A6F4F4C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5" y="1645920"/>
            <a:ext cx="4388647" cy="5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E7BEF8-E0B6-4D40-82EA-380DBC47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독도를 관찰한 사진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25CC80C9-6EFB-408C-B25D-F7D07DE0C4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 b="12617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1DD13B-F654-4113-9912-85AE383C1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4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F41F8-DDDF-47CB-ABAA-68D51C33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61DB65-CF9D-414F-BADA-A5DF291BC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DEE8AA-B5A2-40C9-A03A-B464176A22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2008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7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월부터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2009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12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 까지 울릉도 주민을 중심으로 독도를 상시 관측하기도 했는데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 결과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 평균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3~4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회 이상 도도를 볼 수 있었고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해무가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많이 끼는 여름 보다 찬 바람이 부는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가을이나 봄에 더 잘 보였다는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결과를</a:t>
            </a:r>
            <a:r>
              <a:rPr lang="ko-KR" altLang="en-US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얻음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F9B699-50B3-4DC8-AA5F-3FE6C169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2" y="1580224"/>
            <a:ext cx="4669538" cy="48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BDAF22-737A-47D4-BD71-909A85E0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647BAD-B94E-4844-91EA-DAD462516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64A02A-6F02-4952-8037-BB9FE0709D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659" y="2377440"/>
            <a:ext cx="5640279" cy="448056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+mn-ea"/>
              </a:rPr>
              <a:t>독도는 </a:t>
            </a:r>
            <a:endParaRPr lang="en-US" altLang="ko-KR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dirty="0">
                <a:latin typeface="+mn-ea"/>
              </a:rPr>
              <a:t>우산도 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 err="1">
                <a:latin typeface="+mn-ea"/>
              </a:rPr>
              <a:t>삼봉도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가지도 등 </a:t>
            </a:r>
            <a:r>
              <a:rPr lang="ko-KR" altLang="en-US" dirty="0" err="1">
                <a:latin typeface="+mn-ea"/>
              </a:rPr>
              <a:t>등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dirty="0">
                <a:latin typeface="+mn-ea"/>
              </a:rPr>
              <a:t>다양한 이름을 가지고  있다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EBB9F8-8818-4B3C-8C09-ED3E18934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79" y="1481328"/>
            <a:ext cx="5361095" cy="52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B6E65-18CE-4C34-9121-98C2D55A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지리적 근거 동영상 시청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3F7116-DA2F-44A0-9EB3-2D0ACC0EF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온라인 미디어 4" title="독도가 일본땅이라는 이유? 알고 까자">
            <a:hlinkClick r:id="" action="ppaction://media"/>
            <a:extLst>
              <a:ext uri="{FF2B5EF4-FFF2-40B4-BE49-F238E27FC236}">
                <a16:creationId xmlns:a16="http://schemas.microsoft.com/office/drawing/2014/main" id="{FE978DAF-C224-4E8B-875C-04C015BA44E8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085975"/>
            <a:ext cx="69985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69DE62-9CFD-4271-A96A-C46E2DA1D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독도가 우리 땅인 국제법적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69C79D-7185-40CB-BBA8-1A7227419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23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2B00D-1912-4569-A0D1-2DA9C629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칙령 제 </a:t>
            </a:r>
            <a:r>
              <a:rPr lang="en-US" altLang="ko-KR" dirty="0"/>
              <a:t>41</a:t>
            </a:r>
            <a:r>
              <a:rPr lang="ko-KR" altLang="en-US" dirty="0"/>
              <a:t>호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27CB52E-6C42-488B-9C3D-0077648409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 b="16065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32F47A-8133-41FD-BCBF-1FC40FAC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3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D1E57-30F7-410B-A595-B1A6B018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611F0F-D4E2-4487-B593-D6F9DF97C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995E24-B372-4832-98C1-02EDF0C0EE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1900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 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&lt;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칙령 제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141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&gt; </a:t>
            </a:r>
          </a:p>
          <a:p>
            <a:pPr marL="0" indent="0" algn="ctr">
              <a:buNone/>
            </a:pPr>
            <a:r>
              <a:rPr lang="ko-KR" altLang="ko-KR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울도군의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관할 구역을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울릉전도 및 죽도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석도로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“ 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명시한 것</a:t>
            </a:r>
            <a:r>
              <a:rPr lang="ko-KR" altLang="en-US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이로 인해 국체적으로도 독도는 한국 영토로 공표가 되었</a:t>
            </a:r>
            <a:r>
              <a:rPr lang="ko-KR" altLang="en-US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229548-DA93-4005-A002-47531A96D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4" y="1544714"/>
            <a:ext cx="4589755" cy="51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BB316-FC76-408D-AC4A-A33B02D0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 err="1"/>
              <a:t>울도군</a:t>
            </a:r>
            <a:r>
              <a:rPr lang="ko-KR" altLang="en-US" dirty="0"/>
              <a:t> 절목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D03490BA-1C79-4789-924C-AAF323BC3B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3" b="31493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5B3731-90F1-4205-8475-5A792A85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3D7DD-B35A-4ADF-9BE7-833CC07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EB79C3-820C-4FFA-8D4A-514FF2CAD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E7D2E3-1124-49B4-9504-EF693F4A7E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공식문서인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울도군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절목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에는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울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릉도에 출입하는 모든 화물에 세금을 받으라는 운영세칙이 담겨 있습니다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6B672A9-2756-4409-BEA4-243FE55C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81328"/>
            <a:ext cx="4572000" cy="49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34A84-58F8-4267-AD77-DB3AA745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 err="1"/>
              <a:t>샌프라시스코</a:t>
            </a:r>
            <a:r>
              <a:rPr lang="ko-KR" altLang="en-US" dirty="0"/>
              <a:t> 강화조약 체결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568B494-342E-4301-B499-7911EE76DD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0" b="25130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FE14D3-053A-41BF-BC20-8A545899A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47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E8553-C4D4-45C1-B0D9-32D5BED7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CCDE-06D5-48C6-8071-DD4D74107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862E06-F5F9-421B-A3AB-22BA7EB07C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일본이 주장하는 것은 </a:t>
            </a:r>
            <a:r>
              <a:rPr lang="en-US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1951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체결된 </a:t>
            </a:r>
            <a:r>
              <a:rPr lang="en-US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3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샌프라시스코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강화 조약</a:t>
            </a:r>
            <a:r>
              <a:rPr lang="en-US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 독도는 일본 영토가 됐다는 것인데 </a:t>
            </a:r>
            <a:r>
              <a:rPr lang="ko-KR" altLang="ko-KR" sz="3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샌프라시스코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강화 조약으로 결정하기 전</a:t>
            </a:r>
            <a:r>
              <a:rPr lang="en-US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연합국 합의에서 독도는 한국 영토로 정확하게 기</a:t>
            </a:r>
            <a:r>
              <a:rPr lang="ko-KR" altLang="en-US" sz="3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재 되어있다</a:t>
            </a:r>
            <a:r>
              <a:rPr lang="en-US" altLang="ko-KR" sz="3600" dirty="0"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3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E261D6A-9DAB-41F1-BBE3-262CE2D62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4" y="1481328"/>
            <a:ext cx="428211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CF7BA1-1571-491C-AACB-1F7082940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우리가 독도를 지키는 법은</a:t>
            </a:r>
            <a:r>
              <a:rPr lang="en-US" altLang="ko-KR" dirty="0"/>
              <a:t>?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0127FCD-EC18-487A-BC97-5CDFC3026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31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1D52D2-459B-479E-8417-B15D1C3B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16567CA-13BA-4605-927D-993E223CF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0" b="25130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3386B9-667E-4FEF-93A9-A34F2C15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3200" b="1" dirty="0"/>
              <a:t>독도의 날을 기억하고 공부하기</a:t>
            </a:r>
          </a:p>
        </p:txBody>
      </p:sp>
    </p:spTree>
    <p:extLst>
      <p:ext uri="{BB962C8B-B14F-4D97-AF65-F5344CB8AC3E}">
        <p14:creationId xmlns:p14="http://schemas.microsoft.com/office/powerpoint/2010/main" val="174202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1BE7AF-D128-467E-BB78-D9EAF7775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독도가 우리 땅인 역사적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DF10CB-0AFF-4144-8CAB-96658E0E0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8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3A326F-2919-4648-8F83-CE69D5BA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EF4E6D1-4FEC-4D19-B02B-4108AE213E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B4A4DC-087E-4E56-9C44-0D65AA8A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3200" dirty="0"/>
              <a:t>독도를 지키는 경비대 분들에게 감사한 마음 가지기</a:t>
            </a:r>
          </a:p>
        </p:txBody>
      </p:sp>
    </p:spTree>
    <p:extLst>
      <p:ext uri="{BB962C8B-B14F-4D97-AF65-F5344CB8AC3E}">
        <p14:creationId xmlns:p14="http://schemas.microsoft.com/office/powerpoint/2010/main" val="168832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54D22-B5D1-41D9-8C6C-1202BAF66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9557A8-659F-4773-B4FA-B82F91C8F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35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DAE6B5-1E93-4AF5-9292-C3D838EC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조선왕국전도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22F645C6-3F09-4412-BDA3-6D6BBAC5AF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6" b="32966"/>
          <a:stretch>
            <a:fillRect/>
          </a:stretch>
        </p:blipFill>
        <p:spPr>
          <a:xfrm>
            <a:off x="2389632" y="1618488"/>
            <a:ext cx="7315200" cy="4933232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02D371-841A-4A0C-84F5-84ABFAE1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0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AADF8D-D900-4950-82B9-319DCF6A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CDDEBB-4C97-4614-88C3-90751927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58" y="1823512"/>
            <a:ext cx="43530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서기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1737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년에는 프랑스의 유명한 지리학자인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당빌이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그린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&lt;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조선왕국전도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&gt;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에도 우산도라 칭하는 독도는 조선왕국의 영토로 그려져 있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E9B8D42-EE80-46C1-B60F-0A97E67F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9616"/>
            <a:ext cx="5551503" cy="51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1DD9C6-3455-4D77-B1C5-78D3C5BA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 err="1"/>
              <a:t>은주시청합기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BB9811B5-A35C-4119-BC6F-5C58F046A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4" b="16274"/>
          <a:stretch>
            <a:fillRect/>
          </a:stretch>
        </p:blipFill>
        <p:spPr>
          <a:xfrm>
            <a:off x="2389632" y="1618487"/>
            <a:ext cx="7315200" cy="4320673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0983EE-AF65-44DF-AE96-682F4ABD0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5B1D3-9916-40FD-9447-2FA1E397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B3BB0D-72A7-4FF7-AB5D-85D93738A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21AB762-13B2-49F6-9337-755F8F4D8D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21128"/>
            <a:ext cx="6400800" cy="448056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 1667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년의 일본 관찬 고문헌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ko-KR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&lt;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은주시청합기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&gt;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에도 역시나 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ko-KR" dirty="0"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울릉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도와 독도 옆에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조선의 것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 </a:t>
            </a:r>
          </a:p>
          <a:p>
            <a:pPr marL="0" indent="0" algn="ctr">
              <a:buNone/>
            </a:pP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이라고 글자를 서 넣는 것으로 한국 영토로 기록 되었다는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것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endParaRPr lang="ko-KR" altLang="en-US" sz="3600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5EF92AE-1BAE-4566-A1BF-59F5D493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7" y="1645920"/>
            <a:ext cx="439860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83C0C-A07E-47B4-8F7A-CAABD4E6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일본외교문서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DAEFF008-5063-4C3D-BBB4-73A6891375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b="12830"/>
          <a:stretch>
            <a:fillRect/>
          </a:stretch>
        </p:blipFill>
        <p:spPr>
          <a:xfrm>
            <a:off x="2487168" y="1618488"/>
            <a:ext cx="7315200" cy="4581144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734C01-C7D4-4151-931B-66A64D149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6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C17E8-C173-49D1-9378-16E1484F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514291-F569-499E-9D9C-F1D5C33C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4A925B-E449-4834-BA2C-DEE3F53B4C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2027660"/>
            <a:ext cx="6400800" cy="448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 19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세기에 들어서 일본 메이지 정부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공무서인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일본 외무성의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&lt;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일본외교문서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&gt;</a:t>
            </a:r>
            <a:r>
              <a:rPr lang="ko-KR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에는 울릉도와 독도가 조선부속으로 되어있다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070077-26A5-475D-82F6-26E18222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7" y="1544715"/>
            <a:ext cx="4362014" cy="47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0</TotalTime>
  <Words>372</Words>
  <Application>Microsoft Office PowerPoint</Application>
  <PresentationFormat>와이드스크린</PresentationFormat>
  <Paragraphs>45</Paragraphs>
  <Slides>31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Tw Cen MT</vt:lpstr>
      <vt:lpstr>Wingdings 3</vt:lpstr>
      <vt:lpstr>New_Simple01</vt:lpstr>
      <vt:lpstr>독도가 우리 영토인 이유</vt:lpstr>
      <vt:lpstr>PowerPoint 프레젠테이션</vt:lpstr>
      <vt:lpstr>독도가 우리 땅인 역사적 근거</vt:lpstr>
      <vt:lpstr>&lt;조선왕국전도&gt;</vt:lpstr>
      <vt:lpstr>PowerPoint 프레젠테이션</vt:lpstr>
      <vt:lpstr>&lt;은주시청합기&gt;</vt:lpstr>
      <vt:lpstr>PowerPoint 프레젠테이션</vt:lpstr>
      <vt:lpstr>&lt;일본외교문서&gt;</vt:lpstr>
      <vt:lpstr>PowerPoint 프레젠테이션</vt:lpstr>
      <vt:lpstr>&lt;근대적 한국 지도&gt;</vt:lpstr>
      <vt:lpstr>PowerPoint 프레젠테이션</vt:lpstr>
      <vt:lpstr> &lt; 역사적 근거 동영상 시청 &gt;</vt:lpstr>
      <vt:lpstr>독도가 우리 땅인 지리적 근거</vt:lpstr>
      <vt:lpstr>&lt;지리적으로 명시된 독도 위치&gt;</vt:lpstr>
      <vt:lpstr>PowerPoint 프레젠테이션</vt:lpstr>
      <vt:lpstr>&lt;세종실록지리지&gt;</vt:lpstr>
      <vt:lpstr>PowerPoint 프레젠테이션</vt:lpstr>
      <vt:lpstr>&lt;독도를 관찰한 사진&gt;</vt:lpstr>
      <vt:lpstr>PowerPoint 프레젠테이션</vt:lpstr>
      <vt:lpstr>&lt;지리적 근거 동영상 시청&gt;</vt:lpstr>
      <vt:lpstr>독도가 우리 땅인 국제법적 근거</vt:lpstr>
      <vt:lpstr>&lt;칙령 제 41호&gt;</vt:lpstr>
      <vt:lpstr>PowerPoint 프레젠테이션</vt:lpstr>
      <vt:lpstr>&lt;울도군 절목&gt;</vt:lpstr>
      <vt:lpstr>PowerPoint 프레젠테이션</vt:lpstr>
      <vt:lpstr>&lt;샌프라시스코 강화조약 체결&gt;</vt:lpstr>
      <vt:lpstr>PowerPoint 프레젠테이션</vt:lpstr>
      <vt:lpstr>우리가 독도를 지키는 법은? </vt:lpstr>
      <vt:lpstr>PowerPoint 프레젠테이션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우리 영토인 이유</dc:title>
  <dc:creator>윤 소현</dc:creator>
  <cp:lastModifiedBy>윤 소현</cp:lastModifiedBy>
  <cp:revision>10</cp:revision>
  <dcterms:created xsi:type="dcterms:W3CDTF">2020-09-27T05:53:07Z</dcterms:created>
  <dcterms:modified xsi:type="dcterms:W3CDTF">2020-09-27T07:24:03Z</dcterms:modified>
</cp:coreProperties>
</file>