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1704638" cy="8778875"/>
  <p:notesSz cx="8778875" cy="117046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0" d="100"/>
          <a:sy n="60" d="100"/>
        </p:scale>
        <p:origin x="-970" y="-29"/>
      </p:cViewPr>
      <p:guideLst>
        <p:guide orient="horz" pos="2765"/>
        <p:guide pos="36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03650" cy="585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972050" y="0"/>
            <a:ext cx="3805238" cy="585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992B9-DA07-478E-AACF-0867CF7275AE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463675" y="877888"/>
            <a:ext cx="5851525" cy="438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877888" y="5559425"/>
            <a:ext cx="7023100" cy="52673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1117263"/>
            <a:ext cx="3803650" cy="585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972050" y="11117263"/>
            <a:ext cx="3805238" cy="585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280B8-4562-4FC7-8059-0BE3090F0A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3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hyperlink" Target="https://www.youtube.com/watch?v=X2x9f9BZvDw" TargetMode="External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315" y="6803279"/>
            <a:ext cx="6537960" cy="197510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5" y="4317540"/>
            <a:ext cx="10069830" cy="1234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682" y="1217581"/>
            <a:ext cx="5433965" cy="96926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96" y="149162"/>
            <a:ext cx="11484007" cy="11521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929" y="7741253"/>
            <a:ext cx="7868126" cy="676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326" y="4757166"/>
            <a:ext cx="7868126" cy="125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53" y="239316"/>
            <a:ext cx="4673013" cy="1673352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068" y="1470184"/>
            <a:ext cx="4848320" cy="119786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653" y="3572161"/>
            <a:ext cx="4409551" cy="47548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448" y="1391460"/>
            <a:ext cx="5085921" cy="64008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0693" y="4142232"/>
            <a:ext cx="622649" cy="493776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0693" y="4142232"/>
            <a:ext cx="622649" cy="493776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653" y="2980230"/>
            <a:ext cx="6322933" cy="51480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19900" y="3301810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11"/>
              </a:rPr>
              <a:t>https://www.youtube.com/watch?v=X2x9f9BZvDw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750" y="53308"/>
            <a:ext cx="7886700" cy="868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1400" y="560038"/>
            <a:ext cx="6781800" cy="1483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1. 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우산국 복속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(512)</a:t>
            </a:r>
            <a:endParaRPr lang="ko-KR" altLang="en-US" sz="25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r>
              <a:rPr lang="en-US" altLang="ko-KR" sz="25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2.『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세종실록지리지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』 (1454</a:t>
            </a:r>
            <a:r>
              <a:rPr lang="en-US" altLang="ko-KR" sz="25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</a:p>
          <a:p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3. </a:t>
            </a:r>
            <a:r>
              <a:rPr lang="ko-KR" altLang="en-US" sz="2500" b="1" dirty="0" err="1">
                <a:latin typeface="HY엽서M" panose="02030600000101010101" pitchFamily="18" charset="-127"/>
                <a:ea typeface="HY엽서M" panose="02030600000101010101" pitchFamily="18" charset="-127"/>
              </a:rPr>
              <a:t>다케시마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 도해 면허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(1625)</a:t>
            </a:r>
            <a:endParaRPr lang="ko-KR" altLang="en-US" sz="25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4. 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안용복 일본 납치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(1693</a:t>
            </a:r>
            <a:r>
              <a:rPr lang="en-US" altLang="ko-KR" sz="25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</a:p>
          <a:p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5. 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울릉도 </a:t>
            </a:r>
            <a:r>
              <a:rPr lang="ko-KR" altLang="en-US" sz="25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수토제도</a:t>
            </a:r>
            <a:r>
              <a:rPr lang="ko-KR" altLang="en-US" sz="25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시행결정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(1694</a:t>
            </a:r>
            <a:r>
              <a:rPr lang="en-US" altLang="ko-KR" sz="25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</a:p>
          <a:p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6. 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일본 </a:t>
            </a:r>
            <a:r>
              <a:rPr lang="ko-KR" altLang="en-US" sz="2500" b="1" dirty="0" err="1">
                <a:latin typeface="HY엽서M" panose="02030600000101010101" pitchFamily="18" charset="-127"/>
                <a:ea typeface="HY엽서M" panose="02030600000101010101" pitchFamily="18" charset="-127"/>
              </a:rPr>
              <a:t>돗토리번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 답변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(1695)</a:t>
            </a:r>
            <a:endParaRPr lang="ko-KR" altLang="en-US" sz="25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7. 1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월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500" b="1" dirty="0" err="1">
                <a:latin typeface="HY엽서M" panose="02030600000101010101" pitchFamily="18" charset="-127"/>
                <a:ea typeface="HY엽서M" panose="02030600000101010101" pitchFamily="18" charset="-127"/>
              </a:rPr>
              <a:t>다케시마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 도해금지령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(1696</a:t>
            </a:r>
            <a:r>
              <a:rPr lang="en-US" altLang="ko-KR" sz="25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</a:p>
          <a:p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8. 5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월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안용복 일본 도해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(1696</a:t>
            </a:r>
            <a:r>
              <a:rPr lang="en-US" altLang="ko-KR" sz="25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</a:p>
          <a:p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9. 『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동국문헌비고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』 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「여지고」 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(1770</a:t>
            </a:r>
            <a:r>
              <a:rPr lang="en-US" altLang="ko-KR" sz="25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</a:p>
          <a:p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10. 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일 외무성 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『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조선국교제시말내탐서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』 </a:t>
            </a:r>
            <a:r>
              <a:rPr lang="en-US" altLang="ko-KR" sz="25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(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1870</a:t>
            </a:r>
            <a:r>
              <a:rPr lang="en-US" altLang="ko-KR" sz="25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</a:p>
          <a:p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11. 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「태정관 지령」 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(1877</a:t>
            </a:r>
            <a:r>
              <a:rPr lang="en-US" altLang="ko-KR" sz="25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</a:p>
          <a:p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12. 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칙령 제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41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호 반포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(1900</a:t>
            </a:r>
            <a:r>
              <a:rPr lang="en-US" altLang="ko-KR" sz="25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</a:p>
          <a:p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13. </a:t>
            </a:r>
            <a:r>
              <a:rPr lang="ko-KR" altLang="en-US" sz="2500" b="1" dirty="0" err="1">
                <a:latin typeface="HY엽서M" panose="02030600000101010101" pitchFamily="18" charset="-127"/>
                <a:ea typeface="HY엽서M" panose="02030600000101010101" pitchFamily="18" charset="-127"/>
              </a:rPr>
              <a:t>시마네현고시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 제 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40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호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(1905</a:t>
            </a:r>
            <a:r>
              <a:rPr lang="en-US" altLang="ko-KR" sz="25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</a:p>
          <a:p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14. 3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월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500" b="1" dirty="0" err="1">
                <a:latin typeface="HY엽서M" panose="02030600000101010101" pitchFamily="18" charset="-127"/>
                <a:ea typeface="HY엽서M" panose="02030600000101010101" pitchFamily="18" charset="-127"/>
              </a:rPr>
              <a:t>울도군수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2500" b="1" dirty="0" err="1">
                <a:latin typeface="HY엽서M" panose="02030600000101010101" pitchFamily="18" charset="-127"/>
                <a:ea typeface="HY엽서M" panose="02030600000101010101" pitchFamily="18" charset="-127"/>
              </a:rPr>
              <a:t>심흥택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 보고서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(1906)</a:t>
            </a:r>
            <a:endParaRPr lang="ko-KR" altLang="en-US" sz="25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15. 5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월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의정부 참정대신 지령 제 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3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호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(1906)</a:t>
            </a:r>
            <a:endParaRPr lang="ko-KR" altLang="en-US" sz="25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16. 1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월 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29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일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연합국최고사령관 각서 제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677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호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(1946</a:t>
            </a:r>
            <a:r>
              <a:rPr lang="en-US" altLang="ko-KR" sz="25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</a:p>
          <a:p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17. 6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월 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22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일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연합국최고사령관 각서 제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1033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호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(1946</a:t>
            </a:r>
            <a:r>
              <a:rPr lang="en-US" altLang="ko-KR" sz="25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</a:p>
          <a:p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18. </a:t>
            </a:r>
            <a:r>
              <a:rPr lang="ko-KR" altLang="en-US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샌프란시스코 강화조약 체결</a:t>
            </a:r>
            <a:r>
              <a:rPr lang="en-US" altLang="ko-KR" sz="25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(1951)</a:t>
            </a:r>
            <a:endParaRPr lang="ko-KR" altLang="en-US" sz="25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endParaRPr lang="ko-KR" altLang="en-US" sz="20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endParaRPr lang="ko-KR" altLang="en-US" sz="2000" b="1" dirty="0"/>
          </a:p>
          <a:p>
            <a:endParaRPr lang="ko-KR" altLang="en-US" sz="2000" b="1" dirty="0"/>
          </a:p>
          <a:p>
            <a:endParaRPr lang="ko-KR" altLang="en-US" sz="2000" b="1" dirty="0"/>
          </a:p>
          <a:p>
            <a:endParaRPr lang="en-US" altLang="ko-KR" sz="2000" b="1" dirty="0" smtClean="0"/>
          </a:p>
          <a:p>
            <a:endParaRPr lang="ko-KR" altLang="en-US" sz="2000" b="1" dirty="0"/>
          </a:p>
          <a:p>
            <a:endParaRPr lang="ko-KR" altLang="en-US" sz="2000" b="1" dirty="0"/>
          </a:p>
          <a:p>
            <a:endParaRPr lang="en-US" altLang="ko-KR" sz="2800" b="1" dirty="0" smtClean="0"/>
          </a:p>
          <a:p>
            <a:endParaRPr lang="ko-KR" altLang="en-US" sz="2800" b="1" dirty="0"/>
          </a:p>
          <a:p>
            <a:endParaRPr lang="ko-KR" altLang="en-US" sz="2800" b="1" dirty="0"/>
          </a:p>
          <a:p>
            <a:endParaRPr lang="en-US" altLang="ko-KR" sz="2800" b="1" dirty="0" smtClean="0"/>
          </a:p>
          <a:p>
            <a:endParaRPr lang="ko-KR" altLang="en-US" sz="2800" b="1" dirty="0"/>
          </a:p>
          <a:p>
            <a:endParaRPr lang="en-US" altLang="ko-KR" sz="2800" b="1" dirty="0" smtClean="0"/>
          </a:p>
          <a:p>
            <a:endParaRPr lang="ko-KR" altLang="en-US" sz="2800" b="1" dirty="0" smtClean="0"/>
          </a:p>
          <a:p>
            <a:endParaRPr lang="ko-KR" altLang="en-US" sz="2500" b="1" dirty="0"/>
          </a:p>
          <a:p>
            <a:endParaRPr lang="ko-KR" altLang="en-US" b="1" dirty="0"/>
          </a:p>
          <a:p>
            <a:endParaRPr lang="ko-KR" altLang="en-US" b="1" dirty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05" y="5974890"/>
            <a:ext cx="5294662" cy="78638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48" y="4203097"/>
            <a:ext cx="6239351" cy="6400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815" y="8138160"/>
            <a:ext cx="5653850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497" y="443484"/>
            <a:ext cx="1904810" cy="7891272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193" y="269748"/>
            <a:ext cx="5130498" cy="12527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193" y="2427732"/>
            <a:ext cx="3787902" cy="585216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8296" y="1202436"/>
            <a:ext cx="5130498" cy="103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184"/>
            <a:ext cx="3752183" cy="230428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525" y="1060704"/>
            <a:ext cx="7138892" cy="124358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212" y="3650028"/>
            <a:ext cx="10443877" cy="87782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1212" y="4527852"/>
            <a:ext cx="5277660" cy="131673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9786" y="6588252"/>
            <a:ext cx="6431804" cy="1591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71" y="2943511"/>
            <a:ext cx="3564731" cy="119786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9724" y="4095655"/>
            <a:ext cx="3768185" cy="119786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4795" y="5046059"/>
            <a:ext cx="1920240" cy="76809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8461" y="4837033"/>
            <a:ext cx="2682478" cy="148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58" y="53578"/>
            <a:ext cx="10555462" cy="96926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330" y="853392"/>
            <a:ext cx="6417659" cy="110642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170" y="2185845"/>
            <a:ext cx="4844463" cy="118872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170" y="3547872"/>
            <a:ext cx="4844463" cy="1673352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6170" y="5184362"/>
            <a:ext cx="4936046" cy="167335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5880" y="2423160"/>
            <a:ext cx="1727645" cy="393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288" y="5965317"/>
            <a:ext cx="6743414" cy="110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36" y="806958"/>
            <a:ext cx="6613541" cy="214884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368" y="2664190"/>
            <a:ext cx="5245370" cy="133502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145" y="5803011"/>
            <a:ext cx="3681889" cy="197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193</Words>
  <Application>Microsoft Office PowerPoint</Application>
  <PresentationFormat>사용자 지정</PresentationFormat>
  <Paragraphs>47</Paragraphs>
  <Slides>11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>Presentation</dc:subject>
  <dc:creator>mangoboard.net_4105415</dc:creator>
  <cp:lastModifiedBy>palgong97@naver.com</cp:lastModifiedBy>
  <cp:revision>5</cp:revision>
  <dcterms:created xsi:type="dcterms:W3CDTF">2020-04-24T08:47:13Z</dcterms:created>
  <dcterms:modified xsi:type="dcterms:W3CDTF">2020-04-29T05:30:05Z</dcterms:modified>
</cp:coreProperties>
</file>