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8138" autoAdjust="0"/>
    <p:restoredTop sz="94660"/>
  </p:normalViewPr>
  <p:slideViewPr>
    <p:cSldViewPr>
      <p:cViewPr varScale="1">
        <p:scale>
          <a:sx n="95" d="100"/>
          <a:sy n="95" d="100"/>
        </p:scale>
        <p:origin x="-1311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8B6F-AF55-4E1B-A5F6-494BD8869333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454C-177B-4514-8C93-D42A91E7EC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3B0D-E277-4052-AA16-4609D9402B7C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F161-5609-40BD-878D-9205235027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lagp\Desktop\%5b&#45824;&#44368;%5d%20&#50864;&#47532;%20&#50669;&#49324;%20&#48148;&#47196;%20&#50508;&#44592;%20_%2014&#54200;%20&#44256;&#47140;&#4932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lagp\Desktop\sdsddd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독도는 왜 한국 영토인가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   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역사적 증거로 설명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8000" dirty="0" smtClean="0">
                <a:solidFill>
                  <a:schemeClr val="tx1"/>
                </a:solidFill>
              </a:rPr>
              <a:t>고려사</a:t>
            </a:r>
            <a:endParaRPr lang="ko-KR" alt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고려사란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https://youtu.be/-MlYZAYi50c</a:t>
            </a:r>
          </a:p>
          <a:p>
            <a:endParaRPr lang="ko-KR" altLang="en-US" dirty="0"/>
          </a:p>
        </p:txBody>
      </p:sp>
      <p:pic>
        <p:nvPicPr>
          <p:cNvPr id="4" name="그림 3" descr="독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7416824" cy="414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대교] 우리 역사 바로 알기 _ 14편 고려사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88640"/>
            <a:ext cx="8736971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고려사에서 찾아볼 수 있는 증거는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altLang="ko-KR" sz="1400" dirty="0" smtClean="0"/>
          </a:p>
          <a:p>
            <a:pPr algn="just">
              <a:buNone/>
            </a:pPr>
            <a:r>
              <a:rPr lang="ko-KR" altLang="en-US" sz="3000" dirty="0" smtClean="0"/>
              <a:t>독도에 </a:t>
            </a:r>
            <a:r>
              <a:rPr lang="ko-KR" altLang="en-US" sz="3000" dirty="0"/>
              <a:t>대해 </a:t>
            </a:r>
            <a:r>
              <a:rPr lang="ko-KR" altLang="en-US" sz="3000" dirty="0" smtClean="0"/>
              <a:t>언급한</a:t>
            </a:r>
            <a:endParaRPr lang="en-US" altLang="ko-KR" sz="3000" dirty="0" smtClean="0"/>
          </a:p>
          <a:p>
            <a:pPr algn="just">
              <a:buNone/>
            </a:pPr>
            <a:r>
              <a:rPr lang="ko-KR" altLang="en-US" sz="3000" dirty="0" smtClean="0"/>
              <a:t>우리나라 </a:t>
            </a:r>
            <a:r>
              <a:rPr lang="ko-KR" altLang="en-US" sz="3000" dirty="0"/>
              <a:t>최초의 역사서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독도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817494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고려사에서 찾아볼 수 있는 증거는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고려사 권</a:t>
            </a:r>
            <a:r>
              <a:rPr lang="en-US" altLang="ko-KR" dirty="0" smtClean="0"/>
              <a:t>58</a:t>
            </a:r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sz="2000" dirty="0"/>
              <a:t>고려시대의 역사</a:t>
            </a:r>
            <a:r>
              <a:rPr lang="en-US" altLang="ko-KR" sz="2000" dirty="0"/>
              <a:t>·</a:t>
            </a:r>
            <a:r>
              <a:rPr lang="ko-KR" altLang="en-US" sz="2000" dirty="0"/>
              <a:t>문화 </a:t>
            </a:r>
            <a:r>
              <a:rPr lang="ko-KR" altLang="en-US" sz="2000" dirty="0" smtClean="0"/>
              <a:t>등을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기전체로 </a:t>
            </a:r>
            <a:r>
              <a:rPr lang="ko-KR" altLang="en-US" sz="2000" dirty="0"/>
              <a:t>정리한 책</a:t>
            </a:r>
          </a:p>
        </p:txBody>
      </p:sp>
      <p:pic>
        <p:nvPicPr>
          <p:cNvPr id="6" name="그림 5" descr="독도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3888432" cy="512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고려사에서 찾아볼 수 있는 증거는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/>
              <a:t>고려사 </a:t>
            </a:r>
            <a:r>
              <a:rPr lang="en-US" altLang="ko-KR" sz="2800" dirty="0"/>
              <a:t>930</a:t>
            </a:r>
            <a:r>
              <a:rPr lang="ko-KR" altLang="en-US" sz="2800" dirty="0" smtClean="0"/>
              <a:t>년에도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우산국에서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고려로 토산물을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받쳤다는 기록</a:t>
            </a:r>
            <a:endParaRPr lang="en-US" altLang="ko-KR" sz="2800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https://youtu.be/Z_SSqGtvUY8</a:t>
            </a: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독도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540060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dsdd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568952" cy="64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</Words>
  <Application>Microsoft Office PowerPoint</Application>
  <PresentationFormat>화면 슬라이드 쇼(4:3)</PresentationFormat>
  <Paragraphs>22</Paragraphs>
  <Slides>7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독도는 왜 한국 영토인가?               -역사적 증거로 설명</vt:lpstr>
      <vt:lpstr>고려사란? </vt:lpstr>
      <vt:lpstr>슬라이드 3</vt:lpstr>
      <vt:lpstr>고려사에서 찾아볼 수 있는 증거는?</vt:lpstr>
      <vt:lpstr>고려사에서 찾아볼 수 있는 증거는?</vt:lpstr>
      <vt:lpstr>고려사에서 찾아볼 수 있는 증거는?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독도는 왜 한국 영토인가?               -역사적 증거로 설명</dc:title>
  <dc:creator>김혜수</dc:creator>
  <cp:lastModifiedBy>김혜수</cp:lastModifiedBy>
  <cp:revision>11</cp:revision>
  <dcterms:created xsi:type="dcterms:W3CDTF">2019-03-30T07:56:46Z</dcterms:created>
  <dcterms:modified xsi:type="dcterms:W3CDTF">2019-03-30T09:47:35Z</dcterms:modified>
</cp:coreProperties>
</file>