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DE7EB"/>
    <a:srgbClr val="57C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37" autoAdjust="0"/>
  </p:normalViewPr>
  <p:slideViewPr>
    <p:cSldViewPr snapToGrid="0">
      <p:cViewPr varScale="1">
        <p:scale>
          <a:sx n="73" d="100"/>
          <a:sy n="73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2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38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74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5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1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06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81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77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55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34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6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8BB37-C1C6-4CE0-8748-77E0FD6D2511}" type="datetimeFigureOut">
              <a:rPr lang="ko-KR" altLang="en-US" smtClean="0"/>
              <a:t>2019-03-29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B980-E03F-4C7C-8685-F4C275250A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1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2UDUxt8Eg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33015"/>
            <a:ext cx="9144000" cy="2197034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사회와 관광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/>
            </a:r>
            <a:b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</a:b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8000" y="4771767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학과</a:t>
            </a:r>
            <a:r>
              <a:rPr lang="en-US" altLang="ko-KR" dirty="0" smtClean="0">
                <a:latin typeface="Arial Black" panose="020B0A04020102020204" pitchFamily="34" charset="0"/>
              </a:rPr>
              <a:t>:</a:t>
            </a:r>
            <a:r>
              <a:rPr lang="ko-KR" altLang="en-US" dirty="0" smtClean="0">
                <a:latin typeface="Arial Black" panose="020B0A04020102020204" pitchFamily="34" charset="0"/>
              </a:rPr>
              <a:t>일본어일본학과</a:t>
            </a:r>
            <a:endParaRPr lang="en-US" altLang="ko-KR" dirty="0" smtClean="0">
              <a:latin typeface="Arial Black" panose="020B0A04020102020204" pitchFamily="34" charset="0"/>
            </a:endParaRPr>
          </a:p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학번</a:t>
            </a:r>
            <a:r>
              <a:rPr lang="en-US" altLang="ko-KR" dirty="0" smtClean="0">
                <a:latin typeface="Arial Black" panose="020B0A04020102020204" pitchFamily="34" charset="0"/>
              </a:rPr>
              <a:t>:21402165	</a:t>
            </a:r>
          </a:p>
          <a:p>
            <a:pPr algn="r"/>
            <a:r>
              <a:rPr lang="ko-KR" altLang="en-US" dirty="0" smtClean="0">
                <a:latin typeface="Arial Black" panose="020B0A04020102020204" pitchFamily="34" charset="0"/>
              </a:rPr>
              <a:t>성명</a:t>
            </a:r>
            <a:r>
              <a:rPr lang="en-US" altLang="ko-KR" dirty="0" smtClean="0">
                <a:latin typeface="Arial Black" panose="020B0A04020102020204" pitchFamily="34" charset="0"/>
              </a:rPr>
              <a:t>:</a:t>
            </a:r>
            <a:r>
              <a:rPr lang="ko-KR" altLang="en-US" dirty="0" smtClean="0">
                <a:latin typeface="Arial Black" panose="020B0A04020102020204" pitchFamily="34" charset="0"/>
              </a:rPr>
              <a:t>이찬우</a:t>
            </a:r>
            <a:endParaRPr lang="ko-KR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2491" y="411307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*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 관광 자원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7982" y="173687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일본 </a:t>
            </a:r>
            <a:r>
              <a:rPr lang="ko-KR" altLang="en-US" b="1" dirty="0" smtClean="0"/>
              <a:t>문화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유형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의의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err="1" smtClean="0"/>
              <a:t>축약적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일본 문화의 관광 자원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포괄적 </a:t>
            </a:r>
            <a:r>
              <a:rPr lang="ko-KR" altLang="en-US" b="1" dirty="0" smtClean="0"/>
              <a:t>일본 문화의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의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식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포괄적 </a:t>
            </a:r>
            <a:r>
              <a:rPr lang="ko-KR" altLang="en-US" b="1" dirty="0" smtClean="0"/>
              <a:t>일본 문화의 관광 자원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주</a:t>
            </a:r>
            <a:r>
              <a:rPr lang="en-US" altLang="ko-KR" b="1" dirty="0" smtClean="0"/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/>
              <a:t>*</a:t>
            </a:r>
            <a:r>
              <a:rPr lang="ko-KR" altLang="en-US" b="1" dirty="0" smtClean="0"/>
              <a:t>일본의 최근 문화적 관광자원 활용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유형적</a:t>
            </a:r>
            <a:r>
              <a:rPr lang="en-US" altLang="ko-KR" b="1" dirty="0" smtClean="0"/>
              <a:t>)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8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4309" y="281999"/>
            <a:ext cx="10515600" cy="912530"/>
          </a:xfrm>
        </p:spPr>
        <p:txBody>
          <a:bodyPr/>
          <a:lstStyle/>
          <a:p>
            <a:pPr algn="ctr"/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일본 문화 관광 자원의 의의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1028" name="Picture 4" descr="ì¼ë³¸ ë¬¸íì¬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40" y="2810436"/>
            <a:ext cx="3051088" cy="19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ì¼ë³¸ 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66" y="2586556"/>
            <a:ext cx="4693084" cy="23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567827"/>
              </p:ext>
            </p:extLst>
          </p:nvPr>
        </p:nvGraphicFramePr>
        <p:xfrm>
          <a:off x="1030613" y="5219165"/>
          <a:ext cx="10515600" cy="146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976379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7787678"/>
                    </a:ext>
                  </a:extLst>
                </a:gridCol>
              </a:tblGrid>
              <a:tr h="5793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축약적</a:t>
                      </a:r>
                      <a:r>
                        <a:rPr lang="ko-KR" altLang="en-US" dirty="0" smtClean="0"/>
                        <a:t> 의미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포괄적 의미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933064"/>
                  </a:ext>
                </a:extLst>
              </a:tr>
              <a:tr h="88676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이미 유명하거나 국가에서 지정한 문화재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모든 발전 가능성이 있는 그 나라의 문화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73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9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80492" y="203281"/>
            <a:ext cx="11352756" cy="737752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축약적</a:t>
            </a:r>
            <a:r>
              <a:rPr lang="ko-KR" altLang="en-US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일본 관광 자원</a:t>
            </a:r>
            <a:r>
              <a:rPr lang="en-US" altLang="ko-KR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</a:t>
            </a:r>
            <a:r>
              <a:rPr lang="ko-KR" altLang="en-US" sz="44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유형적</a:t>
            </a:r>
            <a:endParaRPr lang="ko-KR" altLang="en-US" sz="44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62674" y="2287216"/>
            <a:ext cx="9795217" cy="3336351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구마모토성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l"/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히메지성</a:t>
            </a:r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</p:txBody>
      </p:sp>
      <p:pic>
        <p:nvPicPr>
          <p:cNvPr id="2050" name="Picture 2" descr="ì¼ë³¸ ê´ê´ ë¬¸íì¬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3" y="1359264"/>
            <a:ext cx="4400633" cy="2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êµ¬ë§ëª¨í  ì± (êµ¬ë§ëª¨í  í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70" y="2837652"/>
            <a:ext cx="5877881" cy="35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4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3463" y="363255"/>
            <a:ext cx="11073008" cy="1027134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포괄적 일본 문화의 관광자원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(</a:t>
            </a: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의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,</a:t>
            </a:r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식</a:t>
            </a:r>
            <a:r>
              <a:rPr lang="en-US" altLang="ko-KR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62273" y="1914432"/>
            <a:ext cx="2663868" cy="4389035"/>
          </a:xfrm>
        </p:spPr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대표 의상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기모노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</a:p>
          <a:p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한국과 비슷하지만 다른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식문화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AutoShape 2" descr="ì¼ë³¸ ììë¬¸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4" descr="ì¼ë³¸ ììë¬¸í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078" name="Picture 6" descr="ì¼ë³¸ ìì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46" y="1415331"/>
            <a:ext cx="2409825" cy="26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ì¼ë³¸ ìë¬¸í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97" y="4108949"/>
            <a:ext cx="5702460" cy="24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12942" y="220490"/>
            <a:ext cx="12062564" cy="1119796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포괄적 일본 문화의 관광자원</a:t>
            </a:r>
            <a:r>
              <a:rPr lang="en-US" altLang="ko-KR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주</a:t>
            </a:r>
            <a:r>
              <a:rPr lang="en-US" altLang="ko-KR" sz="5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sz="5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0375" y="1628384"/>
            <a:ext cx="3736932" cy="4797468"/>
          </a:xfrm>
        </p:spPr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주거 문화중 독보적인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3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가지 순서대로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다다미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오시이레</a:t>
            </a:r>
            <a:endParaRPr lang="en-US" altLang="ko-KR" dirty="0" smtClean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,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도코노마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AutoShape 2" descr="ì¼ë³¸ ë¤ë¤ë¯¸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479" y="1340286"/>
            <a:ext cx="3146722" cy="18478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58" y="4183183"/>
            <a:ext cx="2466975" cy="1847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78" y="41831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13359" y="0"/>
            <a:ext cx="11110586" cy="1119796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일본의 최근 문화적 관광자원 활용</a:t>
            </a:r>
            <a:r>
              <a:rPr lang="en-US" altLang="ko-KR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:</a:t>
            </a:r>
            <a:r>
              <a:rPr lang="ko-KR" altLang="en-US" sz="4400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유형적</a:t>
            </a:r>
            <a:endParaRPr lang="ko-KR" altLang="en-US" sz="44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50036" y="2662269"/>
            <a:ext cx="3177309" cy="3617888"/>
          </a:xfrm>
        </p:spPr>
        <p:txBody>
          <a:bodyPr/>
          <a:lstStyle/>
          <a:p>
            <a:r>
              <a:rPr lang="en-US" altLang="ko-KR" dirty="0" smtClean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www.youtube.com/watch?v=22UDUxt8EgY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최근 일본문화의 발전 방향</a:t>
            </a:r>
            <a:endParaRPr lang="ko-KR" altLang="en-US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08" y="1122561"/>
            <a:ext cx="3810000" cy="2600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08" y="4589190"/>
            <a:ext cx="2286000" cy="2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감사합니다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29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98</TotalTime>
  <Words>142</Words>
  <Application>Microsoft Office PowerPoint</Application>
  <PresentationFormat>와이드스크린</PresentationFormat>
  <Paragraphs>45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HY동녘B</vt:lpstr>
      <vt:lpstr>HY엽서M</vt:lpstr>
      <vt:lpstr>맑은 고딕</vt:lpstr>
      <vt:lpstr>Arial</vt:lpstr>
      <vt:lpstr>Arial Black</vt:lpstr>
      <vt:lpstr>Office 테마</vt:lpstr>
      <vt:lpstr>일본 사회와 관광 </vt:lpstr>
      <vt:lpstr>* 일본 관광 자원</vt:lpstr>
      <vt:lpstr>일본 문화 관광 자원의 의의</vt:lpstr>
      <vt:lpstr>축약적 일본 관광 자원:유형적</vt:lpstr>
      <vt:lpstr>포괄적 일본 문화의 관광자원(의,식) </vt:lpstr>
      <vt:lpstr>포괄적 일본 문화의 관광자원(주)</vt:lpstr>
      <vt:lpstr>일본의 최근 문화적 관광자원 활용:유형적</vt:lpstr>
      <vt:lpstr>감사합니다.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사회와 관광 </dc:title>
  <dc:creator>yjk5784@naver.com</dc:creator>
  <cp:lastModifiedBy>yjk5784@naver.com</cp:lastModifiedBy>
  <cp:revision>13</cp:revision>
  <dcterms:created xsi:type="dcterms:W3CDTF">2019-03-25T13:38:06Z</dcterms:created>
  <dcterms:modified xsi:type="dcterms:W3CDTF">2019-03-29T05:44:07Z</dcterms:modified>
</cp:coreProperties>
</file>