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7" r:id="rId3"/>
    <p:sldId id="262" r:id="rId4"/>
    <p:sldId id="286" r:id="rId5"/>
    <p:sldId id="287" r:id="rId6"/>
    <p:sldId id="288" r:id="rId7"/>
    <p:sldId id="383" r:id="rId8"/>
    <p:sldId id="384" r:id="rId9"/>
    <p:sldId id="291" r:id="rId10"/>
    <p:sldId id="387" r:id="rId11"/>
    <p:sldId id="388" r:id="rId12"/>
    <p:sldId id="389" r:id="rId13"/>
    <p:sldId id="391" r:id="rId14"/>
    <p:sldId id="392" r:id="rId15"/>
    <p:sldId id="294" r:id="rId16"/>
    <p:sldId id="382" r:id="rId17"/>
    <p:sldId id="335" r:id="rId18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CC2"/>
    <a:srgbClr val="970303"/>
    <a:srgbClr val="E46C0A"/>
    <a:srgbClr val="AA9E84"/>
    <a:srgbClr val="A6A6A6"/>
    <a:srgbClr val="F2F2F2"/>
    <a:srgbClr val="AA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1" autoAdjust="0"/>
    <p:restoredTop sz="88540" autoAdjust="0"/>
  </p:normalViewPr>
  <p:slideViewPr>
    <p:cSldViewPr>
      <p:cViewPr varScale="1">
        <p:scale>
          <a:sx n="99" d="100"/>
          <a:sy n="99" d="100"/>
        </p:scale>
        <p:origin x="660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3FF2-CFFB-46EC-B22B-85B2C4647619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7B09-13D0-459D-8120-9E7241755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6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세기 서양 열강들은 산업혁명으로 원료공급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상품시장개척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자본투자를 위해 해외로 진출하여 식민지를 획득하기 시작하였다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열강의 진출은 동아시아에까지 미쳐 청나라와 일본을 압박하기 시작하였으며 이 당시 신흥 제국주의 국가로서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그 관심을 조선에 돌렸다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만주를 비롯한 대륙침략의 전진기지로 적합 하였기 때문이었다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336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풍도해전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선전포고 없이 일본이 청나라 군대를 포격하게 되어 청일 전쟁은 발발하게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7.29.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성환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청군과 일군의 육군이 충돌하게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패배한 청나라 군대가 공주로 피신을 하였다가 서울 부근에 있던 일본군을 피해 충주로 우회를 하여 평양 쪽으로 철수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평양성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평양으로 철수한 청나라 군대와 일본 군대가 평양에서 전투를 벌이게 되고 일본이 승리하게 되고 도주하는 청나라 군대를 따라 일본 군대는 단동의 국경지역을 돌파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9.17.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황해해전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압록강해전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여순점령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해전에서 일본 군대가 승리를 거두게 되고 이 승리로 인하여 일본 군대가 우위를 가지게 되고 이 해전 이전 까지는 북양함대 때문에 원산으로 병력을 상륙을 시키다가 이번 해전의 승리 이 후로는 직접 피구 쪽으로 상륙을 하여 여순을 점령하게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때 여순은 북양함대의 모항이었다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청나라 군대는 모항을 점령을 당하여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후퇴를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군대는 위해까지 따라가 나머지 북양함대도 격멸을 시켜버린다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⓶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1.20.~2.20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웨이하이웨이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군의 군대가 영성만에 상륙하여 육로에 있는 포대를 점령하였고 정여창의 북양함대와 수비대가 일본군에게 육상 및 해위에서 포위를 당하고 정여창이 타고 있던 정원함의 포탄이 바닥이 나자 정여창 제독은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정원함을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자폭하고 자살을 하고 다른 지휘관들은 항복을 선언하고 마침내 일본은 위해위를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함락시키게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되며 전투를 종료하게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9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풍도해전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선전포고 없이 일본이 청나라 군대를 포격하게 되어 청일 전쟁은 발발하게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7.29.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성환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청군과 일군의 육군이 충돌하게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패배한 청나라 군대가 공주로 피신을 하였다가 서울 부근에 있던 일본군을 피해 충주로 우회를 하여 평양 쪽으로 철수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평양성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평양으로 철수한 청나라 군대와 일본 군대가 평양에서 전투를 벌이게 되고 일본이 승리하게 되고 도주하는 청나라 군대를 따라 일본 군대는 단동의 국경지역을 돌파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9.17.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황해해전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압록강해전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여순점령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해전에서 일본 군대가 승리를 거두게 되고 이 승리로 인하여 일본 군대가 우위를 가지게 되고 이 해전 이전 까지는 북양함대 때문에 원산으로 병력을 상륙을 시키다가 이번 해전의 승리 이 후로는 직접 피구 쪽으로 상륙을 하여 여순을 점령하게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때 여순은 북양함대의 모항이었다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청나라 군대는 모항을 점령을 당하여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후퇴를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군대는 위해까지 따라가 나머지 북양함대도 격멸을 시켜버린다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⓶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1.20.~2.20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웨이하이웨이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군의 군대가 영성만에 상륙하여 육로에 있는 포대를 점령하였고 정여창의 북양함대와 수비대가 일본군에게 육상 및 해위에서 포위를 당하고 정여창이 타고 있던 정원함의 포탄이 바닥이 나자 정여창 제독은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정원함을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자폭하고 자살을 하고 다른 지휘관들은 항복을 선언하고 마침내 일본은 위해위를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함락시키게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되며 전투를 종료하게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97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시모노세키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강화조약</a:t>
            </a:r>
          </a:p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일본이 빠르게 청나라를 상대로 연전연승을 하자 서양열강들이 일본 단독으로 중국의 이권을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차지할까봐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서둘러 중재에 나섰으며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청나라는 더 이상의 패전의 수모를 당하지 않기 위해 강화 회담에 참석을 하여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시모노세키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강화조약을 맺게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∎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시모노세키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강화조약 주요내용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대만과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펑후제도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및 주변 섬 식민지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배상금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치 예산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청국은 조선으로부터 종주권을 영구히 포기하고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조선의 완전한 해방을 승인한다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제국주의의 단맛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청일 전쟁으로 인하여 최초로 유의미한 식민지를 확보하고 국제사회에서 일본의 제국적 능력을 과시함과 동시에 군사력을 증명하는 일본의 제국주의의 꽃을 피우는 때였다고 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25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시모노세키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강화조약</a:t>
            </a:r>
          </a:p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일본이 빠르게 청나라를 상대로 연전연승을 하자 서양열강들이 일본 단독으로 중국의 이권을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차지할까봐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서둘러 중재에 나섰으며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청나라는 더 이상의 패전의 수모를 당하지 않기 위해 강화 회담에 참석을 하여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시모노세키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강화조약을 맺게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∎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시모노세키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강화조약 주요내용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대만과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펑후제도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및 주변 섬 식민지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배상금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치 예산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청국은 조선으로부터 종주권을 영구히 포기하고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조선의 완전한 해방을 승인한다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제국주의의 단맛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청일 전쟁으로 인하여 최초로 유의미한 식민지를 확보하고 국제사회에서 일본의 제국적 능력을 과시함과 동시에 군사력을 증명하는 일본의 제국주의의 꽃을 피우는 때였다고 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096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제국주의의 단맛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청일 전쟁으로 인하여 최초로 유의미한 식민지를 확보하고 국제사회에서 일본의 제국적 능력을 과시함과 동시에 군사력을 증명하는 일본의 제국주의의 꽃을 피우는 때였다고 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34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정한론은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세기 말 당시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일본이 조선을 정벌해야 한다는 사상 또는 신념이다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이유는 메이지 유신 이후 쓰시마 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대마도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개입시켜 일본은 왕정복고를 조선정부에 통고하고 개국을 강요하는 국교교섭을 시도 하였지만 당시 흥선대원군의 집권 아래 쇄국정책과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척왜정책을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지향하던 조선정부는 일본이 들고 온 도서가 조선정부가 인각한 것이 아니라는 이유 등으로 일본의 국교 교습을 거부하였다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계기로 정한론은 부상하게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초기의 정한론은 일본의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부국강병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나라를 부유하게 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군사력 증강을 촉구하는 정책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론적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군국주의자들에게서 등장하였다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37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조선을 개혁 하려 했던 일본의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메이지유신을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보고 온 김옥균은 청나라를 몰아내고 조선의 독립을 위해 일본과 협약을 맺고 쿠데타를 일으키지만 청나라에 의해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만에 쿠데타가 끝이 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과정에서 청나라와 일본 군대 사이에 전투가 발생하였고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패배한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변법개화파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인사들은 일본으로 망명하였다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영국의 중재로 청나라와 일본은 사태를 수습하기 위해 이듬해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톈진 조약을 체결하였다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59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동학농민운동이 일어나게 되고 동학농민군들이 전주성까지 점령을 해오자 조정은 청나라에 원군 요청을 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청나라는 그렇게 해서 조선으로 들어오게 된다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일본에서는 갑오개혁 이 후 청나라 축출하기 위해 전쟁 계획을 수립 하고 있었다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일본에게는 아주 좋은 기회가 온 것이다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톈진조약을 빌미로 조선으로 출병하게 된다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일본은 청국 보다 먼저 조선에 대 병력 파병을 하게 된다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34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육군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메이지 정부 초기 때부터 프랑스 육군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독일 육군을 모델로 삼아 일본의 육군을 육성 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전쟁이 일어날 당시 일본은 총 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명의 군대를 배치할 수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해군은 당시 세계의 선두 위치에 있었던 영국 해군을 모델로 삼았다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군함 또한 영국의 군함을 사들이거나 직접 조선하였다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군함의 총 톤수는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41,401t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16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육군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메이지 정부 초기 때부터 프랑스 육군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독일 육군을 모델로 삼아 일본의 육군을 육성 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전쟁이 일어날 당시 일본은 총 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명의 군대를 배치할 수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해군은 당시 세계의 선두 위치에 있었던 영국 해군을 모델로 삼았다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군함 또한 영국의 군함을 사들이거나 직접 조선하였다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군함의 총 톤수는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41,401t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88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풍도해전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선전포고 없이 일본이 청나라 군대를 포격하게 되어 청일 전쟁은 발발하게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7.29.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성환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청군과 일군의 육군이 충돌하게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패배한 청나라 군대가 공주로 피신을 하였다가 서울 부근에 있던 일본군을 피해 충주로 우회를 하여 평양 쪽으로 철수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평양성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평양으로 철수한 청나라 군대와 일본 군대가 평양에서 전투를 벌이게 되고 일본이 승리하게 되고 도주하는 청나라 군대를 따라 일본 군대는 단동의 국경지역을 돌파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9.17.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황해해전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압록강해전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여순점령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해전에서 일본 군대가 승리를 거두게 되고 이 승리로 인하여 일본 군대가 우위를 가지게 되고 이 해전 이전 까지는 북양함대 때문에 원산으로 병력을 상륙을 시키다가 이번 해전의 승리 이 후로는 직접 피구 쪽으로 상륙을 하여 여순을 점령하게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때 여순은 북양함대의 모항이었다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청나라 군대는 모항을 점령을 당하여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후퇴를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군대는 위해까지 따라가 나머지 북양함대도 격멸을 시켜버린다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⓶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1.20.~2.20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웨이하이웨이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군의 군대가 영성만에 상륙하여 육로에 있는 포대를 점령하였고 정여창의 북양함대와 수비대가 일본군에게 육상 및 해위에서 포위를 당하고 정여창이 타고 있던 정원함의 포탄이 바닥이 나자 정여창 제독은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정원함을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자폭하고 자살을 하고 다른 지휘관들은 항복을 선언하고 마침내 일본은 위해위를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함락시키게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되며 전투를 종료하게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11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풍도해전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선전포고 없이 일본이 청나라 군대를 포격하게 되어 청일 전쟁은 발발하게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7.29.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성환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청군과 일군의 육군이 충돌하게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패배한 청나라 군대가 공주로 피신을 하였다가 서울 부근에 있던 일본군을 피해 충주로 우회를 하여 평양 쪽으로 철수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평양성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평양으로 철수한 청나라 군대와 일본 군대가 평양에서 전투를 벌이게 되고 일본이 승리하게 되고 도주하는 청나라 군대를 따라 일본 군대는 단동의 국경지역을 돌파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9.17.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황해해전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압록강해전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여순점령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해전에서 일본 군대가 승리를 거두게 되고 이 승리로 인하여 일본 군대가 우위를 가지게 되고 이 해전 이전 까지는 북양함대 때문에 원산으로 병력을 상륙을 시키다가 이번 해전의 승리 이 후로는 직접 피구 쪽으로 상륙을 하여 여순을 점령하게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때 여순은 북양함대의 모항이었다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청나라 군대는 모항을 점령을 당하여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후퇴를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군대는 위해까지 따라가 나머지 북양함대도 격멸을 시켜버린다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⓶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1.20.~2.20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웨이하이웨이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군의 군대가 영성만에 상륙하여 육로에 있는 포대를 점령하였고 정여창의 북양함대와 수비대가 일본군에게 육상 및 해위에서 포위를 당하고 정여창이 타고 있던 정원함의 포탄이 바닥이 나자 정여창 제독은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정원함을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자폭하고 자살을 하고 다른 지휘관들은 항복을 선언하고 마침내 일본은 위해위를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함락시키게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되며 전투를 종료하게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57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풍도해전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선전포고 없이 일본이 청나라 군대를 포격하게 되어 청일 전쟁은 발발하게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7.29.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성환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청군과 일군의 육군이 충돌하게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아산에서 패배한 청나라 군대가 공주로 피신을 하였다가 서울 부근에 있던 일본군을 피해 충주로 우회를 하여 평양 쪽으로 철수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9.15.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평양성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평양으로 철수한 청나라 군대와 일본 군대가 평양에서 전투를 벌이게 되고 일본이 승리하게 되고 도주하는 청나라 군대를 따라 일본 군대는 단동의 국경지역을 돌파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9.17.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황해해전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압록강해전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여순점령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해전에서 일본 군대가 승리를 거두게 되고 이 승리로 인하여 일본 군대가 우위를 가지게 되고 이 해전 이전 까지는 북양함대 때문에 원산으로 병력을 상륙을 시키다가 이번 해전의 승리 이 후로는 직접 피구 쪽으로 상륙을 하여 여순을 점령하게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때 여순은 북양함대의 모항이었다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청나라 군대는 모항을 점령을 당하여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후퇴를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군대는 위해까지 따라가 나머지 북양함대도 격멸을 시켜버린다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⓶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</a:p>
          <a:p>
            <a:pPr lvl="0"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1.20.~2.20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웨이하이웨이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군의 군대가 영성만에 상륙하여 육로에 있는 포대를 점령하였고 정여창의 북양함대와 수비대가 일본군에게 육상 및 해위에서 포위를 당하고 정여창이 타고 있던 정원함의 포탄이 바닥이 나자 정여창 제독은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정원함을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자폭하고 자살을 하고 다른 지휘관들은 항복을 선언하고 마침내 일본은 위해위를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함락시키게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되며 전투를 종료하게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7B09-13D0-459D-8120-9E72417556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59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4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8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7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9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6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8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6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1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7B57-8399-4EC8-B5ED-ADE4CBEB9CFD}" type="datetimeFigureOut">
              <a:rPr lang="ko-KR" altLang="en-US" smtClean="0"/>
              <a:t>2017-11-30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sW2_Efe_Xo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WesternizedSamurai18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77" b="93385" l="80234" r="98300">
                        <a14:foregroundMark x1="94049" y1="82462" x2="94261" y2="86000"/>
                        <a14:foregroundMark x1="94261" y1="86000" x2="92774" y2="87692"/>
                        <a14:foregroundMark x1="92880" y1="88308" x2="91180" y2="88769"/>
                        <a14:foregroundMark x1="87141" y1="82462" x2="87354" y2="90769"/>
                        <a14:foregroundMark x1="88948" y1="73385" x2="87673" y2="83231"/>
                        <a14:foregroundMark x1="86929" y1="66154" x2="85122" y2="84308"/>
                        <a14:foregroundMark x1="89798" y1="62923" x2="90011" y2="69077"/>
                        <a14:foregroundMark x1="91286" y1="47846" x2="91711" y2="56308"/>
                        <a14:foregroundMark x1="85866" y1="40154" x2="84060" y2="37538"/>
                        <a14:foregroundMark x1="85441" y1="36462" x2="84910" y2="33385"/>
                        <a14:foregroundMark x1="85547" y1="33231" x2="89479" y2="34154"/>
                        <a14:foregroundMark x1="88310" y1="33231" x2="91073" y2="34308"/>
                        <a14:foregroundMark x1="87779" y1="33231" x2="85760" y2="31231"/>
                        <a14:foregroundMark x1="85760" y1="31846" x2="83634" y2="34000"/>
                        <a14:foregroundMark x1="83741" y1="34000" x2="80234" y2="34615"/>
                        <a14:foregroundMark x1="83847" y1="40769" x2="83847" y2="42308"/>
                        <a14:foregroundMark x1="83209" y1="36308" x2="83103" y2="38154"/>
                        <a14:foregroundMark x1="84272" y1="91538" x2="85335" y2="91077"/>
                        <a14:foregroundMark x1="83528" y1="91846" x2="84166" y2="91846"/>
                        <a14:foregroundMark x1="84910" y1="90923" x2="85760" y2="90154"/>
                        <a14:foregroundMark x1="84697" y1="85231" x2="85760" y2="84462"/>
                        <a14:foregroundMark x1="97556" y1="60615" x2="98087" y2="60923"/>
                        <a14:foregroundMark x1="82359" y1="54615" x2="85228" y2="55692"/>
                        <a14:foregroundMark x1="82040" y1="54000" x2="82040" y2="54923"/>
                        <a14:backgroundMark x1="90542" y1="91385" x2="91923" y2="84308"/>
                        <a14:backgroundMark x1="91180" y1="86769" x2="92774" y2="85538"/>
                        <a14:backgroundMark x1="91180" y1="91077" x2="94899" y2="88615"/>
                        <a14:backgroundMark x1="81296" y1="32462" x2="82040" y2="31538"/>
                        <a14:backgroundMark x1="82040" y1="32923" x2="82997" y2="31692"/>
                        <a14:backgroundMark x1="81403" y1="33385" x2="82359" y2="32923"/>
                        <a14:backgroundMark x1="80659" y1="33846" x2="81509" y2="33538"/>
                        <a14:backgroundMark x1="83634" y1="60615" x2="84485" y2="66000"/>
                        <a14:backgroundMark x1="97768" y1="81077" x2="97556" y2="83077"/>
                        <a14:backgroundMark x1="97131" y1="82000" x2="96812" y2="83077"/>
                        <a14:backgroundMark x1="83634" y1="53538" x2="83528" y2="54000"/>
                        <a14:backgroundMark x1="82572" y1="33231" x2="82040" y2="3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81" t="29194" r="1849" b="5421"/>
          <a:stretch/>
        </p:blipFill>
        <p:spPr bwMode="auto">
          <a:xfrm>
            <a:off x="1870380" y="1777380"/>
            <a:ext cx="1352513" cy="33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725834" y="539950"/>
            <a:ext cx="5726534" cy="2206904"/>
            <a:chOff x="345373" y="2038378"/>
            <a:chExt cx="5726534" cy="2206904"/>
          </a:xfrm>
        </p:grpSpPr>
        <p:sp>
          <p:nvSpPr>
            <p:cNvPr id="1030" name="TextBox 1029"/>
            <p:cNvSpPr txBox="1"/>
            <p:nvPr/>
          </p:nvSpPr>
          <p:spPr>
            <a:xfrm>
              <a:off x="2193922" y="3044953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제</a:t>
              </a:r>
              <a:r>
                <a:rPr lang="ko-KR" altLang="en-US" sz="7200" dirty="0">
                  <a:solidFill>
                    <a:schemeClr val="bg1">
                      <a:lumMod val="85000"/>
                    </a:schemeClr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국주의</a:t>
              </a:r>
            </a:p>
          </p:txBody>
        </p:sp>
        <p:grpSp>
          <p:nvGrpSpPr>
            <p:cNvPr id="1042" name="그룹 1041"/>
            <p:cNvGrpSpPr/>
            <p:nvPr/>
          </p:nvGrpSpPr>
          <p:grpSpPr>
            <a:xfrm>
              <a:off x="345373" y="2038378"/>
              <a:ext cx="2954655" cy="1200329"/>
              <a:chOff x="345373" y="3074470"/>
              <a:chExt cx="2954655" cy="1200329"/>
            </a:xfrm>
          </p:grpSpPr>
          <p:sp>
            <p:nvSpPr>
              <p:cNvPr id="1031" name="자유형 1030"/>
              <p:cNvSpPr/>
              <p:nvPr/>
            </p:nvSpPr>
            <p:spPr>
              <a:xfrm>
                <a:off x="772319" y="3473450"/>
                <a:ext cx="116681" cy="133350"/>
              </a:xfrm>
              <a:custGeom>
                <a:avLst/>
                <a:gdLst>
                  <a:gd name="connsiteX0" fmla="*/ 0 w 133350"/>
                  <a:gd name="connsiteY0" fmla="*/ 19050 h 133350"/>
                  <a:gd name="connsiteX1" fmla="*/ 19050 w 133350"/>
                  <a:gd name="connsiteY1" fmla="*/ 120650 h 133350"/>
                  <a:gd name="connsiteX2" fmla="*/ 133350 w 133350"/>
                  <a:gd name="connsiteY2" fmla="*/ 133350 h 133350"/>
                  <a:gd name="connsiteX3" fmla="*/ 133350 w 133350"/>
                  <a:gd name="connsiteY3" fmla="*/ 69850 h 133350"/>
                  <a:gd name="connsiteX4" fmla="*/ 76200 w 133350"/>
                  <a:gd name="connsiteY4" fmla="*/ 0 h 133350"/>
                  <a:gd name="connsiteX5" fmla="*/ 0 w 133350"/>
                  <a:gd name="connsiteY5" fmla="*/ 19050 h 133350"/>
                  <a:gd name="connsiteX0" fmla="*/ 0 w 116681"/>
                  <a:gd name="connsiteY0" fmla="*/ 19050 h 133350"/>
                  <a:gd name="connsiteX1" fmla="*/ 2381 w 116681"/>
                  <a:gd name="connsiteY1" fmla="*/ 120650 h 133350"/>
                  <a:gd name="connsiteX2" fmla="*/ 116681 w 116681"/>
                  <a:gd name="connsiteY2" fmla="*/ 133350 h 133350"/>
                  <a:gd name="connsiteX3" fmla="*/ 116681 w 116681"/>
                  <a:gd name="connsiteY3" fmla="*/ 69850 h 133350"/>
                  <a:gd name="connsiteX4" fmla="*/ 59531 w 116681"/>
                  <a:gd name="connsiteY4" fmla="*/ 0 h 133350"/>
                  <a:gd name="connsiteX5" fmla="*/ 0 w 116681"/>
                  <a:gd name="connsiteY5" fmla="*/ 190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681" h="133350">
                    <a:moveTo>
                      <a:pt x="0" y="19050"/>
                    </a:moveTo>
                    <a:cubicBezTo>
                      <a:pt x="794" y="52917"/>
                      <a:pt x="1587" y="86783"/>
                      <a:pt x="2381" y="120650"/>
                    </a:cubicBezTo>
                    <a:lnTo>
                      <a:pt x="116681" y="133350"/>
                    </a:lnTo>
                    <a:lnTo>
                      <a:pt x="116681" y="69850"/>
                    </a:lnTo>
                    <a:lnTo>
                      <a:pt x="59531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2" name="자유형 1031"/>
              <p:cNvSpPr/>
              <p:nvPr/>
            </p:nvSpPr>
            <p:spPr>
              <a:xfrm>
                <a:off x="1857375" y="3562350"/>
                <a:ext cx="114300" cy="119063"/>
              </a:xfrm>
              <a:custGeom>
                <a:avLst/>
                <a:gdLst>
                  <a:gd name="connsiteX0" fmla="*/ 9525 w 114300"/>
                  <a:gd name="connsiteY0" fmla="*/ 119063 h 119063"/>
                  <a:gd name="connsiteX1" fmla="*/ 0 w 114300"/>
                  <a:gd name="connsiteY1" fmla="*/ 61913 h 119063"/>
                  <a:gd name="connsiteX2" fmla="*/ 85725 w 114300"/>
                  <a:gd name="connsiteY2" fmla="*/ 0 h 119063"/>
                  <a:gd name="connsiteX3" fmla="*/ 114300 w 114300"/>
                  <a:gd name="connsiteY3" fmla="*/ 90488 h 119063"/>
                  <a:gd name="connsiteX4" fmla="*/ 9525 w 114300"/>
                  <a:gd name="connsiteY4" fmla="*/ 11906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9063">
                    <a:moveTo>
                      <a:pt x="9525" y="119063"/>
                    </a:moveTo>
                    <a:lnTo>
                      <a:pt x="0" y="61913"/>
                    </a:lnTo>
                    <a:lnTo>
                      <a:pt x="85725" y="0"/>
                    </a:lnTo>
                    <a:lnTo>
                      <a:pt x="114300" y="90488"/>
                    </a:lnTo>
                    <a:lnTo>
                      <a:pt x="9525" y="1190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3" name="자유형 1032"/>
              <p:cNvSpPr/>
              <p:nvPr/>
            </p:nvSpPr>
            <p:spPr>
              <a:xfrm>
                <a:off x="2533650" y="3562350"/>
                <a:ext cx="114958" cy="104775"/>
              </a:xfrm>
              <a:custGeom>
                <a:avLst/>
                <a:gdLst>
                  <a:gd name="connsiteX0" fmla="*/ 66675 w 166688"/>
                  <a:gd name="connsiteY0" fmla="*/ 0 h 138112"/>
                  <a:gd name="connsiteX1" fmla="*/ 166688 w 166688"/>
                  <a:gd name="connsiteY1" fmla="*/ 138112 h 138112"/>
                  <a:gd name="connsiteX2" fmla="*/ 19050 w 166688"/>
                  <a:gd name="connsiteY2" fmla="*/ 133350 h 138112"/>
                  <a:gd name="connsiteX3" fmla="*/ 0 w 166688"/>
                  <a:gd name="connsiteY3" fmla="*/ 57150 h 138112"/>
                  <a:gd name="connsiteX4" fmla="*/ 66675 w 166688"/>
                  <a:gd name="connsiteY4" fmla="*/ 0 h 138112"/>
                  <a:gd name="connsiteX0" fmla="*/ 66675 w 166688"/>
                  <a:gd name="connsiteY0" fmla="*/ 0 h 138112"/>
                  <a:gd name="connsiteX1" fmla="*/ 161130 w 166688"/>
                  <a:gd name="connsiteY1" fmla="*/ 25111 h 138112"/>
                  <a:gd name="connsiteX2" fmla="*/ 166688 w 166688"/>
                  <a:gd name="connsiteY2" fmla="*/ 138112 h 138112"/>
                  <a:gd name="connsiteX3" fmla="*/ 19050 w 166688"/>
                  <a:gd name="connsiteY3" fmla="*/ 133350 h 138112"/>
                  <a:gd name="connsiteX4" fmla="*/ 0 w 166688"/>
                  <a:gd name="connsiteY4" fmla="*/ 57150 h 138112"/>
                  <a:gd name="connsiteX5" fmla="*/ 66675 w 166688"/>
                  <a:gd name="connsiteY5" fmla="*/ 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88" h="138112">
                    <a:moveTo>
                      <a:pt x="66675" y="0"/>
                    </a:moveTo>
                    <a:cubicBezTo>
                      <a:pt x="82814" y="18136"/>
                      <a:pt x="144991" y="6975"/>
                      <a:pt x="161130" y="25111"/>
                    </a:cubicBezTo>
                    <a:lnTo>
                      <a:pt x="166688" y="138112"/>
                    </a:lnTo>
                    <a:lnTo>
                      <a:pt x="19050" y="133350"/>
                    </a:lnTo>
                    <a:lnTo>
                      <a:pt x="0" y="57150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5" name="TextBox 1024"/>
              <p:cNvSpPr txBox="1"/>
              <p:nvPr/>
            </p:nvSpPr>
            <p:spPr>
              <a:xfrm>
                <a:off x="345373" y="3074470"/>
                <a:ext cx="295465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200" dirty="0"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일본의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BFA19F-05C5-45AA-B485-3A9408A8B642}"/>
              </a:ext>
            </a:extLst>
          </p:cNvPr>
          <p:cNvSpPr txBox="1"/>
          <p:nvPr/>
        </p:nvSpPr>
        <p:spPr>
          <a:xfrm>
            <a:off x="5304022" y="5236064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7</a:t>
            </a:r>
            <a:r>
              <a:rPr lang="ko-KR" altLang="en-US" sz="1200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915880-F71F-4F5F-BC18-4C5F585FA9ED}"/>
              </a:ext>
            </a:extLst>
          </p:cNvPr>
          <p:cNvSpPr txBox="1"/>
          <p:nvPr/>
        </p:nvSpPr>
        <p:spPr>
          <a:xfrm>
            <a:off x="3574382" y="237873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</a:t>
            </a:r>
            <a:r>
              <a:rPr lang="ko-KR" altLang="en-US" sz="7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</a:t>
            </a:r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주의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9AA0BC-F442-4259-878C-361B76C74A51}"/>
              </a:ext>
            </a:extLst>
          </p:cNvPr>
          <p:cNvSpPr txBox="1"/>
          <p:nvPr/>
        </p:nvSpPr>
        <p:spPr>
          <a:xfrm>
            <a:off x="3574382" y="320723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제국</a:t>
            </a:r>
            <a:r>
              <a:rPr lang="ko-KR" altLang="en-US" sz="7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주</a:t>
            </a:r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CD920-B317-47A8-87E9-7461C9207BAF}"/>
              </a:ext>
            </a:extLst>
          </p:cNvPr>
          <p:cNvSpPr txBox="1"/>
          <p:nvPr/>
        </p:nvSpPr>
        <p:spPr>
          <a:xfrm>
            <a:off x="3574382" y="4039451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bg1">
                    <a:lumMod val="8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제국주</a:t>
            </a:r>
            <a:r>
              <a:rPr lang="ko-KR" altLang="en-US" sz="7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의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8689B36-7964-4260-A74E-2504B2AF6B87}"/>
              </a:ext>
            </a:extLst>
          </p:cNvPr>
          <p:cNvCxnSpPr/>
          <p:nvPr/>
        </p:nvCxnSpPr>
        <p:spPr>
          <a:xfrm>
            <a:off x="3574382" y="1935910"/>
            <a:ext cx="0" cy="2988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A79AA226-6764-430A-A069-53B7F3CC0105}"/>
              </a:ext>
            </a:extLst>
          </p:cNvPr>
          <p:cNvCxnSpPr/>
          <p:nvPr/>
        </p:nvCxnSpPr>
        <p:spPr>
          <a:xfrm>
            <a:off x="7344308" y="1935910"/>
            <a:ext cx="0" cy="2988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93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88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64737-41F3-4731-9FDF-4F67616D1C12}"/>
              </a:ext>
            </a:extLst>
          </p:cNvPr>
          <p:cNvSpPr txBox="1"/>
          <p:nvPr/>
        </p:nvSpPr>
        <p:spPr>
          <a:xfrm>
            <a:off x="698916" y="27710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발발</a:t>
            </a:r>
            <a:endParaRPr lang="ko-KR" altLang="en-US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600F6F4-A866-4BDA-ABB8-4F6E74786F04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4557BAF5-0F88-4822-89BF-C71B991B14FD}"/>
              </a:ext>
            </a:extLst>
          </p:cNvPr>
          <p:cNvGrpSpPr/>
          <p:nvPr/>
        </p:nvGrpSpPr>
        <p:grpSpPr>
          <a:xfrm>
            <a:off x="925076" y="1357965"/>
            <a:ext cx="7305036" cy="4099388"/>
            <a:chOff x="927670" y="1123542"/>
            <a:chExt cx="7305036" cy="4099388"/>
          </a:xfrm>
        </p:grpSpPr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51710FE2-DFD6-4406-9528-AC9885465AD5}"/>
                </a:ext>
              </a:extLst>
            </p:cNvPr>
            <p:cNvGrpSpPr/>
            <p:nvPr/>
          </p:nvGrpSpPr>
          <p:grpSpPr>
            <a:xfrm>
              <a:off x="927670" y="1123542"/>
              <a:ext cx="7305036" cy="4099388"/>
              <a:chOff x="1919342" y="1753200"/>
              <a:chExt cx="5175639" cy="2904428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103" name="그룹 102">
                <a:extLst>
                  <a:ext uri="{FF2B5EF4-FFF2-40B4-BE49-F238E27FC236}">
                    <a16:creationId xmlns:a16="http://schemas.microsoft.com/office/drawing/2014/main" id="{C610809A-2214-4A00-9D99-E522B4AEB714}"/>
                  </a:ext>
                </a:extLst>
              </p:cNvPr>
              <p:cNvGrpSpPr/>
              <p:nvPr/>
            </p:nvGrpSpPr>
            <p:grpSpPr>
              <a:xfrm>
                <a:off x="1919342" y="1753200"/>
                <a:ext cx="5175639" cy="2904428"/>
                <a:chOff x="-1254642" y="-127591"/>
                <a:chExt cx="10515600" cy="5901070"/>
              </a:xfrm>
              <a:grpFill/>
            </p:grpSpPr>
            <p:sp>
              <p:nvSpPr>
                <p:cNvPr id="106" name="자유형: 도형 105">
                  <a:extLst>
                    <a:ext uri="{FF2B5EF4-FFF2-40B4-BE49-F238E27FC236}">
                      <a16:creationId xmlns:a16="http://schemas.microsoft.com/office/drawing/2014/main" id="{C2D501AF-5D51-48ED-AD8C-44672498BC7B}"/>
                    </a:ext>
                  </a:extLst>
                </p:cNvPr>
                <p:cNvSpPr/>
                <p:nvPr/>
              </p:nvSpPr>
              <p:spPr>
                <a:xfrm>
                  <a:off x="3848986" y="5475767"/>
                  <a:ext cx="350874" cy="191386"/>
                </a:xfrm>
                <a:custGeom>
                  <a:avLst/>
                  <a:gdLst>
                    <a:gd name="connsiteX0" fmla="*/ 265814 w 350874"/>
                    <a:gd name="connsiteY0" fmla="*/ 0 h 191386"/>
                    <a:gd name="connsiteX1" fmla="*/ 31898 w 350874"/>
                    <a:gd name="connsiteY1" fmla="*/ 74428 h 191386"/>
                    <a:gd name="connsiteX2" fmla="*/ 0 w 350874"/>
                    <a:gd name="connsiteY2" fmla="*/ 148856 h 191386"/>
                    <a:gd name="connsiteX3" fmla="*/ 42530 w 350874"/>
                    <a:gd name="connsiteY3" fmla="*/ 191386 h 191386"/>
                    <a:gd name="connsiteX4" fmla="*/ 180754 w 350874"/>
                    <a:gd name="connsiteY4" fmla="*/ 180754 h 191386"/>
                    <a:gd name="connsiteX5" fmla="*/ 340242 w 350874"/>
                    <a:gd name="connsiteY5" fmla="*/ 95693 h 191386"/>
                    <a:gd name="connsiteX6" fmla="*/ 350874 w 350874"/>
                    <a:gd name="connsiteY6" fmla="*/ 42531 h 191386"/>
                    <a:gd name="connsiteX7" fmla="*/ 265814 w 350874"/>
                    <a:gd name="connsiteY7" fmla="*/ 0 h 191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874" h="191386">
                      <a:moveTo>
                        <a:pt x="265814" y="0"/>
                      </a:moveTo>
                      <a:lnTo>
                        <a:pt x="31898" y="74428"/>
                      </a:lnTo>
                      <a:lnTo>
                        <a:pt x="0" y="148856"/>
                      </a:lnTo>
                      <a:lnTo>
                        <a:pt x="42530" y="191386"/>
                      </a:lnTo>
                      <a:lnTo>
                        <a:pt x="180754" y="180754"/>
                      </a:lnTo>
                      <a:lnTo>
                        <a:pt x="340242" y="95693"/>
                      </a:lnTo>
                      <a:lnTo>
                        <a:pt x="350874" y="42531"/>
                      </a:lnTo>
                      <a:lnTo>
                        <a:pt x="26581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07" name="그룹 106">
                  <a:extLst>
                    <a:ext uri="{FF2B5EF4-FFF2-40B4-BE49-F238E27FC236}">
                      <a16:creationId xmlns:a16="http://schemas.microsoft.com/office/drawing/2014/main" id="{16A3CA19-DBDE-4CBA-BF81-3F6DFB72FAFE}"/>
                    </a:ext>
                  </a:extLst>
                </p:cNvPr>
                <p:cNvGrpSpPr/>
                <p:nvPr/>
              </p:nvGrpSpPr>
              <p:grpSpPr>
                <a:xfrm>
                  <a:off x="-1254642" y="-127591"/>
                  <a:ext cx="10515600" cy="5901070"/>
                  <a:chOff x="-1254642" y="-127591"/>
                  <a:chExt cx="10515600" cy="5901070"/>
                </a:xfrm>
                <a:grpFill/>
              </p:grpSpPr>
              <p:sp>
                <p:nvSpPr>
                  <p:cNvPr id="108" name="자유형: 도형 107">
                    <a:extLst>
                      <a:ext uri="{FF2B5EF4-FFF2-40B4-BE49-F238E27FC236}">
                        <a16:creationId xmlns:a16="http://schemas.microsoft.com/office/drawing/2014/main" id="{A8BCBC96-13F0-4FEC-8B96-7C7A50B447D8}"/>
                      </a:ext>
                    </a:extLst>
                  </p:cNvPr>
                  <p:cNvSpPr/>
                  <p:nvPr/>
                </p:nvSpPr>
                <p:spPr>
                  <a:xfrm>
                    <a:off x="-1254642" y="-127591"/>
                    <a:ext cx="7432158" cy="5901070"/>
                  </a:xfrm>
                  <a:custGeom>
                    <a:avLst/>
                    <a:gdLst>
                      <a:gd name="connsiteX0" fmla="*/ 2700670 w 7432158"/>
                      <a:gd name="connsiteY0" fmla="*/ 5901070 h 5901070"/>
                      <a:gd name="connsiteX1" fmla="*/ 2700670 w 7432158"/>
                      <a:gd name="connsiteY1" fmla="*/ 5901070 h 5901070"/>
                      <a:gd name="connsiteX2" fmla="*/ 2658140 w 7432158"/>
                      <a:gd name="connsiteY2" fmla="*/ 5816010 h 5901070"/>
                      <a:gd name="connsiteX3" fmla="*/ 2647507 w 7432158"/>
                      <a:gd name="connsiteY3" fmla="*/ 5752214 h 5901070"/>
                      <a:gd name="connsiteX4" fmla="*/ 2615609 w 7432158"/>
                      <a:gd name="connsiteY4" fmla="*/ 5720317 h 5901070"/>
                      <a:gd name="connsiteX5" fmla="*/ 2573079 w 7432158"/>
                      <a:gd name="connsiteY5" fmla="*/ 5656521 h 5901070"/>
                      <a:gd name="connsiteX6" fmla="*/ 2551814 w 7432158"/>
                      <a:gd name="connsiteY6" fmla="*/ 5624624 h 5901070"/>
                      <a:gd name="connsiteX7" fmla="*/ 2562447 w 7432158"/>
                      <a:gd name="connsiteY7" fmla="*/ 5539563 h 5901070"/>
                      <a:gd name="connsiteX8" fmla="*/ 2530549 w 7432158"/>
                      <a:gd name="connsiteY8" fmla="*/ 5465135 h 5901070"/>
                      <a:gd name="connsiteX9" fmla="*/ 2424223 w 7432158"/>
                      <a:gd name="connsiteY9" fmla="*/ 5252484 h 5901070"/>
                      <a:gd name="connsiteX10" fmla="*/ 2413591 w 7432158"/>
                      <a:gd name="connsiteY10" fmla="*/ 5209954 h 5901070"/>
                      <a:gd name="connsiteX11" fmla="*/ 2264735 w 7432158"/>
                      <a:gd name="connsiteY11" fmla="*/ 5114261 h 5901070"/>
                      <a:gd name="connsiteX12" fmla="*/ 2179675 w 7432158"/>
                      <a:gd name="connsiteY12" fmla="*/ 5092996 h 5901070"/>
                      <a:gd name="connsiteX13" fmla="*/ 2073349 w 7432158"/>
                      <a:gd name="connsiteY13" fmla="*/ 5029200 h 5901070"/>
                      <a:gd name="connsiteX14" fmla="*/ 2073349 w 7432158"/>
                      <a:gd name="connsiteY14" fmla="*/ 4965405 h 5901070"/>
                      <a:gd name="connsiteX15" fmla="*/ 1988289 w 7432158"/>
                      <a:gd name="connsiteY15" fmla="*/ 4944140 h 5901070"/>
                      <a:gd name="connsiteX16" fmla="*/ 1945758 w 7432158"/>
                      <a:gd name="connsiteY16" fmla="*/ 4837814 h 5901070"/>
                      <a:gd name="connsiteX17" fmla="*/ 1977656 w 7432158"/>
                      <a:gd name="connsiteY17" fmla="*/ 4763386 h 5901070"/>
                      <a:gd name="connsiteX18" fmla="*/ 2083982 w 7432158"/>
                      <a:gd name="connsiteY18" fmla="*/ 4572000 h 5901070"/>
                      <a:gd name="connsiteX19" fmla="*/ 2232837 w 7432158"/>
                      <a:gd name="connsiteY19" fmla="*/ 4433777 h 5901070"/>
                      <a:gd name="connsiteX20" fmla="*/ 2381693 w 7432158"/>
                      <a:gd name="connsiteY20" fmla="*/ 4284921 h 5901070"/>
                      <a:gd name="connsiteX21" fmla="*/ 2434856 w 7432158"/>
                      <a:gd name="connsiteY21" fmla="*/ 4242391 h 5901070"/>
                      <a:gd name="connsiteX22" fmla="*/ 2307265 w 7432158"/>
                      <a:gd name="connsiteY22" fmla="*/ 4210493 h 5901070"/>
                      <a:gd name="connsiteX23" fmla="*/ 2392326 w 7432158"/>
                      <a:gd name="connsiteY23" fmla="*/ 4125433 h 5901070"/>
                      <a:gd name="connsiteX24" fmla="*/ 2477386 w 7432158"/>
                      <a:gd name="connsiteY24" fmla="*/ 4157331 h 5901070"/>
                      <a:gd name="connsiteX25" fmla="*/ 2466754 w 7432158"/>
                      <a:gd name="connsiteY25" fmla="*/ 4189228 h 5901070"/>
                      <a:gd name="connsiteX26" fmla="*/ 2541182 w 7432158"/>
                      <a:gd name="connsiteY26" fmla="*/ 4199861 h 5901070"/>
                      <a:gd name="connsiteX27" fmla="*/ 2647507 w 7432158"/>
                      <a:gd name="connsiteY27" fmla="*/ 4082903 h 5901070"/>
                      <a:gd name="connsiteX28" fmla="*/ 2604977 w 7432158"/>
                      <a:gd name="connsiteY28" fmla="*/ 4029740 h 5901070"/>
                      <a:gd name="connsiteX29" fmla="*/ 2658140 w 7432158"/>
                      <a:gd name="connsiteY29" fmla="*/ 3997842 h 5901070"/>
                      <a:gd name="connsiteX30" fmla="*/ 2700670 w 7432158"/>
                      <a:gd name="connsiteY30" fmla="*/ 4040372 h 5901070"/>
                      <a:gd name="connsiteX31" fmla="*/ 2721935 w 7432158"/>
                      <a:gd name="connsiteY31" fmla="*/ 3955312 h 5901070"/>
                      <a:gd name="connsiteX32" fmla="*/ 2892056 w 7432158"/>
                      <a:gd name="connsiteY32" fmla="*/ 3870251 h 5901070"/>
                      <a:gd name="connsiteX33" fmla="*/ 3242930 w 7432158"/>
                      <a:gd name="connsiteY33" fmla="*/ 3710763 h 5901070"/>
                      <a:gd name="connsiteX34" fmla="*/ 3381154 w 7432158"/>
                      <a:gd name="connsiteY34" fmla="*/ 3774558 h 5901070"/>
                      <a:gd name="connsiteX35" fmla="*/ 3444949 w 7432158"/>
                      <a:gd name="connsiteY35" fmla="*/ 3646968 h 5901070"/>
                      <a:gd name="connsiteX36" fmla="*/ 3508744 w 7432158"/>
                      <a:gd name="connsiteY36" fmla="*/ 3551275 h 5901070"/>
                      <a:gd name="connsiteX37" fmla="*/ 3498112 w 7432158"/>
                      <a:gd name="connsiteY37" fmla="*/ 3423684 h 5901070"/>
                      <a:gd name="connsiteX38" fmla="*/ 3274828 w 7432158"/>
                      <a:gd name="connsiteY38" fmla="*/ 3402419 h 5901070"/>
                      <a:gd name="connsiteX39" fmla="*/ 3285461 w 7432158"/>
                      <a:gd name="connsiteY39" fmla="*/ 3349256 h 5901070"/>
                      <a:gd name="connsiteX40" fmla="*/ 3136605 w 7432158"/>
                      <a:gd name="connsiteY40" fmla="*/ 3391786 h 5901070"/>
                      <a:gd name="connsiteX41" fmla="*/ 2977116 w 7432158"/>
                      <a:gd name="connsiteY41" fmla="*/ 3381154 h 5901070"/>
                      <a:gd name="connsiteX42" fmla="*/ 2892056 w 7432158"/>
                      <a:gd name="connsiteY42" fmla="*/ 3317358 h 5901070"/>
                      <a:gd name="connsiteX43" fmla="*/ 2679405 w 7432158"/>
                      <a:gd name="connsiteY43" fmla="*/ 3200400 h 5901070"/>
                      <a:gd name="connsiteX44" fmla="*/ 2488019 w 7432158"/>
                      <a:gd name="connsiteY44" fmla="*/ 3253563 h 5901070"/>
                      <a:gd name="connsiteX45" fmla="*/ 2339163 w 7432158"/>
                      <a:gd name="connsiteY45" fmla="*/ 3359889 h 5901070"/>
                      <a:gd name="connsiteX46" fmla="*/ 2371061 w 7432158"/>
                      <a:gd name="connsiteY46" fmla="*/ 3391786 h 5901070"/>
                      <a:gd name="connsiteX47" fmla="*/ 2254102 w 7432158"/>
                      <a:gd name="connsiteY47" fmla="*/ 3455582 h 5901070"/>
                      <a:gd name="connsiteX48" fmla="*/ 2254102 w 7432158"/>
                      <a:gd name="connsiteY48" fmla="*/ 3593805 h 5901070"/>
                      <a:gd name="connsiteX49" fmla="*/ 2062716 w 7432158"/>
                      <a:gd name="connsiteY49" fmla="*/ 3604438 h 5901070"/>
                      <a:gd name="connsiteX50" fmla="*/ 1796902 w 7432158"/>
                      <a:gd name="connsiteY50" fmla="*/ 3466214 h 5901070"/>
                      <a:gd name="connsiteX51" fmla="*/ 1828800 w 7432158"/>
                      <a:gd name="connsiteY51" fmla="*/ 3317358 h 5901070"/>
                      <a:gd name="connsiteX52" fmla="*/ 1924493 w 7432158"/>
                      <a:gd name="connsiteY52" fmla="*/ 3232298 h 5901070"/>
                      <a:gd name="connsiteX53" fmla="*/ 1775637 w 7432158"/>
                      <a:gd name="connsiteY53" fmla="*/ 2987749 h 5901070"/>
                      <a:gd name="connsiteX54" fmla="*/ 1573619 w 7432158"/>
                      <a:gd name="connsiteY54" fmla="*/ 3040912 h 5901070"/>
                      <a:gd name="connsiteX55" fmla="*/ 1286540 w 7432158"/>
                      <a:gd name="connsiteY55" fmla="*/ 2934586 h 5901070"/>
                      <a:gd name="connsiteX56" fmla="*/ 1244009 w 7432158"/>
                      <a:gd name="connsiteY56" fmla="*/ 2732568 h 5901070"/>
                      <a:gd name="connsiteX57" fmla="*/ 1244009 w 7432158"/>
                      <a:gd name="connsiteY57" fmla="*/ 2583712 h 5901070"/>
                      <a:gd name="connsiteX58" fmla="*/ 1318437 w 7432158"/>
                      <a:gd name="connsiteY58" fmla="*/ 2594344 h 5901070"/>
                      <a:gd name="connsiteX59" fmla="*/ 1339702 w 7432158"/>
                      <a:gd name="connsiteY59" fmla="*/ 2392326 h 5901070"/>
                      <a:gd name="connsiteX60" fmla="*/ 1488558 w 7432158"/>
                      <a:gd name="connsiteY60" fmla="*/ 2392326 h 5901070"/>
                      <a:gd name="connsiteX61" fmla="*/ 1573619 w 7432158"/>
                      <a:gd name="connsiteY61" fmla="*/ 2466754 h 5901070"/>
                      <a:gd name="connsiteX62" fmla="*/ 1562986 w 7432158"/>
                      <a:gd name="connsiteY62" fmla="*/ 2541182 h 5901070"/>
                      <a:gd name="connsiteX63" fmla="*/ 1658679 w 7432158"/>
                      <a:gd name="connsiteY63" fmla="*/ 2562447 h 5901070"/>
                      <a:gd name="connsiteX64" fmla="*/ 1648047 w 7432158"/>
                      <a:gd name="connsiteY64" fmla="*/ 2445489 h 5901070"/>
                      <a:gd name="connsiteX65" fmla="*/ 1701209 w 7432158"/>
                      <a:gd name="connsiteY65" fmla="*/ 2424224 h 5901070"/>
                      <a:gd name="connsiteX66" fmla="*/ 1765005 w 7432158"/>
                      <a:gd name="connsiteY66" fmla="*/ 2445489 h 5901070"/>
                      <a:gd name="connsiteX67" fmla="*/ 1988289 w 7432158"/>
                      <a:gd name="connsiteY67" fmla="*/ 2222205 h 5901070"/>
                      <a:gd name="connsiteX68" fmla="*/ 2073349 w 7432158"/>
                      <a:gd name="connsiteY68" fmla="*/ 2020186 h 5901070"/>
                      <a:gd name="connsiteX69" fmla="*/ 2445489 w 7432158"/>
                      <a:gd name="connsiteY69" fmla="*/ 1850065 h 5901070"/>
                      <a:gd name="connsiteX70" fmla="*/ 2732568 w 7432158"/>
                      <a:gd name="connsiteY70" fmla="*/ 1499191 h 5901070"/>
                      <a:gd name="connsiteX71" fmla="*/ 3009014 w 7432158"/>
                      <a:gd name="connsiteY71" fmla="*/ 1360968 h 5901070"/>
                      <a:gd name="connsiteX72" fmla="*/ 3157870 w 7432158"/>
                      <a:gd name="connsiteY72" fmla="*/ 1414131 h 5901070"/>
                      <a:gd name="connsiteX73" fmla="*/ 3306726 w 7432158"/>
                      <a:gd name="connsiteY73" fmla="*/ 1573619 h 5901070"/>
                      <a:gd name="connsiteX74" fmla="*/ 3232298 w 7432158"/>
                      <a:gd name="connsiteY74" fmla="*/ 1701210 h 5901070"/>
                      <a:gd name="connsiteX75" fmla="*/ 3157870 w 7432158"/>
                      <a:gd name="connsiteY75" fmla="*/ 1839433 h 5901070"/>
                      <a:gd name="connsiteX76" fmla="*/ 3104707 w 7432158"/>
                      <a:gd name="connsiteY76" fmla="*/ 1871331 h 5901070"/>
                      <a:gd name="connsiteX77" fmla="*/ 2955851 w 7432158"/>
                      <a:gd name="connsiteY77" fmla="*/ 2052084 h 5901070"/>
                      <a:gd name="connsiteX78" fmla="*/ 2870791 w 7432158"/>
                      <a:gd name="connsiteY78" fmla="*/ 2222205 h 5901070"/>
                      <a:gd name="connsiteX79" fmla="*/ 2966484 w 7432158"/>
                      <a:gd name="connsiteY79" fmla="*/ 2371061 h 5901070"/>
                      <a:gd name="connsiteX80" fmla="*/ 3040912 w 7432158"/>
                      <a:gd name="connsiteY80" fmla="*/ 2424224 h 5901070"/>
                      <a:gd name="connsiteX81" fmla="*/ 2934586 w 7432158"/>
                      <a:gd name="connsiteY81" fmla="*/ 2498651 h 5901070"/>
                      <a:gd name="connsiteX82" fmla="*/ 2764465 w 7432158"/>
                      <a:gd name="connsiteY82" fmla="*/ 2551814 h 5901070"/>
                      <a:gd name="connsiteX83" fmla="*/ 2838893 w 7432158"/>
                      <a:gd name="connsiteY83" fmla="*/ 2700670 h 5901070"/>
                      <a:gd name="connsiteX84" fmla="*/ 3062177 w 7432158"/>
                      <a:gd name="connsiteY84" fmla="*/ 2615610 h 5901070"/>
                      <a:gd name="connsiteX85" fmla="*/ 3221665 w 7432158"/>
                      <a:gd name="connsiteY85" fmla="*/ 2466754 h 5901070"/>
                      <a:gd name="connsiteX86" fmla="*/ 3359889 w 7432158"/>
                      <a:gd name="connsiteY86" fmla="*/ 2275368 h 5901070"/>
                      <a:gd name="connsiteX87" fmla="*/ 3668233 w 7432158"/>
                      <a:gd name="connsiteY87" fmla="*/ 2147777 h 5901070"/>
                      <a:gd name="connsiteX88" fmla="*/ 4306186 w 7432158"/>
                      <a:gd name="connsiteY88" fmla="*/ 2020186 h 5901070"/>
                      <a:gd name="connsiteX89" fmla="*/ 6379535 w 7432158"/>
                      <a:gd name="connsiteY89" fmla="*/ 1201479 h 5901070"/>
                      <a:gd name="connsiteX90" fmla="*/ 6868633 w 7432158"/>
                      <a:gd name="connsiteY90" fmla="*/ 584791 h 5901070"/>
                      <a:gd name="connsiteX91" fmla="*/ 7176977 w 7432158"/>
                      <a:gd name="connsiteY91" fmla="*/ 404038 h 5901070"/>
                      <a:gd name="connsiteX92" fmla="*/ 7176977 w 7432158"/>
                      <a:gd name="connsiteY92" fmla="*/ 276447 h 5901070"/>
                      <a:gd name="connsiteX93" fmla="*/ 7060019 w 7432158"/>
                      <a:gd name="connsiteY93" fmla="*/ 255182 h 5901070"/>
                      <a:gd name="connsiteX94" fmla="*/ 7315200 w 7432158"/>
                      <a:gd name="connsiteY94" fmla="*/ 159489 h 5901070"/>
                      <a:gd name="connsiteX95" fmla="*/ 7315200 w 7432158"/>
                      <a:gd name="connsiteY95" fmla="*/ 159489 h 5901070"/>
                      <a:gd name="connsiteX96" fmla="*/ 7432158 w 7432158"/>
                      <a:gd name="connsiteY96" fmla="*/ 0 h 5901070"/>
                      <a:gd name="connsiteX97" fmla="*/ 0 w 7432158"/>
                      <a:gd name="connsiteY97" fmla="*/ 0 h 5901070"/>
                      <a:gd name="connsiteX98" fmla="*/ 0 w 7432158"/>
                      <a:gd name="connsiteY98" fmla="*/ 5901070 h 5901070"/>
                      <a:gd name="connsiteX99" fmla="*/ 2700670 w 7432158"/>
                      <a:gd name="connsiteY99" fmla="*/ 5901070 h 5901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</a:cxnLst>
                    <a:rect l="l" t="t" r="r" b="b"/>
                    <a:pathLst>
                      <a:path w="7432158" h="5901070">
                        <a:moveTo>
                          <a:pt x="2700670" y="5901070"/>
                        </a:moveTo>
                        <a:lnTo>
                          <a:pt x="2700670" y="5901070"/>
                        </a:lnTo>
                        <a:cubicBezTo>
                          <a:pt x="2686493" y="5872717"/>
                          <a:pt x="2668802" y="5845863"/>
                          <a:pt x="2658140" y="5816010"/>
                        </a:cubicBezTo>
                        <a:cubicBezTo>
                          <a:pt x="2650889" y="5795707"/>
                          <a:pt x="2656263" y="5771915"/>
                          <a:pt x="2647507" y="5752214"/>
                        </a:cubicBezTo>
                        <a:cubicBezTo>
                          <a:pt x="2641400" y="5738473"/>
                          <a:pt x="2624841" y="5732186"/>
                          <a:pt x="2615609" y="5720317"/>
                        </a:cubicBezTo>
                        <a:cubicBezTo>
                          <a:pt x="2599918" y="5700143"/>
                          <a:pt x="2587256" y="5677786"/>
                          <a:pt x="2573079" y="5656521"/>
                        </a:cubicBezTo>
                        <a:lnTo>
                          <a:pt x="2551814" y="5624624"/>
                        </a:lnTo>
                        <a:cubicBezTo>
                          <a:pt x="2555358" y="5596270"/>
                          <a:pt x="2564219" y="5567916"/>
                          <a:pt x="2562447" y="5539563"/>
                        </a:cubicBezTo>
                        <a:lnTo>
                          <a:pt x="2530549" y="5465135"/>
                        </a:lnTo>
                        <a:lnTo>
                          <a:pt x="2424223" y="5252484"/>
                        </a:lnTo>
                        <a:lnTo>
                          <a:pt x="2413591" y="5209954"/>
                        </a:lnTo>
                        <a:lnTo>
                          <a:pt x="2264735" y="5114261"/>
                        </a:lnTo>
                        <a:lnTo>
                          <a:pt x="2179675" y="5092996"/>
                        </a:lnTo>
                        <a:lnTo>
                          <a:pt x="2073349" y="5029200"/>
                        </a:lnTo>
                        <a:lnTo>
                          <a:pt x="2073349" y="4965405"/>
                        </a:lnTo>
                        <a:lnTo>
                          <a:pt x="1988289" y="4944140"/>
                        </a:lnTo>
                        <a:lnTo>
                          <a:pt x="1945758" y="4837814"/>
                        </a:lnTo>
                        <a:lnTo>
                          <a:pt x="1977656" y="4763386"/>
                        </a:lnTo>
                        <a:lnTo>
                          <a:pt x="2083982" y="4572000"/>
                        </a:lnTo>
                        <a:lnTo>
                          <a:pt x="2232837" y="4433777"/>
                        </a:lnTo>
                        <a:lnTo>
                          <a:pt x="2381693" y="4284921"/>
                        </a:lnTo>
                        <a:lnTo>
                          <a:pt x="2434856" y="4242391"/>
                        </a:lnTo>
                        <a:lnTo>
                          <a:pt x="2307265" y="4210493"/>
                        </a:lnTo>
                        <a:lnTo>
                          <a:pt x="2392326" y="4125433"/>
                        </a:lnTo>
                        <a:lnTo>
                          <a:pt x="2477386" y="4157331"/>
                        </a:lnTo>
                        <a:lnTo>
                          <a:pt x="2466754" y="4189228"/>
                        </a:lnTo>
                        <a:lnTo>
                          <a:pt x="2541182" y="4199861"/>
                        </a:lnTo>
                        <a:lnTo>
                          <a:pt x="2647507" y="4082903"/>
                        </a:lnTo>
                        <a:lnTo>
                          <a:pt x="2604977" y="4029740"/>
                        </a:lnTo>
                        <a:lnTo>
                          <a:pt x="2658140" y="3997842"/>
                        </a:lnTo>
                        <a:lnTo>
                          <a:pt x="2700670" y="4040372"/>
                        </a:lnTo>
                        <a:lnTo>
                          <a:pt x="2721935" y="3955312"/>
                        </a:lnTo>
                        <a:lnTo>
                          <a:pt x="2892056" y="3870251"/>
                        </a:lnTo>
                        <a:lnTo>
                          <a:pt x="3242930" y="3710763"/>
                        </a:lnTo>
                        <a:lnTo>
                          <a:pt x="3381154" y="3774558"/>
                        </a:lnTo>
                        <a:lnTo>
                          <a:pt x="3444949" y="3646968"/>
                        </a:lnTo>
                        <a:lnTo>
                          <a:pt x="3508744" y="3551275"/>
                        </a:lnTo>
                        <a:lnTo>
                          <a:pt x="3498112" y="3423684"/>
                        </a:lnTo>
                        <a:lnTo>
                          <a:pt x="3274828" y="3402419"/>
                        </a:lnTo>
                        <a:lnTo>
                          <a:pt x="3285461" y="3349256"/>
                        </a:lnTo>
                        <a:lnTo>
                          <a:pt x="3136605" y="3391786"/>
                        </a:lnTo>
                        <a:lnTo>
                          <a:pt x="2977116" y="3381154"/>
                        </a:lnTo>
                        <a:lnTo>
                          <a:pt x="2892056" y="3317358"/>
                        </a:lnTo>
                        <a:lnTo>
                          <a:pt x="2679405" y="3200400"/>
                        </a:lnTo>
                        <a:lnTo>
                          <a:pt x="2488019" y="3253563"/>
                        </a:lnTo>
                        <a:lnTo>
                          <a:pt x="2339163" y="3359889"/>
                        </a:lnTo>
                        <a:lnTo>
                          <a:pt x="2371061" y="3391786"/>
                        </a:lnTo>
                        <a:lnTo>
                          <a:pt x="2254102" y="3455582"/>
                        </a:lnTo>
                        <a:lnTo>
                          <a:pt x="2254102" y="3593805"/>
                        </a:lnTo>
                        <a:lnTo>
                          <a:pt x="2062716" y="3604438"/>
                        </a:lnTo>
                        <a:lnTo>
                          <a:pt x="1796902" y="3466214"/>
                        </a:lnTo>
                        <a:lnTo>
                          <a:pt x="1828800" y="3317358"/>
                        </a:lnTo>
                        <a:lnTo>
                          <a:pt x="1924493" y="3232298"/>
                        </a:lnTo>
                        <a:lnTo>
                          <a:pt x="1775637" y="2987749"/>
                        </a:lnTo>
                        <a:lnTo>
                          <a:pt x="1573619" y="3040912"/>
                        </a:lnTo>
                        <a:lnTo>
                          <a:pt x="1286540" y="2934586"/>
                        </a:lnTo>
                        <a:lnTo>
                          <a:pt x="1244009" y="2732568"/>
                        </a:lnTo>
                        <a:lnTo>
                          <a:pt x="1244009" y="2583712"/>
                        </a:lnTo>
                        <a:lnTo>
                          <a:pt x="1318437" y="2594344"/>
                        </a:lnTo>
                        <a:lnTo>
                          <a:pt x="1339702" y="2392326"/>
                        </a:lnTo>
                        <a:lnTo>
                          <a:pt x="1488558" y="2392326"/>
                        </a:lnTo>
                        <a:lnTo>
                          <a:pt x="1573619" y="2466754"/>
                        </a:lnTo>
                        <a:lnTo>
                          <a:pt x="1562986" y="2541182"/>
                        </a:lnTo>
                        <a:lnTo>
                          <a:pt x="1658679" y="2562447"/>
                        </a:lnTo>
                        <a:lnTo>
                          <a:pt x="1648047" y="2445489"/>
                        </a:lnTo>
                        <a:lnTo>
                          <a:pt x="1701209" y="2424224"/>
                        </a:lnTo>
                        <a:lnTo>
                          <a:pt x="1765005" y="2445489"/>
                        </a:lnTo>
                        <a:lnTo>
                          <a:pt x="1988289" y="2222205"/>
                        </a:lnTo>
                        <a:lnTo>
                          <a:pt x="2073349" y="2020186"/>
                        </a:lnTo>
                        <a:lnTo>
                          <a:pt x="2445489" y="1850065"/>
                        </a:lnTo>
                        <a:lnTo>
                          <a:pt x="2732568" y="1499191"/>
                        </a:lnTo>
                        <a:lnTo>
                          <a:pt x="3009014" y="1360968"/>
                        </a:lnTo>
                        <a:lnTo>
                          <a:pt x="3157870" y="1414131"/>
                        </a:lnTo>
                        <a:lnTo>
                          <a:pt x="3306726" y="1573619"/>
                        </a:lnTo>
                        <a:lnTo>
                          <a:pt x="3232298" y="1701210"/>
                        </a:lnTo>
                        <a:lnTo>
                          <a:pt x="3157870" y="1839433"/>
                        </a:lnTo>
                        <a:lnTo>
                          <a:pt x="3104707" y="1871331"/>
                        </a:lnTo>
                        <a:lnTo>
                          <a:pt x="2955851" y="2052084"/>
                        </a:lnTo>
                        <a:lnTo>
                          <a:pt x="2870791" y="2222205"/>
                        </a:lnTo>
                        <a:lnTo>
                          <a:pt x="2966484" y="2371061"/>
                        </a:lnTo>
                        <a:lnTo>
                          <a:pt x="3040912" y="2424224"/>
                        </a:lnTo>
                        <a:lnTo>
                          <a:pt x="2934586" y="2498651"/>
                        </a:lnTo>
                        <a:lnTo>
                          <a:pt x="2764465" y="2551814"/>
                        </a:lnTo>
                        <a:lnTo>
                          <a:pt x="2838893" y="2700670"/>
                        </a:lnTo>
                        <a:lnTo>
                          <a:pt x="3062177" y="2615610"/>
                        </a:lnTo>
                        <a:lnTo>
                          <a:pt x="3221665" y="2466754"/>
                        </a:lnTo>
                        <a:lnTo>
                          <a:pt x="3359889" y="2275368"/>
                        </a:lnTo>
                        <a:lnTo>
                          <a:pt x="3668233" y="2147777"/>
                        </a:lnTo>
                        <a:lnTo>
                          <a:pt x="4306186" y="2020186"/>
                        </a:lnTo>
                        <a:lnTo>
                          <a:pt x="6379535" y="1201479"/>
                        </a:lnTo>
                        <a:lnTo>
                          <a:pt x="6868633" y="584791"/>
                        </a:lnTo>
                        <a:lnTo>
                          <a:pt x="7176977" y="404038"/>
                        </a:lnTo>
                        <a:lnTo>
                          <a:pt x="7176977" y="276447"/>
                        </a:lnTo>
                        <a:lnTo>
                          <a:pt x="7060019" y="255182"/>
                        </a:lnTo>
                        <a:lnTo>
                          <a:pt x="7315200" y="159489"/>
                        </a:lnTo>
                        <a:lnTo>
                          <a:pt x="7315200" y="159489"/>
                        </a:lnTo>
                        <a:lnTo>
                          <a:pt x="7432158" y="0"/>
                        </a:lnTo>
                        <a:lnTo>
                          <a:pt x="0" y="0"/>
                        </a:lnTo>
                        <a:lnTo>
                          <a:pt x="0" y="5901070"/>
                        </a:lnTo>
                        <a:lnTo>
                          <a:pt x="2700670" y="590107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" name="자유형: 도형 108">
                    <a:extLst>
                      <a:ext uri="{FF2B5EF4-FFF2-40B4-BE49-F238E27FC236}">
                        <a16:creationId xmlns:a16="http://schemas.microsoft.com/office/drawing/2014/main" id="{60EF16AF-4860-43DE-9F9F-27D49F7F86D5}"/>
                      </a:ext>
                    </a:extLst>
                  </p:cNvPr>
                  <p:cNvSpPr/>
                  <p:nvPr/>
                </p:nvSpPr>
                <p:spPr>
                  <a:xfrm>
                    <a:off x="2984397" y="-31356"/>
                    <a:ext cx="2933700" cy="5105400"/>
                  </a:xfrm>
                  <a:custGeom>
                    <a:avLst/>
                    <a:gdLst>
                      <a:gd name="connsiteX0" fmla="*/ 2162175 w 2933700"/>
                      <a:gd name="connsiteY0" fmla="*/ 4657725 h 5105400"/>
                      <a:gd name="connsiteX1" fmla="*/ 1981200 w 2933700"/>
                      <a:gd name="connsiteY1" fmla="*/ 4638675 h 5105400"/>
                      <a:gd name="connsiteX2" fmla="*/ 1914525 w 2933700"/>
                      <a:gd name="connsiteY2" fmla="*/ 4800600 h 5105400"/>
                      <a:gd name="connsiteX3" fmla="*/ 1704975 w 2933700"/>
                      <a:gd name="connsiteY3" fmla="*/ 4733925 h 5105400"/>
                      <a:gd name="connsiteX4" fmla="*/ 1504950 w 2933700"/>
                      <a:gd name="connsiteY4" fmla="*/ 4781550 h 5105400"/>
                      <a:gd name="connsiteX5" fmla="*/ 1238250 w 2933700"/>
                      <a:gd name="connsiteY5" fmla="*/ 4991100 h 5105400"/>
                      <a:gd name="connsiteX6" fmla="*/ 1028700 w 2933700"/>
                      <a:gd name="connsiteY6" fmla="*/ 5105400 h 5105400"/>
                      <a:gd name="connsiteX7" fmla="*/ 952500 w 2933700"/>
                      <a:gd name="connsiteY7" fmla="*/ 4991100 h 5105400"/>
                      <a:gd name="connsiteX8" fmla="*/ 952500 w 2933700"/>
                      <a:gd name="connsiteY8" fmla="*/ 4572000 h 5105400"/>
                      <a:gd name="connsiteX9" fmla="*/ 1095375 w 2933700"/>
                      <a:gd name="connsiteY9" fmla="*/ 4219575 h 5105400"/>
                      <a:gd name="connsiteX10" fmla="*/ 1000125 w 2933700"/>
                      <a:gd name="connsiteY10" fmla="*/ 3790950 h 5105400"/>
                      <a:gd name="connsiteX11" fmla="*/ 904875 w 2933700"/>
                      <a:gd name="connsiteY11" fmla="*/ 3762375 h 5105400"/>
                      <a:gd name="connsiteX12" fmla="*/ 876300 w 2933700"/>
                      <a:gd name="connsiteY12" fmla="*/ 3667125 h 5105400"/>
                      <a:gd name="connsiteX13" fmla="*/ 952500 w 2933700"/>
                      <a:gd name="connsiteY13" fmla="*/ 3600450 h 5105400"/>
                      <a:gd name="connsiteX14" fmla="*/ 1114425 w 2933700"/>
                      <a:gd name="connsiteY14" fmla="*/ 3562350 h 5105400"/>
                      <a:gd name="connsiteX15" fmla="*/ 1171575 w 2933700"/>
                      <a:gd name="connsiteY15" fmla="*/ 3619500 h 5105400"/>
                      <a:gd name="connsiteX16" fmla="*/ 1190625 w 2933700"/>
                      <a:gd name="connsiteY16" fmla="*/ 3676650 h 5105400"/>
                      <a:gd name="connsiteX17" fmla="*/ 1190625 w 2933700"/>
                      <a:gd name="connsiteY17" fmla="*/ 3676650 h 5105400"/>
                      <a:gd name="connsiteX18" fmla="*/ 1238250 w 2933700"/>
                      <a:gd name="connsiteY18" fmla="*/ 3609975 h 5105400"/>
                      <a:gd name="connsiteX19" fmla="*/ 1152525 w 2933700"/>
                      <a:gd name="connsiteY19" fmla="*/ 3543300 h 5105400"/>
                      <a:gd name="connsiteX20" fmla="*/ 1085850 w 2933700"/>
                      <a:gd name="connsiteY20" fmla="*/ 3409950 h 5105400"/>
                      <a:gd name="connsiteX21" fmla="*/ 1085850 w 2933700"/>
                      <a:gd name="connsiteY21" fmla="*/ 3305175 h 5105400"/>
                      <a:gd name="connsiteX22" fmla="*/ 1047750 w 2933700"/>
                      <a:gd name="connsiteY22" fmla="*/ 3248025 h 5105400"/>
                      <a:gd name="connsiteX23" fmla="*/ 952500 w 2933700"/>
                      <a:gd name="connsiteY23" fmla="*/ 3209925 h 5105400"/>
                      <a:gd name="connsiteX24" fmla="*/ 933450 w 2933700"/>
                      <a:gd name="connsiteY24" fmla="*/ 3133725 h 5105400"/>
                      <a:gd name="connsiteX25" fmla="*/ 781050 w 2933700"/>
                      <a:gd name="connsiteY25" fmla="*/ 3105150 h 5105400"/>
                      <a:gd name="connsiteX26" fmla="*/ 666750 w 2933700"/>
                      <a:gd name="connsiteY26" fmla="*/ 2990850 h 5105400"/>
                      <a:gd name="connsiteX27" fmla="*/ 609600 w 2933700"/>
                      <a:gd name="connsiteY27" fmla="*/ 2981325 h 5105400"/>
                      <a:gd name="connsiteX28" fmla="*/ 657225 w 2933700"/>
                      <a:gd name="connsiteY28" fmla="*/ 3067050 h 5105400"/>
                      <a:gd name="connsiteX29" fmla="*/ 533400 w 2933700"/>
                      <a:gd name="connsiteY29" fmla="*/ 3143250 h 5105400"/>
                      <a:gd name="connsiteX30" fmla="*/ 419100 w 2933700"/>
                      <a:gd name="connsiteY30" fmla="*/ 3086100 h 5105400"/>
                      <a:gd name="connsiteX31" fmla="*/ 304800 w 2933700"/>
                      <a:gd name="connsiteY31" fmla="*/ 3038475 h 5105400"/>
                      <a:gd name="connsiteX32" fmla="*/ 390525 w 2933700"/>
                      <a:gd name="connsiteY32" fmla="*/ 2981325 h 5105400"/>
                      <a:gd name="connsiteX33" fmla="*/ 228600 w 2933700"/>
                      <a:gd name="connsiteY33" fmla="*/ 2943225 h 5105400"/>
                      <a:gd name="connsiteX34" fmla="*/ 200025 w 2933700"/>
                      <a:gd name="connsiteY34" fmla="*/ 2933700 h 5105400"/>
                      <a:gd name="connsiteX35" fmla="*/ 266700 w 2933700"/>
                      <a:gd name="connsiteY35" fmla="*/ 2857500 h 5105400"/>
                      <a:gd name="connsiteX36" fmla="*/ 333375 w 2933700"/>
                      <a:gd name="connsiteY36" fmla="*/ 2695575 h 5105400"/>
                      <a:gd name="connsiteX37" fmla="*/ 390525 w 2933700"/>
                      <a:gd name="connsiteY37" fmla="*/ 2619375 h 5105400"/>
                      <a:gd name="connsiteX38" fmla="*/ 381000 w 2933700"/>
                      <a:gd name="connsiteY38" fmla="*/ 2505075 h 5105400"/>
                      <a:gd name="connsiteX39" fmla="*/ 514350 w 2933700"/>
                      <a:gd name="connsiteY39" fmla="*/ 2247900 h 5105400"/>
                      <a:gd name="connsiteX40" fmla="*/ 495300 w 2933700"/>
                      <a:gd name="connsiteY40" fmla="*/ 2114550 h 5105400"/>
                      <a:gd name="connsiteX41" fmla="*/ 400050 w 2933700"/>
                      <a:gd name="connsiteY41" fmla="*/ 2057400 h 5105400"/>
                      <a:gd name="connsiteX42" fmla="*/ 219075 w 2933700"/>
                      <a:gd name="connsiteY42" fmla="*/ 1990725 h 5105400"/>
                      <a:gd name="connsiteX43" fmla="*/ 161925 w 2933700"/>
                      <a:gd name="connsiteY43" fmla="*/ 2019300 h 5105400"/>
                      <a:gd name="connsiteX44" fmla="*/ 123825 w 2933700"/>
                      <a:gd name="connsiteY44" fmla="*/ 1933575 h 5105400"/>
                      <a:gd name="connsiteX45" fmla="*/ 0 w 2933700"/>
                      <a:gd name="connsiteY45" fmla="*/ 1895475 h 5105400"/>
                      <a:gd name="connsiteX46" fmla="*/ 47625 w 2933700"/>
                      <a:gd name="connsiteY46" fmla="*/ 1790700 h 5105400"/>
                      <a:gd name="connsiteX47" fmla="*/ 219075 w 2933700"/>
                      <a:gd name="connsiteY47" fmla="*/ 1581150 h 5105400"/>
                      <a:gd name="connsiteX48" fmla="*/ 542925 w 2933700"/>
                      <a:gd name="connsiteY48" fmla="*/ 1400175 h 5105400"/>
                      <a:gd name="connsiteX49" fmla="*/ 666750 w 2933700"/>
                      <a:gd name="connsiteY49" fmla="*/ 1314450 h 5105400"/>
                      <a:gd name="connsiteX50" fmla="*/ 781050 w 2933700"/>
                      <a:gd name="connsiteY50" fmla="*/ 1295400 h 5105400"/>
                      <a:gd name="connsiteX51" fmla="*/ 857250 w 2933700"/>
                      <a:gd name="connsiteY51" fmla="*/ 1162050 h 5105400"/>
                      <a:gd name="connsiteX52" fmla="*/ 1047750 w 2933700"/>
                      <a:gd name="connsiteY52" fmla="*/ 981075 h 5105400"/>
                      <a:gd name="connsiteX53" fmla="*/ 1066800 w 2933700"/>
                      <a:gd name="connsiteY53" fmla="*/ 800100 h 5105400"/>
                      <a:gd name="connsiteX54" fmla="*/ 1238250 w 2933700"/>
                      <a:gd name="connsiteY54" fmla="*/ 742950 h 5105400"/>
                      <a:gd name="connsiteX55" fmla="*/ 1295400 w 2933700"/>
                      <a:gd name="connsiteY55" fmla="*/ 771525 h 5105400"/>
                      <a:gd name="connsiteX56" fmla="*/ 1304925 w 2933700"/>
                      <a:gd name="connsiteY56" fmla="*/ 838200 h 5105400"/>
                      <a:gd name="connsiteX57" fmla="*/ 1304925 w 2933700"/>
                      <a:gd name="connsiteY57" fmla="*/ 885825 h 5105400"/>
                      <a:gd name="connsiteX58" fmla="*/ 1419225 w 2933700"/>
                      <a:gd name="connsiteY58" fmla="*/ 914400 h 5105400"/>
                      <a:gd name="connsiteX59" fmla="*/ 1562100 w 2933700"/>
                      <a:gd name="connsiteY59" fmla="*/ 981075 h 5105400"/>
                      <a:gd name="connsiteX60" fmla="*/ 1714500 w 2933700"/>
                      <a:gd name="connsiteY60" fmla="*/ 952500 h 5105400"/>
                      <a:gd name="connsiteX61" fmla="*/ 1752600 w 2933700"/>
                      <a:gd name="connsiteY61" fmla="*/ 981075 h 5105400"/>
                      <a:gd name="connsiteX62" fmla="*/ 1828800 w 2933700"/>
                      <a:gd name="connsiteY62" fmla="*/ 923925 h 5105400"/>
                      <a:gd name="connsiteX63" fmla="*/ 1847850 w 2933700"/>
                      <a:gd name="connsiteY63" fmla="*/ 838200 h 5105400"/>
                      <a:gd name="connsiteX64" fmla="*/ 1771650 w 2933700"/>
                      <a:gd name="connsiteY64" fmla="*/ 742950 h 5105400"/>
                      <a:gd name="connsiteX65" fmla="*/ 1771650 w 2933700"/>
                      <a:gd name="connsiteY65" fmla="*/ 676275 h 5105400"/>
                      <a:gd name="connsiteX66" fmla="*/ 1714500 w 2933700"/>
                      <a:gd name="connsiteY66" fmla="*/ 609600 h 5105400"/>
                      <a:gd name="connsiteX67" fmla="*/ 1857375 w 2933700"/>
                      <a:gd name="connsiteY67" fmla="*/ 590550 h 5105400"/>
                      <a:gd name="connsiteX68" fmla="*/ 1990725 w 2933700"/>
                      <a:gd name="connsiteY68" fmla="*/ 619125 h 5105400"/>
                      <a:gd name="connsiteX69" fmla="*/ 2085975 w 2933700"/>
                      <a:gd name="connsiteY69" fmla="*/ 590550 h 5105400"/>
                      <a:gd name="connsiteX70" fmla="*/ 2152650 w 2933700"/>
                      <a:gd name="connsiteY70" fmla="*/ 609600 h 5105400"/>
                      <a:gd name="connsiteX71" fmla="*/ 2152650 w 2933700"/>
                      <a:gd name="connsiteY71" fmla="*/ 542925 h 5105400"/>
                      <a:gd name="connsiteX72" fmla="*/ 2257425 w 2933700"/>
                      <a:gd name="connsiteY72" fmla="*/ 447675 h 5105400"/>
                      <a:gd name="connsiteX73" fmla="*/ 2343150 w 2933700"/>
                      <a:gd name="connsiteY73" fmla="*/ 342900 h 5105400"/>
                      <a:gd name="connsiteX74" fmla="*/ 2428875 w 2933700"/>
                      <a:gd name="connsiteY74" fmla="*/ 371475 h 5105400"/>
                      <a:gd name="connsiteX75" fmla="*/ 2457450 w 2933700"/>
                      <a:gd name="connsiteY75" fmla="*/ 333375 h 5105400"/>
                      <a:gd name="connsiteX76" fmla="*/ 2495550 w 2933700"/>
                      <a:gd name="connsiteY76" fmla="*/ 342900 h 5105400"/>
                      <a:gd name="connsiteX77" fmla="*/ 2505075 w 2933700"/>
                      <a:gd name="connsiteY77" fmla="*/ 266700 h 5105400"/>
                      <a:gd name="connsiteX78" fmla="*/ 2514600 w 2933700"/>
                      <a:gd name="connsiteY78" fmla="*/ 190500 h 5105400"/>
                      <a:gd name="connsiteX79" fmla="*/ 2581275 w 2933700"/>
                      <a:gd name="connsiteY79" fmla="*/ 0 h 5105400"/>
                      <a:gd name="connsiteX80" fmla="*/ 2638425 w 2933700"/>
                      <a:gd name="connsiteY80" fmla="*/ 0 h 5105400"/>
                      <a:gd name="connsiteX81" fmla="*/ 2752725 w 2933700"/>
                      <a:gd name="connsiteY81" fmla="*/ 38100 h 5105400"/>
                      <a:gd name="connsiteX82" fmla="*/ 2733675 w 2933700"/>
                      <a:gd name="connsiteY82" fmla="*/ 142875 h 5105400"/>
                      <a:gd name="connsiteX83" fmla="*/ 2800350 w 2933700"/>
                      <a:gd name="connsiteY83" fmla="*/ 238125 h 5105400"/>
                      <a:gd name="connsiteX84" fmla="*/ 2886075 w 2933700"/>
                      <a:gd name="connsiteY84" fmla="*/ 266700 h 5105400"/>
                      <a:gd name="connsiteX85" fmla="*/ 2933700 w 2933700"/>
                      <a:gd name="connsiteY85" fmla="*/ 381000 h 5105400"/>
                      <a:gd name="connsiteX86" fmla="*/ 2924175 w 2933700"/>
                      <a:gd name="connsiteY86" fmla="*/ 428625 h 5105400"/>
                      <a:gd name="connsiteX87" fmla="*/ 2800350 w 2933700"/>
                      <a:gd name="connsiteY87" fmla="*/ 409575 h 5105400"/>
                      <a:gd name="connsiteX88" fmla="*/ 2752725 w 2933700"/>
                      <a:gd name="connsiteY88" fmla="*/ 495300 h 5105400"/>
                      <a:gd name="connsiteX89" fmla="*/ 2638425 w 2933700"/>
                      <a:gd name="connsiteY89" fmla="*/ 609600 h 5105400"/>
                      <a:gd name="connsiteX90" fmla="*/ 2495550 w 2933700"/>
                      <a:gd name="connsiteY90" fmla="*/ 809625 h 5105400"/>
                      <a:gd name="connsiteX91" fmla="*/ 2466975 w 2933700"/>
                      <a:gd name="connsiteY91" fmla="*/ 914400 h 5105400"/>
                      <a:gd name="connsiteX92" fmla="*/ 2524125 w 2933700"/>
                      <a:gd name="connsiteY92" fmla="*/ 981075 h 5105400"/>
                      <a:gd name="connsiteX93" fmla="*/ 2514600 w 2933700"/>
                      <a:gd name="connsiteY93" fmla="*/ 1066800 h 5105400"/>
                      <a:gd name="connsiteX94" fmla="*/ 2466975 w 2933700"/>
                      <a:gd name="connsiteY94" fmla="*/ 1133475 h 5105400"/>
                      <a:gd name="connsiteX95" fmla="*/ 2505075 w 2933700"/>
                      <a:gd name="connsiteY95" fmla="*/ 1238250 h 5105400"/>
                      <a:gd name="connsiteX96" fmla="*/ 2438400 w 2933700"/>
                      <a:gd name="connsiteY96" fmla="*/ 1352550 h 5105400"/>
                      <a:gd name="connsiteX97" fmla="*/ 2266950 w 2933700"/>
                      <a:gd name="connsiteY97" fmla="*/ 1419225 h 5105400"/>
                      <a:gd name="connsiteX98" fmla="*/ 2219325 w 2933700"/>
                      <a:gd name="connsiteY98" fmla="*/ 1543050 h 5105400"/>
                      <a:gd name="connsiteX99" fmla="*/ 2009775 w 2933700"/>
                      <a:gd name="connsiteY99" fmla="*/ 1647825 h 5105400"/>
                      <a:gd name="connsiteX100" fmla="*/ 2019300 w 2933700"/>
                      <a:gd name="connsiteY100" fmla="*/ 1733550 h 5105400"/>
                      <a:gd name="connsiteX101" fmla="*/ 1790700 w 2933700"/>
                      <a:gd name="connsiteY101" fmla="*/ 1800225 h 5105400"/>
                      <a:gd name="connsiteX102" fmla="*/ 1676400 w 2933700"/>
                      <a:gd name="connsiteY102" fmla="*/ 1781175 h 5105400"/>
                      <a:gd name="connsiteX103" fmla="*/ 1619250 w 2933700"/>
                      <a:gd name="connsiteY103" fmla="*/ 1895475 h 5105400"/>
                      <a:gd name="connsiteX104" fmla="*/ 1504950 w 2933700"/>
                      <a:gd name="connsiteY104" fmla="*/ 1981200 h 5105400"/>
                      <a:gd name="connsiteX105" fmla="*/ 1485900 w 2933700"/>
                      <a:gd name="connsiteY105" fmla="*/ 2066925 h 5105400"/>
                      <a:gd name="connsiteX106" fmla="*/ 1524000 w 2933700"/>
                      <a:gd name="connsiteY106" fmla="*/ 2143125 h 5105400"/>
                      <a:gd name="connsiteX107" fmla="*/ 1447800 w 2933700"/>
                      <a:gd name="connsiteY107" fmla="*/ 2247900 h 5105400"/>
                      <a:gd name="connsiteX108" fmla="*/ 1552575 w 2933700"/>
                      <a:gd name="connsiteY108" fmla="*/ 2333625 h 5105400"/>
                      <a:gd name="connsiteX109" fmla="*/ 1600200 w 2933700"/>
                      <a:gd name="connsiteY109" fmla="*/ 2352675 h 5105400"/>
                      <a:gd name="connsiteX110" fmla="*/ 1638300 w 2933700"/>
                      <a:gd name="connsiteY110" fmla="*/ 2447925 h 5105400"/>
                      <a:gd name="connsiteX111" fmla="*/ 1885950 w 2933700"/>
                      <a:gd name="connsiteY111" fmla="*/ 2600325 h 5105400"/>
                      <a:gd name="connsiteX112" fmla="*/ 1943100 w 2933700"/>
                      <a:gd name="connsiteY112" fmla="*/ 2828925 h 5105400"/>
                      <a:gd name="connsiteX113" fmla="*/ 2105025 w 2933700"/>
                      <a:gd name="connsiteY113" fmla="*/ 3086100 h 5105400"/>
                      <a:gd name="connsiteX114" fmla="*/ 2228850 w 2933700"/>
                      <a:gd name="connsiteY114" fmla="*/ 3257550 h 5105400"/>
                      <a:gd name="connsiteX115" fmla="*/ 2314575 w 2933700"/>
                      <a:gd name="connsiteY115" fmla="*/ 3409950 h 5105400"/>
                      <a:gd name="connsiteX116" fmla="*/ 2371725 w 2933700"/>
                      <a:gd name="connsiteY116" fmla="*/ 3581400 h 5105400"/>
                      <a:gd name="connsiteX117" fmla="*/ 2390775 w 2933700"/>
                      <a:gd name="connsiteY117" fmla="*/ 3810000 h 5105400"/>
                      <a:gd name="connsiteX118" fmla="*/ 2352675 w 2933700"/>
                      <a:gd name="connsiteY118" fmla="*/ 4038600 h 5105400"/>
                      <a:gd name="connsiteX119" fmla="*/ 2352675 w 2933700"/>
                      <a:gd name="connsiteY119" fmla="*/ 4143375 h 5105400"/>
                      <a:gd name="connsiteX120" fmla="*/ 2381250 w 2933700"/>
                      <a:gd name="connsiteY120" fmla="*/ 4152900 h 5105400"/>
                      <a:gd name="connsiteX121" fmla="*/ 2409825 w 2933700"/>
                      <a:gd name="connsiteY121" fmla="*/ 4114800 h 5105400"/>
                      <a:gd name="connsiteX122" fmla="*/ 2466975 w 2933700"/>
                      <a:gd name="connsiteY122" fmla="*/ 4124325 h 5105400"/>
                      <a:gd name="connsiteX123" fmla="*/ 2381250 w 2933700"/>
                      <a:gd name="connsiteY123" fmla="*/ 4229100 h 5105400"/>
                      <a:gd name="connsiteX124" fmla="*/ 2362200 w 2933700"/>
                      <a:gd name="connsiteY124" fmla="*/ 4438650 h 5105400"/>
                      <a:gd name="connsiteX125" fmla="*/ 2228850 w 2933700"/>
                      <a:gd name="connsiteY125" fmla="*/ 4657725 h 5105400"/>
                      <a:gd name="connsiteX126" fmla="*/ 2162175 w 2933700"/>
                      <a:gd name="connsiteY126" fmla="*/ 4657725 h 510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2933700" h="5105400">
                        <a:moveTo>
                          <a:pt x="2162175" y="4657725"/>
                        </a:moveTo>
                        <a:lnTo>
                          <a:pt x="1981200" y="4638675"/>
                        </a:lnTo>
                        <a:lnTo>
                          <a:pt x="1914525" y="4800600"/>
                        </a:lnTo>
                        <a:lnTo>
                          <a:pt x="1704975" y="4733925"/>
                        </a:lnTo>
                        <a:lnTo>
                          <a:pt x="1504950" y="4781550"/>
                        </a:lnTo>
                        <a:lnTo>
                          <a:pt x="1238250" y="4991100"/>
                        </a:lnTo>
                        <a:lnTo>
                          <a:pt x="1028700" y="5105400"/>
                        </a:lnTo>
                        <a:lnTo>
                          <a:pt x="952500" y="4991100"/>
                        </a:lnTo>
                        <a:lnTo>
                          <a:pt x="952500" y="4572000"/>
                        </a:lnTo>
                        <a:lnTo>
                          <a:pt x="1095375" y="4219575"/>
                        </a:lnTo>
                        <a:lnTo>
                          <a:pt x="1000125" y="3790950"/>
                        </a:lnTo>
                        <a:lnTo>
                          <a:pt x="904875" y="3762375"/>
                        </a:lnTo>
                        <a:lnTo>
                          <a:pt x="876300" y="3667125"/>
                        </a:lnTo>
                        <a:lnTo>
                          <a:pt x="952500" y="3600450"/>
                        </a:lnTo>
                        <a:lnTo>
                          <a:pt x="1114425" y="3562350"/>
                        </a:lnTo>
                        <a:lnTo>
                          <a:pt x="1171575" y="3619500"/>
                        </a:lnTo>
                        <a:lnTo>
                          <a:pt x="1190625" y="3676650"/>
                        </a:lnTo>
                        <a:lnTo>
                          <a:pt x="1190625" y="3676650"/>
                        </a:lnTo>
                        <a:lnTo>
                          <a:pt x="1238250" y="3609975"/>
                        </a:lnTo>
                        <a:lnTo>
                          <a:pt x="1152525" y="3543300"/>
                        </a:lnTo>
                        <a:lnTo>
                          <a:pt x="1085850" y="3409950"/>
                        </a:lnTo>
                        <a:lnTo>
                          <a:pt x="1085850" y="3305175"/>
                        </a:lnTo>
                        <a:lnTo>
                          <a:pt x="1047750" y="3248025"/>
                        </a:lnTo>
                        <a:lnTo>
                          <a:pt x="952500" y="3209925"/>
                        </a:lnTo>
                        <a:lnTo>
                          <a:pt x="933450" y="3133725"/>
                        </a:lnTo>
                        <a:lnTo>
                          <a:pt x="781050" y="3105150"/>
                        </a:lnTo>
                        <a:lnTo>
                          <a:pt x="666750" y="2990850"/>
                        </a:lnTo>
                        <a:lnTo>
                          <a:pt x="609600" y="2981325"/>
                        </a:lnTo>
                        <a:lnTo>
                          <a:pt x="657225" y="3067050"/>
                        </a:lnTo>
                        <a:lnTo>
                          <a:pt x="533400" y="3143250"/>
                        </a:lnTo>
                        <a:lnTo>
                          <a:pt x="419100" y="3086100"/>
                        </a:lnTo>
                        <a:lnTo>
                          <a:pt x="304800" y="3038475"/>
                        </a:lnTo>
                        <a:lnTo>
                          <a:pt x="390525" y="2981325"/>
                        </a:lnTo>
                        <a:lnTo>
                          <a:pt x="228600" y="2943225"/>
                        </a:lnTo>
                        <a:lnTo>
                          <a:pt x="200025" y="2933700"/>
                        </a:lnTo>
                        <a:lnTo>
                          <a:pt x="266700" y="2857500"/>
                        </a:lnTo>
                        <a:lnTo>
                          <a:pt x="333375" y="2695575"/>
                        </a:lnTo>
                        <a:lnTo>
                          <a:pt x="390525" y="2619375"/>
                        </a:lnTo>
                        <a:lnTo>
                          <a:pt x="381000" y="2505075"/>
                        </a:lnTo>
                        <a:lnTo>
                          <a:pt x="514350" y="2247900"/>
                        </a:lnTo>
                        <a:lnTo>
                          <a:pt x="495300" y="2114550"/>
                        </a:lnTo>
                        <a:lnTo>
                          <a:pt x="400050" y="2057400"/>
                        </a:lnTo>
                        <a:lnTo>
                          <a:pt x="219075" y="1990725"/>
                        </a:lnTo>
                        <a:lnTo>
                          <a:pt x="161925" y="2019300"/>
                        </a:lnTo>
                        <a:lnTo>
                          <a:pt x="123825" y="1933575"/>
                        </a:lnTo>
                        <a:lnTo>
                          <a:pt x="0" y="1895475"/>
                        </a:lnTo>
                        <a:lnTo>
                          <a:pt x="47625" y="1790700"/>
                        </a:lnTo>
                        <a:lnTo>
                          <a:pt x="219075" y="1581150"/>
                        </a:lnTo>
                        <a:lnTo>
                          <a:pt x="542925" y="1400175"/>
                        </a:lnTo>
                        <a:lnTo>
                          <a:pt x="666750" y="1314450"/>
                        </a:lnTo>
                        <a:lnTo>
                          <a:pt x="781050" y="1295400"/>
                        </a:lnTo>
                        <a:lnTo>
                          <a:pt x="857250" y="1162050"/>
                        </a:lnTo>
                        <a:lnTo>
                          <a:pt x="1047750" y="981075"/>
                        </a:lnTo>
                        <a:lnTo>
                          <a:pt x="1066800" y="800100"/>
                        </a:lnTo>
                        <a:lnTo>
                          <a:pt x="1238250" y="742950"/>
                        </a:lnTo>
                        <a:lnTo>
                          <a:pt x="1295400" y="771525"/>
                        </a:lnTo>
                        <a:lnTo>
                          <a:pt x="1304925" y="838200"/>
                        </a:lnTo>
                        <a:lnTo>
                          <a:pt x="1304925" y="885825"/>
                        </a:lnTo>
                        <a:lnTo>
                          <a:pt x="1419225" y="914400"/>
                        </a:lnTo>
                        <a:lnTo>
                          <a:pt x="1562100" y="981075"/>
                        </a:lnTo>
                        <a:lnTo>
                          <a:pt x="1714500" y="952500"/>
                        </a:lnTo>
                        <a:lnTo>
                          <a:pt x="1752600" y="981075"/>
                        </a:lnTo>
                        <a:lnTo>
                          <a:pt x="1828800" y="923925"/>
                        </a:lnTo>
                        <a:lnTo>
                          <a:pt x="1847850" y="838200"/>
                        </a:lnTo>
                        <a:lnTo>
                          <a:pt x="1771650" y="742950"/>
                        </a:lnTo>
                        <a:lnTo>
                          <a:pt x="1771650" y="676275"/>
                        </a:lnTo>
                        <a:lnTo>
                          <a:pt x="1714500" y="609600"/>
                        </a:lnTo>
                        <a:lnTo>
                          <a:pt x="1857375" y="590550"/>
                        </a:lnTo>
                        <a:lnTo>
                          <a:pt x="1990725" y="619125"/>
                        </a:lnTo>
                        <a:lnTo>
                          <a:pt x="2085975" y="590550"/>
                        </a:lnTo>
                        <a:lnTo>
                          <a:pt x="2152650" y="609600"/>
                        </a:lnTo>
                        <a:lnTo>
                          <a:pt x="2152650" y="542925"/>
                        </a:lnTo>
                        <a:lnTo>
                          <a:pt x="2257425" y="447675"/>
                        </a:lnTo>
                        <a:lnTo>
                          <a:pt x="2343150" y="342900"/>
                        </a:lnTo>
                        <a:lnTo>
                          <a:pt x="2428875" y="371475"/>
                        </a:lnTo>
                        <a:lnTo>
                          <a:pt x="2457450" y="333375"/>
                        </a:lnTo>
                        <a:lnTo>
                          <a:pt x="2495550" y="342900"/>
                        </a:lnTo>
                        <a:lnTo>
                          <a:pt x="2505075" y="266700"/>
                        </a:lnTo>
                        <a:lnTo>
                          <a:pt x="2514600" y="190500"/>
                        </a:lnTo>
                        <a:lnTo>
                          <a:pt x="2581275" y="0"/>
                        </a:lnTo>
                        <a:lnTo>
                          <a:pt x="2638425" y="0"/>
                        </a:lnTo>
                        <a:lnTo>
                          <a:pt x="2752725" y="38100"/>
                        </a:lnTo>
                        <a:lnTo>
                          <a:pt x="2733675" y="142875"/>
                        </a:lnTo>
                        <a:lnTo>
                          <a:pt x="2800350" y="238125"/>
                        </a:lnTo>
                        <a:lnTo>
                          <a:pt x="2886075" y="266700"/>
                        </a:lnTo>
                        <a:lnTo>
                          <a:pt x="2933700" y="381000"/>
                        </a:lnTo>
                        <a:lnTo>
                          <a:pt x="2924175" y="428625"/>
                        </a:lnTo>
                        <a:lnTo>
                          <a:pt x="2800350" y="409575"/>
                        </a:lnTo>
                        <a:lnTo>
                          <a:pt x="2752725" y="495300"/>
                        </a:lnTo>
                        <a:lnTo>
                          <a:pt x="2638425" y="609600"/>
                        </a:lnTo>
                        <a:lnTo>
                          <a:pt x="2495550" y="809625"/>
                        </a:lnTo>
                        <a:lnTo>
                          <a:pt x="2466975" y="914400"/>
                        </a:lnTo>
                        <a:lnTo>
                          <a:pt x="2524125" y="981075"/>
                        </a:lnTo>
                        <a:lnTo>
                          <a:pt x="2514600" y="1066800"/>
                        </a:lnTo>
                        <a:lnTo>
                          <a:pt x="2466975" y="1133475"/>
                        </a:lnTo>
                        <a:lnTo>
                          <a:pt x="2505075" y="1238250"/>
                        </a:lnTo>
                        <a:lnTo>
                          <a:pt x="2438400" y="1352550"/>
                        </a:lnTo>
                        <a:lnTo>
                          <a:pt x="2266950" y="1419225"/>
                        </a:lnTo>
                        <a:lnTo>
                          <a:pt x="2219325" y="1543050"/>
                        </a:lnTo>
                        <a:lnTo>
                          <a:pt x="2009775" y="1647825"/>
                        </a:lnTo>
                        <a:lnTo>
                          <a:pt x="2019300" y="1733550"/>
                        </a:lnTo>
                        <a:lnTo>
                          <a:pt x="1790700" y="1800225"/>
                        </a:lnTo>
                        <a:lnTo>
                          <a:pt x="1676400" y="1781175"/>
                        </a:lnTo>
                        <a:lnTo>
                          <a:pt x="1619250" y="1895475"/>
                        </a:lnTo>
                        <a:lnTo>
                          <a:pt x="1504950" y="1981200"/>
                        </a:lnTo>
                        <a:lnTo>
                          <a:pt x="1485900" y="2066925"/>
                        </a:lnTo>
                        <a:lnTo>
                          <a:pt x="1524000" y="2143125"/>
                        </a:lnTo>
                        <a:lnTo>
                          <a:pt x="1447800" y="2247900"/>
                        </a:lnTo>
                        <a:lnTo>
                          <a:pt x="1552575" y="2333625"/>
                        </a:lnTo>
                        <a:lnTo>
                          <a:pt x="1600200" y="2352675"/>
                        </a:lnTo>
                        <a:lnTo>
                          <a:pt x="1638300" y="2447925"/>
                        </a:lnTo>
                        <a:lnTo>
                          <a:pt x="1885950" y="2600325"/>
                        </a:lnTo>
                        <a:lnTo>
                          <a:pt x="1943100" y="2828925"/>
                        </a:lnTo>
                        <a:lnTo>
                          <a:pt x="2105025" y="3086100"/>
                        </a:lnTo>
                        <a:lnTo>
                          <a:pt x="2228850" y="3257550"/>
                        </a:lnTo>
                        <a:lnTo>
                          <a:pt x="2314575" y="3409950"/>
                        </a:lnTo>
                        <a:lnTo>
                          <a:pt x="2371725" y="3581400"/>
                        </a:lnTo>
                        <a:lnTo>
                          <a:pt x="2390775" y="3810000"/>
                        </a:lnTo>
                        <a:lnTo>
                          <a:pt x="2352675" y="4038600"/>
                        </a:lnTo>
                        <a:lnTo>
                          <a:pt x="2352675" y="4143375"/>
                        </a:lnTo>
                        <a:lnTo>
                          <a:pt x="2381250" y="4152900"/>
                        </a:lnTo>
                        <a:lnTo>
                          <a:pt x="2409825" y="4114800"/>
                        </a:lnTo>
                        <a:lnTo>
                          <a:pt x="2466975" y="4124325"/>
                        </a:lnTo>
                        <a:lnTo>
                          <a:pt x="2381250" y="4229100"/>
                        </a:lnTo>
                        <a:lnTo>
                          <a:pt x="2362200" y="4438650"/>
                        </a:lnTo>
                        <a:lnTo>
                          <a:pt x="2228850" y="4657725"/>
                        </a:lnTo>
                        <a:lnTo>
                          <a:pt x="2162175" y="46577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110" name="그룹 109">
                    <a:extLst>
                      <a:ext uri="{FF2B5EF4-FFF2-40B4-BE49-F238E27FC236}">
                        <a16:creationId xmlns:a16="http://schemas.microsoft.com/office/drawing/2014/main" id="{10D53572-AFF6-4D65-A5BB-68F075A0A53A}"/>
                      </a:ext>
                    </a:extLst>
                  </p:cNvPr>
                  <p:cNvGrpSpPr/>
                  <p:nvPr/>
                </p:nvGrpSpPr>
                <p:grpSpPr>
                  <a:xfrm>
                    <a:off x="5433237" y="3253563"/>
                    <a:ext cx="3827721" cy="2519916"/>
                    <a:chOff x="5433237" y="3253563"/>
                    <a:chExt cx="3827721" cy="2519916"/>
                  </a:xfrm>
                  <a:grpFill/>
                </p:grpSpPr>
                <p:sp>
                  <p:nvSpPr>
                    <p:cNvPr id="111" name="자유형: 도형 110">
                      <a:extLst>
                        <a:ext uri="{FF2B5EF4-FFF2-40B4-BE49-F238E27FC236}">
                          <a16:creationId xmlns:a16="http://schemas.microsoft.com/office/drawing/2014/main" id="{5D8B752D-11FC-4B9E-8B04-F0B4F0CE7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3237" y="3253563"/>
                      <a:ext cx="3827721" cy="2519916"/>
                    </a:xfrm>
                    <a:custGeom>
                      <a:avLst/>
                      <a:gdLst>
                        <a:gd name="connsiteX0" fmla="*/ 595423 w 3827721"/>
                        <a:gd name="connsiteY0" fmla="*/ 2009553 h 2519916"/>
                        <a:gd name="connsiteX1" fmla="*/ 606056 w 3827721"/>
                        <a:gd name="connsiteY1" fmla="*/ 1786270 h 2519916"/>
                        <a:gd name="connsiteX2" fmla="*/ 744279 w 3827721"/>
                        <a:gd name="connsiteY2" fmla="*/ 1754372 h 2519916"/>
                        <a:gd name="connsiteX3" fmla="*/ 988828 w 3827721"/>
                        <a:gd name="connsiteY3" fmla="*/ 1562986 h 2519916"/>
                        <a:gd name="connsiteX4" fmla="*/ 1222744 w 3827721"/>
                        <a:gd name="connsiteY4" fmla="*/ 1382232 h 2519916"/>
                        <a:gd name="connsiteX5" fmla="*/ 1414130 w 3827721"/>
                        <a:gd name="connsiteY5" fmla="*/ 1222744 h 2519916"/>
                        <a:gd name="connsiteX6" fmla="*/ 1499191 w 3827721"/>
                        <a:gd name="connsiteY6" fmla="*/ 1116418 h 2519916"/>
                        <a:gd name="connsiteX7" fmla="*/ 1701210 w 3827721"/>
                        <a:gd name="connsiteY7" fmla="*/ 1095153 h 2519916"/>
                        <a:gd name="connsiteX8" fmla="*/ 1679944 w 3827721"/>
                        <a:gd name="connsiteY8" fmla="*/ 1190846 h 2519916"/>
                        <a:gd name="connsiteX9" fmla="*/ 1892596 w 3827721"/>
                        <a:gd name="connsiteY9" fmla="*/ 1148316 h 2519916"/>
                        <a:gd name="connsiteX10" fmla="*/ 2243470 w 3827721"/>
                        <a:gd name="connsiteY10" fmla="*/ 1041990 h 2519916"/>
                        <a:gd name="connsiteX11" fmla="*/ 2573079 w 3827721"/>
                        <a:gd name="connsiteY11" fmla="*/ 1031358 h 2519916"/>
                        <a:gd name="connsiteX12" fmla="*/ 2604977 w 3827721"/>
                        <a:gd name="connsiteY12" fmla="*/ 1063256 h 2519916"/>
                        <a:gd name="connsiteX13" fmla="*/ 2690037 w 3827721"/>
                        <a:gd name="connsiteY13" fmla="*/ 1116418 h 2519916"/>
                        <a:gd name="connsiteX14" fmla="*/ 2828261 w 3827721"/>
                        <a:gd name="connsiteY14" fmla="*/ 1116418 h 2519916"/>
                        <a:gd name="connsiteX15" fmla="*/ 2955851 w 3827721"/>
                        <a:gd name="connsiteY15" fmla="*/ 1010093 h 2519916"/>
                        <a:gd name="connsiteX16" fmla="*/ 2913321 w 3827721"/>
                        <a:gd name="connsiteY16" fmla="*/ 839972 h 2519916"/>
                        <a:gd name="connsiteX17" fmla="*/ 3083442 w 3827721"/>
                        <a:gd name="connsiteY17" fmla="*/ 648586 h 2519916"/>
                        <a:gd name="connsiteX18" fmla="*/ 3242930 w 3827721"/>
                        <a:gd name="connsiteY18" fmla="*/ 404037 h 2519916"/>
                        <a:gd name="connsiteX19" fmla="*/ 3242930 w 3827721"/>
                        <a:gd name="connsiteY19" fmla="*/ 212651 h 2519916"/>
                        <a:gd name="connsiteX20" fmla="*/ 3327991 w 3827721"/>
                        <a:gd name="connsiteY20" fmla="*/ 21265 h 2519916"/>
                        <a:gd name="connsiteX21" fmla="*/ 3519377 w 3827721"/>
                        <a:gd name="connsiteY21" fmla="*/ 0 h 2519916"/>
                        <a:gd name="connsiteX22" fmla="*/ 3423684 w 3827721"/>
                        <a:gd name="connsiteY22" fmla="*/ 138223 h 2519916"/>
                        <a:gd name="connsiteX23" fmla="*/ 3349256 w 3827721"/>
                        <a:gd name="connsiteY23" fmla="*/ 159488 h 2519916"/>
                        <a:gd name="connsiteX24" fmla="*/ 3381154 w 3827721"/>
                        <a:gd name="connsiteY24" fmla="*/ 255181 h 2519916"/>
                        <a:gd name="connsiteX25" fmla="*/ 3413051 w 3827721"/>
                        <a:gd name="connsiteY25" fmla="*/ 255181 h 2519916"/>
                        <a:gd name="connsiteX26" fmla="*/ 3381154 w 3827721"/>
                        <a:gd name="connsiteY26" fmla="*/ 318977 h 2519916"/>
                        <a:gd name="connsiteX27" fmla="*/ 3381154 w 3827721"/>
                        <a:gd name="connsiteY27" fmla="*/ 361507 h 2519916"/>
                        <a:gd name="connsiteX28" fmla="*/ 3487479 w 3827721"/>
                        <a:gd name="connsiteY28" fmla="*/ 404037 h 2519916"/>
                        <a:gd name="connsiteX29" fmla="*/ 3561907 w 3827721"/>
                        <a:gd name="connsiteY29" fmla="*/ 361507 h 2519916"/>
                        <a:gd name="connsiteX30" fmla="*/ 3689498 w 3827721"/>
                        <a:gd name="connsiteY30" fmla="*/ 287079 h 2519916"/>
                        <a:gd name="connsiteX31" fmla="*/ 3827721 w 3827721"/>
                        <a:gd name="connsiteY31" fmla="*/ 223284 h 2519916"/>
                        <a:gd name="connsiteX32" fmla="*/ 3827721 w 3827721"/>
                        <a:gd name="connsiteY32" fmla="*/ 1626781 h 2519916"/>
                        <a:gd name="connsiteX33" fmla="*/ 3700130 w 3827721"/>
                        <a:gd name="connsiteY33" fmla="*/ 1626781 h 2519916"/>
                        <a:gd name="connsiteX34" fmla="*/ 3615070 w 3827721"/>
                        <a:gd name="connsiteY34" fmla="*/ 1594884 h 2519916"/>
                        <a:gd name="connsiteX35" fmla="*/ 3561907 w 3827721"/>
                        <a:gd name="connsiteY35" fmla="*/ 1584251 h 2519916"/>
                        <a:gd name="connsiteX36" fmla="*/ 3423684 w 3827721"/>
                        <a:gd name="connsiteY36" fmla="*/ 1690577 h 2519916"/>
                        <a:gd name="connsiteX37" fmla="*/ 3508744 w 3827721"/>
                        <a:gd name="connsiteY37" fmla="*/ 1562986 h 2519916"/>
                        <a:gd name="connsiteX38" fmla="*/ 3508744 w 3827721"/>
                        <a:gd name="connsiteY38" fmla="*/ 1562986 h 2519916"/>
                        <a:gd name="connsiteX39" fmla="*/ 3338623 w 3827721"/>
                        <a:gd name="connsiteY39" fmla="*/ 1562986 h 2519916"/>
                        <a:gd name="connsiteX40" fmla="*/ 3349256 w 3827721"/>
                        <a:gd name="connsiteY40" fmla="*/ 1626781 h 2519916"/>
                        <a:gd name="connsiteX41" fmla="*/ 3285461 w 3827721"/>
                        <a:gd name="connsiteY41" fmla="*/ 1446028 h 2519916"/>
                        <a:gd name="connsiteX42" fmla="*/ 3327991 w 3827721"/>
                        <a:gd name="connsiteY42" fmla="*/ 1360967 h 2519916"/>
                        <a:gd name="connsiteX43" fmla="*/ 3253563 w 3827721"/>
                        <a:gd name="connsiteY43" fmla="*/ 1371600 h 2519916"/>
                        <a:gd name="connsiteX44" fmla="*/ 3157870 w 3827721"/>
                        <a:gd name="connsiteY44" fmla="*/ 1552353 h 2519916"/>
                        <a:gd name="connsiteX45" fmla="*/ 3221665 w 3827721"/>
                        <a:gd name="connsiteY45" fmla="*/ 1669311 h 2519916"/>
                        <a:gd name="connsiteX46" fmla="*/ 3338623 w 3827721"/>
                        <a:gd name="connsiteY46" fmla="*/ 1690577 h 2519916"/>
                        <a:gd name="connsiteX47" fmla="*/ 3338623 w 3827721"/>
                        <a:gd name="connsiteY47" fmla="*/ 1807535 h 2519916"/>
                        <a:gd name="connsiteX48" fmla="*/ 3253563 w 3827721"/>
                        <a:gd name="connsiteY48" fmla="*/ 1818167 h 2519916"/>
                        <a:gd name="connsiteX49" fmla="*/ 3157870 w 3827721"/>
                        <a:gd name="connsiteY49" fmla="*/ 1818167 h 2519916"/>
                        <a:gd name="connsiteX50" fmla="*/ 3083442 w 3827721"/>
                        <a:gd name="connsiteY50" fmla="*/ 1945758 h 2519916"/>
                        <a:gd name="connsiteX51" fmla="*/ 3030279 w 3827721"/>
                        <a:gd name="connsiteY51" fmla="*/ 1935125 h 2519916"/>
                        <a:gd name="connsiteX52" fmla="*/ 2902689 w 3827721"/>
                        <a:gd name="connsiteY52" fmla="*/ 2211572 h 2519916"/>
                        <a:gd name="connsiteX53" fmla="*/ 2753833 w 3827721"/>
                        <a:gd name="connsiteY53" fmla="*/ 2264735 h 2519916"/>
                        <a:gd name="connsiteX54" fmla="*/ 2626242 w 3827721"/>
                        <a:gd name="connsiteY54" fmla="*/ 2147777 h 2519916"/>
                        <a:gd name="connsiteX55" fmla="*/ 2488019 w 3827721"/>
                        <a:gd name="connsiteY55" fmla="*/ 2062716 h 2519916"/>
                        <a:gd name="connsiteX56" fmla="*/ 2488019 w 3827721"/>
                        <a:gd name="connsiteY56" fmla="*/ 1892595 h 2519916"/>
                        <a:gd name="connsiteX57" fmla="*/ 2541182 w 3827721"/>
                        <a:gd name="connsiteY57" fmla="*/ 1775637 h 2519916"/>
                        <a:gd name="connsiteX58" fmla="*/ 2636875 w 3827721"/>
                        <a:gd name="connsiteY58" fmla="*/ 1711842 h 2519916"/>
                        <a:gd name="connsiteX59" fmla="*/ 2636875 w 3827721"/>
                        <a:gd name="connsiteY59" fmla="*/ 1626781 h 2519916"/>
                        <a:gd name="connsiteX60" fmla="*/ 2466754 w 3827721"/>
                        <a:gd name="connsiteY60" fmla="*/ 1626781 h 2519916"/>
                        <a:gd name="connsiteX61" fmla="*/ 2392326 w 3827721"/>
                        <a:gd name="connsiteY61" fmla="*/ 1605516 h 2519916"/>
                        <a:gd name="connsiteX62" fmla="*/ 2264735 w 3827721"/>
                        <a:gd name="connsiteY62" fmla="*/ 1562986 h 2519916"/>
                        <a:gd name="connsiteX63" fmla="*/ 2062716 w 3827721"/>
                        <a:gd name="connsiteY63" fmla="*/ 1648046 h 2519916"/>
                        <a:gd name="connsiteX64" fmla="*/ 1977656 w 3827721"/>
                        <a:gd name="connsiteY64" fmla="*/ 1733107 h 2519916"/>
                        <a:gd name="connsiteX65" fmla="*/ 1881963 w 3827721"/>
                        <a:gd name="connsiteY65" fmla="*/ 1743739 h 2519916"/>
                        <a:gd name="connsiteX66" fmla="*/ 1881963 w 3827721"/>
                        <a:gd name="connsiteY66" fmla="*/ 1743739 h 2519916"/>
                        <a:gd name="connsiteX67" fmla="*/ 1701210 w 3827721"/>
                        <a:gd name="connsiteY67" fmla="*/ 1743739 h 2519916"/>
                        <a:gd name="connsiteX68" fmla="*/ 1509823 w 3827721"/>
                        <a:gd name="connsiteY68" fmla="*/ 1796902 h 2519916"/>
                        <a:gd name="connsiteX69" fmla="*/ 1350335 w 3827721"/>
                        <a:gd name="connsiteY69" fmla="*/ 1850065 h 2519916"/>
                        <a:gd name="connsiteX70" fmla="*/ 1297172 w 3827721"/>
                        <a:gd name="connsiteY70" fmla="*/ 1786270 h 2519916"/>
                        <a:gd name="connsiteX71" fmla="*/ 1233377 w 3827721"/>
                        <a:gd name="connsiteY71" fmla="*/ 1850065 h 2519916"/>
                        <a:gd name="connsiteX72" fmla="*/ 1190847 w 3827721"/>
                        <a:gd name="connsiteY72" fmla="*/ 2030818 h 2519916"/>
                        <a:gd name="connsiteX73" fmla="*/ 1063256 w 3827721"/>
                        <a:gd name="connsiteY73" fmla="*/ 2073349 h 2519916"/>
                        <a:gd name="connsiteX74" fmla="*/ 1010093 w 3827721"/>
                        <a:gd name="connsiteY74" fmla="*/ 2009553 h 2519916"/>
                        <a:gd name="connsiteX75" fmla="*/ 733647 w 3827721"/>
                        <a:gd name="connsiteY75" fmla="*/ 1988288 h 2519916"/>
                        <a:gd name="connsiteX76" fmla="*/ 648586 w 3827721"/>
                        <a:gd name="connsiteY76" fmla="*/ 2052084 h 2519916"/>
                        <a:gd name="connsiteX77" fmla="*/ 723014 w 3827721"/>
                        <a:gd name="connsiteY77" fmla="*/ 2158409 h 2519916"/>
                        <a:gd name="connsiteX78" fmla="*/ 797442 w 3827721"/>
                        <a:gd name="connsiteY78" fmla="*/ 2190307 h 2519916"/>
                        <a:gd name="connsiteX79" fmla="*/ 914400 w 3827721"/>
                        <a:gd name="connsiteY79" fmla="*/ 2137144 h 2519916"/>
                        <a:gd name="connsiteX80" fmla="*/ 1020726 w 3827721"/>
                        <a:gd name="connsiteY80" fmla="*/ 2190307 h 2519916"/>
                        <a:gd name="connsiteX81" fmla="*/ 988828 w 3827721"/>
                        <a:gd name="connsiteY81" fmla="*/ 2296632 h 2519916"/>
                        <a:gd name="connsiteX82" fmla="*/ 871870 w 3827721"/>
                        <a:gd name="connsiteY82" fmla="*/ 2381693 h 2519916"/>
                        <a:gd name="connsiteX83" fmla="*/ 999461 w 3827721"/>
                        <a:gd name="connsiteY83" fmla="*/ 2402958 h 2519916"/>
                        <a:gd name="connsiteX84" fmla="*/ 1095154 w 3827721"/>
                        <a:gd name="connsiteY84" fmla="*/ 2509284 h 2519916"/>
                        <a:gd name="connsiteX85" fmla="*/ 1073889 w 3827721"/>
                        <a:gd name="connsiteY85" fmla="*/ 2519916 h 2519916"/>
                        <a:gd name="connsiteX86" fmla="*/ 372140 w 3827721"/>
                        <a:gd name="connsiteY86" fmla="*/ 2519916 h 2519916"/>
                        <a:gd name="connsiteX87" fmla="*/ 297712 w 3827721"/>
                        <a:gd name="connsiteY87" fmla="*/ 2413590 h 2519916"/>
                        <a:gd name="connsiteX88" fmla="*/ 244549 w 3827721"/>
                        <a:gd name="connsiteY88" fmla="*/ 2445488 h 2519916"/>
                        <a:gd name="connsiteX89" fmla="*/ 265814 w 3827721"/>
                        <a:gd name="connsiteY89" fmla="*/ 2509284 h 2519916"/>
                        <a:gd name="connsiteX90" fmla="*/ 287079 w 3827721"/>
                        <a:gd name="connsiteY90" fmla="*/ 2519916 h 2519916"/>
                        <a:gd name="connsiteX91" fmla="*/ 10633 w 3827721"/>
                        <a:gd name="connsiteY91" fmla="*/ 2519916 h 2519916"/>
                        <a:gd name="connsiteX92" fmla="*/ 0 w 3827721"/>
                        <a:gd name="connsiteY92" fmla="*/ 2413590 h 2519916"/>
                        <a:gd name="connsiteX93" fmla="*/ 21265 w 3827721"/>
                        <a:gd name="connsiteY93" fmla="*/ 2307265 h 2519916"/>
                        <a:gd name="connsiteX94" fmla="*/ 223284 w 3827721"/>
                        <a:gd name="connsiteY94" fmla="*/ 2190307 h 2519916"/>
                        <a:gd name="connsiteX95" fmla="*/ 372140 w 3827721"/>
                        <a:gd name="connsiteY95" fmla="*/ 2200939 h 2519916"/>
                        <a:gd name="connsiteX96" fmla="*/ 425303 w 3827721"/>
                        <a:gd name="connsiteY96" fmla="*/ 2041451 h 2519916"/>
                        <a:gd name="connsiteX97" fmla="*/ 595423 w 3827721"/>
                        <a:gd name="connsiteY97" fmla="*/ 2009553 h 25199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</a:cxnLst>
                      <a:rect l="l" t="t" r="r" b="b"/>
                      <a:pathLst>
                        <a:path w="3827721" h="2519916">
                          <a:moveTo>
                            <a:pt x="595423" y="2009553"/>
                          </a:moveTo>
                          <a:lnTo>
                            <a:pt x="606056" y="1786270"/>
                          </a:lnTo>
                          <a:lnTo>
                            <a:pt x="744279" y="1754372"/>
                          </a:lnTo>
                          <a:lnTo>
                            <a:pt x="988828" y="1562986"/>
                          </a:lnTo>
                          <a:lnTo>
                            <a:pt x="1222744" y="1382232"/>
                          </a:lnTo>
                          <a:lnTo>
                            <a:pt x="1414130" y="1222744"/>
                          </a:lnTo>
                          <a:lnTo>
                            <a:pt x="1499191" y="1116418"/>
                          </a:lnTo>
                          <a:lnTo>
                            <a:pt x="1701210" y="1095153"/>
                          </a:lnTo>
                          <a:lnTo>
                            <a:pt x="1679944" y="1190846"/>
                          </a:lnTo>
                          <a:lnTo>
                            <a:pt x="1892596" y="1148316"/>
                          </a:lnTo>
                          <a:lnTo>
                            <a:pt x="2243470" y="1041990"/>
                          </a:lnTo>
                          <a:lnTo>
                            <a:pt x="2573079" y="1031358"/>
                          </a:lnTo>
                          <a:lnTo>
                            <a:pt x="2604977" y="1063256"/>
                          </a:lnTo>
                          <a:lnTo>
                            <a:pt x="2690037" y="1116418"/>
                          </a:lnTo>
                          <a:lnTo>
                            <a:pt x="2828261" y="1116418"/>
                          </a:lnTo>
                          <a:lnTo>
                            <a:pt x="2955851" y="1010093"/>
                          </a:lnTo>
                          <a:lnTo>
                            <a:pt x="2913321" y="839972"/>
                          </a:lnTo>
                          <a:lnTo>
                            <a:pt x="3083442" y="648586"/>
                          </a:lnTo>
                          <a:lnTo>
                            <a:pt x="3242930" y="404037"/>
                          </a:lnTo>
                          <a:lnTo>
                            <a:pt x="3242930" y="212651"/>
                          </a:lnTo>
                          <a:lnTo>
                            <a:pt x="3327991" y="21265"/>
                          </a:lnTo>
                          <a:lnTo>
                            <a:pt x="3519377" y="0"/>
                          </a:lnTo>
                          <a:lnTo>
                            <a:pt x="3423684" y="138223"/>
                          </a:lnTo>
                          <a:lnTo>
                            <a:pt x="3349256" y="159488"/>
                          </a:lnTo>
                          <a:lnTo>
                            <a:pt x="3381154" y="255181"/>
                          </a:lnTo>
                          <a:lnTo>
                            <a:pt x="3413051" y="255181"/>
                          </a:lnTo>
                          <a:lnTo>
                            <a:pt x="3381154" y="318977"/>
                          </a:lnTo>
                          <a:lnTo>
                            <a:pt x="3381154" y="361507"/>
                          </a:lnTo>
                          <a:lnTo>
                            <a:pt x="3487479" y="404037"/>
                          </a:lnTo>
                          <a:lnTo>
                            <a:pt x="3561907" y="361507"/>
                          </a:lnTo>
                          <a:lnTo>
                            <a:pt x="3689498" y="287079"/>
                          </a:lnTo>
                          <a:lnTo>
                            <a:pt x="3827721" y="223284"/>
                          </a:lnTo>
                          <a:lnTo>
                            <a:pt x="3827721" y="1626781"/>
                          </a:lnTo>
                          <a:lnTo>
                            <a:pt x="3700130" y="1626781"/>
                          </a:lnTo>
                          <a:lnTo>
                            <a:pt x="3615070" y="1594884"/>
                          </a:lnTo>
                          <a:lnTo>
                            <a:pt x="3561907" y="1584251"/>
                          </a:lnTo>
                          <a:lnTo>
                            <a:pt x="3423684" y="1690577"/>
                          </a:lnTo>
                          <a:lnTo>
                            <a:pt x="3508744" y="1562986"/>
                          </a:lnTo>
                          <a:lnTo>
                            <a:pt x="3508744" y="1562986"/>
                          </a:lnTo>
                          <a:lnTo>
                            <a:pt x="3338623" y="1562986"/>
                          </a:lnTo>
                          <a:lnTo>
                            <a:pt x="3349256" y="1626781"/>
                          </a:lnTo>
                          <a:lnTo>
                            <a:pt x="3285461" y="1446028"/>
                          </a:lnTo>
                          <a:lnTo>
                            <a:pt x="3327991" y="1360967"/>
                          </a:lnTo>
                          <a:lnTo>
                            <a:pt x="3253563" y="1371600"/>
                          </a:lnTo>
                          <a:lnTo>
                            <a:pt x="3157870" y="1552353"/>
                          </a:lnTo>
                          <a:lnTo>
                            <a:pt x="3221665" y="1669311"/>
                          </a:lnTo>
                          <a:lnTo>
                            <a:pt x="3338623" y="1690577"/>
                          </a:lnTo>
                          <a:lnTo>
                            <a:pt x="3338623" y="1807535"/>
                          </a:lnTo>
                          <a:lnTo>
                            <a:pt x="3253563" y="1818167"/>
                          </a:lnTo>
                          <a:lnTo>
                            <a:pt x="3157870" y="1818167"/>
                          </a:lnTo>
                          <a:lnTo>
                            <a:pt x="3083442" y="1945758"/>
                          </a:lnTo>
                          <a:lnTo>
                            <a:pt x="3030279" y="1935125"/>
                          </a:lnTo>
                          <a:lnTo>
                            <a:pt x="2902689" y="2211572"/>
                          </a:lnTo>
                          <a:lnTo>
                            <a:pt x="2753833" y="2264735"/>
                          </a:lnTo>
                          <a:lnTo>
                            <a:pt x="2626242" y="2147777"/>
                          </a:lnTo>
                          <a:lnTo>
                            <a:pt x="2488019" y="2062716"/>
                          </a:lnTo>
                          <a:lnTo>
                            <a:pt x="2488019" y="1892595"/>
                          </a:lnTo>
                          <a:lnTo>
                            <a:pt x="2541182" y="1775637"/>
                          </a:lnTo>
                          <a:lnTo>
                            <a:pt x="2636875" y="1711842"/>
                          </a:lnTo>
                          <a:lnTo>
                            <a:pt x="2636875" y="1626781"/>
                          </a:lnTo>
                          <a:lnTo>
                            <a:pt x="2466754" y="1626781"/>
                          </a:lnTo>
                          <a:lnTo>
                            <a:pt x="2392326" y="1605516"/>
                          </a:lnTo>
                          <a:lnTo>
                            <a:pt x="2264735" y="1562986"/>
                          </a:lnTo>
                          <a:lnTo>
                            <a:pt x="2062716" y="1648046"/>
                          </a:lnTo>
                          <a:lnTo>
                            <a:pt x="1977656" y="1733107"/>
                          </a:lnTo>
                          <a:lnTo>
                            <a:pt x="1881963" y="1743739"/>
                          </a:lnTo>
                          <a:lnTo>
                            <a:pt x="1881963" y="1743739"/>
                          </a:lnTo>
                          <a:lnTo>
                            <a:pt x="1701210" y="1743739"/>
                          </a:lnTo>
                          <a:lnTo>
                            <a:pt x="1509823" y="1796902"/>
                          </a:lnTo>
                          <a:lnTo>
                            <a:pt x="1350335" y="1850065"/>
                          </a:lnTo>
                          <a:lnTo>
                            <a:pt x="1297172" y="1786270"/>
                          </a:lnTo>
                          <a:lnTo>
                            <a:pt x="1233377" y="1850065"/>
                          </a:lnTo>
                          <a:lnTo>
                            <a:pt x="1190847" y="2030818"/>
                          </a:lnTo>
                          <a:lnTo>
                            <a:pt x="1063256" y="2073349"/>
                          </a:lnTo>
                          <a:lnTo>
                            <a:pt x="1010093" y="2009553"/>
                          </a:lnTo>
                          <a:lnTo>
                            <a:pt x="733647" y="1988288"/>
                          </a:lnTo>
                          <a:lnTo>
                            <a:pt x="648586" y="2052084"/>
                          </a:lnTo>
                          <a:lnTo>
                            <a:pt x="723014" y="2158409"/>
                          </a:lnTo>
                          <a:lnTo>
                            <a:pt x="797442" y="2190307"/>
                          </a:lnTo>
                          <a:lnTo>
                            <a:pt x="914400" y="2137144"/>
                          </a:lnTo>
                          <a:lnTo>
                            <a:pt x="1020726" y="2190307"/>
                          </a:lnTo>
                          <a:lnTo>
                            <a:pt x="988828" y="2296632"/>
                          </a:lnTo>
                          <a:lnTo>
                            <a:pt x="871870" y="2381693"/>
                          </a:lnTo>
                          <a:lnTo>
                            <a:pt x="999461" y="2402958"/>
                          </a:lnTo>
                          <a:lnTo>
                            <a:pt x="1095154" y="2509284"/>
                          </a:lnTo>
                          <a:lnTo>
                            <a:pt x="1073889" y="2519916"/>
                          </a:lnTo>
                          <a:lnTo>
                            <a:pt x="372140" y="2519916"/>
                          </a:lnTo>
                          <a:lnTo>
                            <a:pt x="297712" y="2413590"/>
                          </a:lnTo>
                          <a:lnTo>
                            <a:pt x="244549" y="2445488"/>
                          </a:lnTo>
                          <a:lnTo>
                            <a:pt x="265814" y="2509284"/>
                          </a:lnTo>
                          <a:lnTo>
                            <a:pt x="287079" y="2519916"/>
                          </a:lnTo>
                          <a:lnTo>
                            <a:pt x="10633" y="2519916"/>
                          </a:lnTo>
                          <a:lnTo>
                            <a:pt x="0" y="2413590"/>
                          </a:lnTo>
                          <a:lnTo>
                            <a:pt x="21265" y="2307265"/>
                          </a:lnTo>
                          <a:lnTo>
                            <a:pt x="223284" y="2190307"/>
                          </a:lnTo>
                          <a:lnTo>
                            <a:pt x="372140" y="2200939"/>
                          </a:lnTo>
                          <a:lnTo>
                            <a:pt x="425303" y="2041451"/>
                          </a:lnTo>
                          <a:lnTo>
                            <a:pt x="595423" y="2009553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2" name="자유형: 도형 111">
                      <a:extLst>
                        <a:ext uri="{FF2B5EF4-FFF2-40B4-BE49-F238E27FC236}">
                          <a16:creationId xmlns:a16="http://schemas.microsoft.com/office/drawing/2014/main" id="{D8C2F10F-C7FA-4652-B167-E12CC4806F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777" y="5050465"/>
                      <a:ext cx="1063256" cy="712382"/>
                    </a:xfrm>
                    <a:custGeom>
                      <a:avLst/>
                      <a:gdLst>
                        <a:gd name="connsiteX0" fmla="*/ 978195 w 1063256"/>
                        <a:gd name="connsiteY0" fmla="*/ 191386 h 712382"/>
                        <a:gd name="connsiteX1" fmla="*/ 967563 w 1063256"/>
                        <a:gd name="connsiteY1" fmla="*/ 63795 h 712382"/>
                        <a:gd name="connsiteX2" fmla="*/ 829339 w 1063256"/>
                        <a:gd name="connsiteY2" fmla="*/ 10633 h 712382"/>
                        <a:gd name="connsiteX3" fmla="*/ 680483 w 1063256"/>
                        <a:gd name="connsiteY3" fmla="*/ 0 h 712382"/>
                        <a:gd name="connsiteX4" fmla="*/ 520995 w 1063256"/>
                        <a:gd name="connsiteY4" fmla="*/ 63795 h 712382"/>
                        <a:gd name="connsiteX5" fmla="*/ 510363 w 1063256"/>
                        <a:gd name="connsiteY5" fmla="*/ 191386 h 712382"/>
                        <a:gd name="connsiteX6" fmla="*/ 340242 w 1063256"/>
                        <a:gd name="connsiteY6" fmla="*/ 191386 h 712382"/>
                        <a:gd name="connsiteX7" fmla="*/ 255181 w 1063256"/>
                        <a:gd name="connsiteY7" fmla="*/ 106326 h 712382"/>
                        <a:gd name="connsiteX8" fmla="*/ 63795 w 1063256"/>
                        <a:gd name="connsiteY8" fmla="*/ 308344 h 712382"/>
                        <a:gd name="connsiteX9" fmla="*/ 0 w 1063256"/>
                        <a:gd name="connsiteY9" fmla="*/ 499730 h 712382"/>
                        <a:gd name="connsiteX10" fmla="*/ 31897 w 1063256"/>
                        <a:gd name="connsiteY10" fmla="*/ 680484 h 712382"/>
                        <a:gd name="connsiteX11" fmla="*/ 21265 w 1063256"/>
                        <a:gd name="connsiteY11" fmla="*/ 712382 h 712382"/>
                        <a:gd name="connsiteX12" fmla="*/ 255181 w 1063256"/>
                        <a:gd name="connsiteY12" fmla="*/ 712382 h 712382"/>
                        <a:gd name="connsiteX13" fmla="*/ 393404 w 1063256"/>
                        <a:gd name="connsiteY13" fmla="*/ 595423 h 712382"/>
                        <a:gd name="connsiteX14" fmla="*/ 435935 w 1063256"/>
                        <a:gd name="connsiteY14" fmla="*/ 510363 h 712382"/>
                        <a:gd name="connsiteX15" fmla="*/ 712381 w 1063256"/>
                        <a:gd name="connsiteY15" fmla="*/ 446568 h 712382"/>
                        <a:gd name="connsiteX16" fmla="*/ 808074 w 1063256"/>
                        <a:gd name="connsiteY16" fmla="*/ 574158 h 712382"/>
                        <a:gd name="connsiteX17" fmla="*/ 850604 w 1063256"/>
                        <a:gd name="connsiteY17" fmla="*/ 425302 h 712382"/>
                        <a:gd name="connsiteX18" fmla="*/ 999460 w 1063256"/>
                        <a:gd name="connsiteY18" fmla="*/ 297712 h 712382"/>
                        <a:gd name="connsiteX19" fmla="*/ 1063256 w 1063256"/>
                        <a:gd name="connsiteY19" fmla="*/ 223284 h 712382"/>
                        <a:gd name="connsiteX20" fmla="*/ 978195 w 1063256"/>
                        <a:gd name="connsiteY20" fmla="*/ 191386 h 7123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063256" h="712382">
                          <a:moveTo>
                            <a:pt x="978195" y="191386"/>
                          </a:moveTo>
                          <a:lnTo>
                            <a:pt x="967563" y="63795"/>
                          </a:lnTo>
                          <a:lnTo>
                            <a:pt x="829339" y="10633"/>
                          </a:lnTo>
                          <a:lnTo>
                            <a:pt x="680483" y="0"/>
                          </a:lnTo>
                          <a:lnTo>
                            <a:pt x="520995" y="63795"/>
                          </a:lnTo>
                          <a:lnTo>
                            <a:pt x="510363" y="191386"/>
                          </a:lnTo>
                          <a:lnTo>
                            <a:pt x="340242" y="191386"/>
                          </a:lnTo>
                          <a:lnTo>
                            <a:pt x="255181" y="106326"/>
                          </a:lnTo>
                          <a:lnTo>
                            <a:pt x="63795" y="308344"/>
                          </a:lnTo>
                          <a:lnTo>
                            <a:pt x="0" y="499730"/>
                          </a:lnTo>
                          <a:lnTo>
                            <a:pt x="31897" y="680484"/>
                          </a:lnTo>
                          <a:lnTo>
                            <a:pt x="21265" y="712382"/>
                          </a:lnTo>
                          <a:lnTo>
                            <a:pt x="255181" y="712382"/>
                          </a:lnTo>
                          <a:lnTo>
                            <a:pt x="393404" y="595423"/>
                          </a:lnTo>
                          <a:lnTo>
                            <a:pt x="435935" y="510363"/>
                          </a:lnTo>
                          <a:lnTo>
                            <a:pt x="712381" y="446568"/>
                          </a:lnTo>
                          <a:lnTo>
                            <a:pt x="808074" y="574158"/>
                          </a:lnTo>
                          <a:lnTo>
                            <a:pt x="850604" y="425302"/>
                          </a:lnTo>
                          <a:lnTo>
                            <a:pt x="999460" y="297712"/>
                          </a:lnTo>
                          <a:lnTo>
                            <a:pt x="1063256" y="223284"/>
                          </a:lnTo>
                          <a:lnTo>
                            <a:pt x="978195" y="191386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3" name="자유형: 도형 112">
                      <a:extLst>
                        <a:ext uri="{FF2B5EF4-FFF2-40B4-BE49-F238E27FC236}">
                          <a16:creationId xmlns:a16="http://schemas.microsoft.com/office/drawing/2014/main" id="{65EA9983-F199-49A5-82A8-AE4C3ED06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1767" y="4890977"/>
                      <a:ext cx="127591" cy="233916"/>
                    </a:xfrm>
                    <a:custGeom>
                      <a:avLst/>
                      <a:gdLst>
                        <a:gd name="connsiteX0" fmla="*/ 127591 w 127591"/>
                        <a:gd name="connsiteY0" fmla="*/ 0 h 233916"/>
                        <a:gd name="connsiteX1" fmla="*/ 0 w 127591"/>
                        <a:gd name="connsiteY1" fmla="*/ 170121 h 233916"/>
                        <a:gd name="connsiteX2" fmla="*/ 0 w 127591"/>
                        <a:gd name="connsiteY2" fmla="*/ 212651 h 233916"/>
                        <a:gd name="connsiteX3" fmla="*/ 85061 w 127591"/>
                        <a:gd name="connsiteY3" fmla="*/ 233916 h 233916"/>
                        <a:gd name="connsiteX4" fmla="*/ 95693 w 127591"/>
                        <a:gd name="connsiteY4" fmla="*/ 148856 h 233916"/>
                        <a:gd name="connsiteX5" fmla="*/ 95693 w 127591"/>
                        <a:gd name="connsiteY5" fmla="*/ 148856 h 233916"/>
                        <a:gd name="connsiteX6" fmla="*/ 127591 w 127591"/>
                        <a:gd name="connsiteY6" fmla="*/ 0 h 2339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7591" h="233916">
                          <a:moveTo>
                            <a:pt x="127591" y="0"/>
                          </a:moveTo>
                          <a:lnTo>
                            <a:pt x="0" y="170121"/>
                          </a:lnTo>
                          <a:lnTo>
                            <a:pt x="0" y="212651"/>
                          </a:lnTo>
                          <a:lnTo>
                            <a:pt x="85061" y="233916"/>
                          </a:lnTo>
                          <a:lnTo>
                            <a:pt x="95693" y="148856"/>
                          </a:lnTo>
                          <a:lnTo>
                            <a:pt x="95693" y="148856"/>
                          </a:lnTo>
                          <a:lnTo>
                            <a:pt x="127591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EDDC1107-4AF1-46E4-80D4-1B88583CE7F2}"/>
                  </a:ext>
                </a:extLst>
              </p:cNvPr>
              <p:cNvSpPr/>
              <p:nvPr/>
            </p:nvSpPr>
            <p:spPr>
              <a:xfrm>
                <a:off x="5211027" y="3280115"/>
                <a:ext cx="76200" cy="60325"/>
              </a:xfrm>
              <a:custGeom>
                <a:avLst/>
                <a:gdLst>
                  <a:gd name="connsiteX0" fmla="*/ 0 w 76200"/>
                  <a:gd name="connsiteY0" fmla="*/ 6350 h 60325"/>
                  <a:gd name="connsiteX1" fmla="*/ 9525 w 76200"/>
                  <a:gd name="connsiteY1" fmla="*/ 60325 h 60325"/>
                  <a:gd name="connsiteX2" fmla="*/ 76200 w 76200"/>
                  <a:gd name="connsiteY2" fmla="*/ 31750 h 60325"/>
                  <a:gd name="connsiteX3" fmla="*/ 50800 w 76200"/>
                  <a:gd name="connsiteY3" fmla="*/ 0 h 60325"/>
                  <a:gd name="connsiteX4" fmla="*/ 0 w 76200"/>
                  <a:gd name="connsiteY4" fmla="*/ 6350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60325">
                    <a:moveTo>
                      <a:pt x="0" y="6350"/>
                    </a:moveTo>
                    <a:lnTo>
                      <a:pt x="9525" y="60325"/>
                    </a:lnTo>
                    <a:lnTo>
                      <a:pt x="76200" y="31750"/>
                    </a:lnTo>
                    <a:lnTo>
                      <a:pt x="50800" y="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C218A96F-B9BA-455D-A6F7-485A8D3791A4}"/>
                  </a:ext>
                </a:extLst>
              </p:cNvPr>
              <p:cNvSpPr/>
              <p:nvPr/>
            </p:nvSpPr>
            <p:spPr>
              <a:xfrm>
                <a:off x="5364088" y="3219322"/>
                <a:ext cx="44450" cy="50800"/>
              </a:xfrm>
              <a:custGeom>
                <a:avLst/>
                <a:gdLst>
                  <a:gd name="connsiteX0" fmla="*/ 28575 w 44450"/>
                  <a:gd name="connsiteY0" fmla="*/ 0 h 50800"/>
                  <a:gd name="connsiteX1" fmla="*/ 0 w 44450"/>
                  <a:gd name="connsiteY1" fmla="*/ 50800 h 50800"/>
                  <a:gd name="connsiteX2" fmla="*/ 44450 w 44450"/>
                  <a:gd name="connsiteY2" fmla="*/ 50800 h 50800"/>
                  <a:gd name="connsiteX3" fmla="*/ 28575 w 44450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0" h="50800">
                    <a:moveTo>
                      <a:pt x="28575" y="0"/>
                    </a:moveTo>
                    <a:lnTo>
                      <a:pt x="0" y="50800"/>
                    </a:lnTo>
                    <a:lnTo>
                      <a:pt x="44450" y="50800"/>
                    </a:lnTo>
                    <a:lnTo>
                      <a:pt x="2857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9" name="타원 118">
              <a:extLst>
                <a:ext uri="{FF2B5EF4-FFF2-40B4-BE49-F238E27FC236}">
                  <a16:creationId xmlns:a16="http://schemas.microsoft.com/office/drawing/2014/main" id="{C8752958-07DF-4E35-9D47-401804BFEF5A}"/>
                </a:ext>
              </a:extLst>
            </p:cNvPr>
            <p:cNvSpPr/>
            <p:nvPr/>
          </p:nvSpPr>
          <p:spPr>
            <a:xfrm>
              <a:off x="4662101" y="357331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AAEFDB86-5DC6-430A-B0EA-EA64E028FC03}"/>
                </a:ext>
              </a:extLst>
            </p:cNvPr>
            <p:cNvSpPr/>
            <p:nvPr/>
          </p:nvSpPr>
          <p:spPr>
            <a:xfrm>
              <a:off x="4919601" y="4038064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66E93C05-2441-464C-B56F-C11005674E28}"/>
                </a:ext>
              </a:extLst>
            </p:cNvPr>
            <p:cNvSpPr/>
            <p:nvPr/>
          </p:nvSpPr>
          <p:spPr>
            <a:xfrm>
              <a:off x="4748152" y="3947575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1ECA8A39-8803-4F50-8C47-E023420579CC}"/>
                </a:ext>
              </a:extLst>
            </p:cNvPr>
            <p:cNvSpPr/>
            <p:nvPr/>
          </p:nvSpPr>
          <p:spPr>
            <a:xfrm>
              <a:off x="4800213" y="2744635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>
              <a:extLst>
                <a:ext uri="{FF2B5EF4-FFF2-40B4-BE49-F238E27FC236}">
                  <a16:creationId xmlns:a16="http://schemas.microsoft.com/office/drawing/2014/main" id="{4D56CE95-0D34-4305-92E1-E67D9E4C8F41}"/>
                </a:ext>
              </a:extLst>
            </p:cNvPr>
            <p:cNvSpPr/>
            <p:nvPr/>
          </p:nvSpPr>
          <p:spPr>
            <a:xfrm>
              <a:off x="4308320" y="3024921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타원 133">
              <a:extLst>
                <a:ext uri="{FF2B5EF4-FFF2-40B4-BE49-F238E27FC236}">
                  <a16:creationId xmlns:a16="http://schemas.microsoft.com/office/drawing/2014/main" id="{3CAD5A29-ACC0-449A-9895-A70B5DCDD726}"/>
                </a:ext>
              </a:extLst>
            </p:cNvPr>
            <p:cNvSpPr/>
            <p:nvPr/>
          </p:nvSpPr>
          <p:spPr>
            <a:xfrm>
              <a:off x="4327370" y="2853471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54C68EF6-82BC-4497-9DC2-BF0EC28F716F}"/>
                </a:ext>
              </a:extLst>
            </p:cNvPr>
            <p:cNvSpPr/>
            <p:nvPr/>
          </p:nvSpPr>
          <p:spPr>
            <a:xfrm>
              <a:off x="4122582" y="2524859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45E63901-52E3-4980-B28E-70335CE9D78C}"/>
                </a:ext>
              </a:extLst>
            </p:cNvPr>
            <p:cNvSpPr/>
            <p:nvPr/>
          </p:nvSpPr>
          <p:spPr>
            <a:xfrm>
              <a:off x="3894657" y="2258042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B7FC595A-EA54-4EBC-B0A6-CD7153917415}"/>
                </a:ext>
              </a:extLst>
            </p:cNvPr>
            <p:cNvSpPr/>
            <p:nvPr/>
          </p:nvSpPr>
          <p:spPr>
            <a:xfrm>
              <a:off x="3773017" y="2443211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id="{D3C0EDB1-4D4D-43FB-A981-FD1E85492972}"/>
                </a:ext>
              </a:extLst>
            </p:cNvPr>
            <p:cNvSpPr/>
            <p:nvPr/>
          </p:nvSpPr>
          <p:spPr>
            <a:xfrm>
              <a:off x="3557286" y="250744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C9E6C435-F704-4982-A344-4F9357580EE8}"/>
                </a:ext>
              </a:extLst>
            </p:cNvPr>
            <p:cNvSpPr/>
            <p:nvPr/>
          </p:nvSpPr>
          <p:spPr>
            <a:xfrm>
              <a:off x="2874807" y="2920147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타원 142">
              <a:extLst>
                <a:ext uri="{FF2B5EF4-FFF2-40B4-BE49-F238E27FC236}">
                  <a16:creationId xmlns:a16="http://schemas.microsoft.com/office/drawing/2014/main" id="{D87F5662-BC96-4C67-9792-592E8FF1E4E6}"/>
                </a:ext>
              </a:extLst>
            </p:cNvPr>
            <p:cNvSpPr/>
            <p:nvPr/>
          </p:nvSpPr>
          <p:spPr>
            <a:xfrm>
              <a:off x="3242103" y="2173424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44">
              <a:extLst>
                <a:ext uri="{FF2B5EF4-FFF2-40B4-BE49-F238E27FC236}">
                  <a16:creationId xmlns:a16="http://schemas.microsoft.com/office/drawing/2014/main" id="{7939DF12-B0CB-4023-B35F-0D4266E94BCB}"/>
                </a:ext>
              </a:extLst>
            </p:cNvPr>
            <p:cNvSpPr/>
            <p:nvPr/>
          </p:nvSpPr>
          <p:spPr>
            <a:xfrm>
              <a:off x="3138329" y="3446156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76A0E695-1262-4FFA-ABD4-CDB186EBEED3}"/>
                </a:ext>
              </a:extLst>
            </p:cNvPr>
            <p:cNvSpPr/>
            <p:nvPr/>
          </p:nvSpPr>
          <p:spPr>
            <a:xfrm>
              <a:off x="3317719" y="357331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0530BAE-DABC-4BF8-81B5-D4AB0B1AFE9D}"/>
                </a:ext>
              </a:extLst>
            </p:cNvPr>
            <p:cNvSpPr txBox="1"/>
            <p:nvPr/>
          </p:nvSpPr>
          <p:spPr>
            <a:xfrm>
              <a:off x="4742173" y="4061294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대전</a:t>
              </a:r>
              <a:endParaRPr lang="en-US" altLang="ko-KR" sz="900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B891DD8-D39E-4D30-A271-3EAAAC94AC00}"/>
                </a:ext>
              </a:extLst>
            </p:cNvPr>
            <p:cNvSpPr txBox="1"/>
            <p:nvPr/>
          </p:nvSpPr>
          <p:spPr>
            <a:xfrm>
              <a:off x="4567555" y="3956675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아산</a:t>
              </a:r>
              <a:endParaRPr lang="en-US" altLang="ko-KR" sz="9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B0BEF4E-9FE3-4F33-848D-E78062775CBA}"/>
                </a:ext>
              </a:extLst>
            </p:cNvPr>
            <p:cNvSpPr txBox="1"/>
            <p:nvPr/>
          </p:nvSpPr>
          <p:spPr>
            <a:xfrm>
              <a:off x="4356682" y="3410647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인천</a:t>
              </a:r>
              <a:endParaRPr lang="en-US" altLang="ko-KR" sz="900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6F80BFF-2B1C-43EC-91C1-01D7AB1E2B2B}"/>
                </a:ext>
              </a:extLst>
            </p:cNvPr>
            <p:cNvSpPr txBox="1"/>
            <p:nvPr/>
          </p:nvSpPr>
          <p:spPr>
            <a:xfrm>
              <a:off x="4632781" y="3235056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한성</a:t>
              </a:r>
              <a:endParaRPr lang="en-US" altLang="ko-KR" sz="900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6F53EDB-FC51-490A-A293-3A2AACE9A8CD}"/>
                </a:ext>
              </a:extLst>
            </p:cNvPr>
            <p:cNvSpPr txBox="1"/>
            <p:nvPr/>
          </p:nvSpPr>
          <p:spPr>
            <a:xfrm>
              <a:off x="3990482" y="275607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평양</a:t>
              </a:r>
              <a:endParaRPr lang="en-US" altLang="ko-KR" sz="900" dirty="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BE0CBA6-6D34-440B-969B-7776B786FDFC}"/>
                </a:ext>
              </a:extLst>
            </p:cNvPr>
            <p:cNvSpPr txBox="1"/>
            <p:nvPr/>
          </p:nvSpPr>
          <p:spPr>
            <a:xfrm>
              <a:off x="2564164" y="2888957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여순</a:t>
              </a:r>
              <a:endParaRPr lang="en-US" altLang="ko-KR" sz="900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551256A-4F47-44C1-858D-22BD0E45840C}"/>
                </a:ext>
              </a:extLst>
            </p:cNvPr>
            <p:cNvSpPr txBox="1"/>
            <p:nvPr/>
          </p:nvSpPr>
          <p:spPr>
            <a:xfrm>
              <a:off x="2824903" y="347869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위해</a:t>
              </a:r>
              <a:endParaRPr lang="en-US" altLang="ko-KR" sz="9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6AD57B22-DA61-4BCE-B761-F1FB5C515B37}"/>
                </a:ext>
              </a:extLst>
            </p:cNvPr>
            <p:cNvSpPr txBox="1"/>
            <p:nvPr/>
          </p:nvSpPr>
          <p:spPr>
            <a:xfrm>
              <a:off x="3162420" y="3599535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영성</a:t>
              </a:r>
              <a:endParaRPr lang="en-US" altLang="ko-KR" sz="900" dirty="0"/>
            </a:p>
          </p:txBody>
        </p:sp>
        <p:sp>
          <p:nvSpPr>
            <p:cNvPr id="172" name="타원 171">
              <a:extLst>
                <a:ext uri="{FF2B5EF4-FFF2-40B4-BE49-F238E27FC236}">
                  <a16:creationId xmlns:a16="http://schemas.microsoft.com/office/drawing/2014/main" id="{569EB74F-1BCC-4256-B500-161D5BC5C154}"/>
                </a:ext>
              </a:extLst>
            </p:cNvPr>
            <p:cNvSpPr/>
            <p:nvPr/>
          </p:nvSpPr>
          <p:spPr>
            <a:xfrm>
              <a:off x="3947107" y="2450783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0832EB0-A9E2-4A13-BFAC-C0E1E8803815}"/>
                </a:ext>
              </a:extLst>
            </p:cNvPr>
            <p:cNvSpPr txBox="1"/>
            <p:nvPr/>
          </p:nvSpPr>
          <p:spPr>
            <a:xfrm>
              <a:off x="3707084" y="206158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단동</a:t>
              </a:r>
              <a:endParaRPr lang="en-US" altLang="ko-KR" sz="900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61D6535-3826-4AA1-AEBB-A771C3B1D600}"/>
                </a:ext>
              </a:extLst>
            </p:cNvPr>
            <p:cNvSpPr txBox="1"/>
            <p:nvPr/>
          </p:nvSpPr>
          <p:spPr>
            <a:xfrm>
              <a:off x="3873292" y="2251900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신의주</a:t>
              </a:r>
              <a:endParaRPr lang="en-US" altLang="ko-KR" sz="900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4E2F201-90B7-4803-A6EB-D2D1A49E503D}"/>
                </a:ext>
              </a:extLst>
            </p:cNvPr>
            <p:cNvSpPr txBox="1"/>
            <p:nvPr/>
          </p:nvSpPr>
          <p:spPr>
            <a:xfrm>
              <a:off x="3383490" y="2513803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고산</a:t>
              </a:r>
              <a:endParaRPr lang="en-US" altLang="ko-KR" sz="900" dirty="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902B507-7984-4371-A0F5-7F195E220A6E}"/>
                </a:ext>
              </a:extLst>
            </p:cNvPr>
            <p:cNvSpPr txBox="1"/>
            <p:nvPr/>
          </p:nvSpPr>
          <p:spPr>
            <a:xfrm>
              <a:off x="3016323" y="196919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영구</a:t>
              </a:r>
              <a:endParaRPr lang="en-US" altLang="ko-KR" sz="900" dirty="0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53A1CCC6-45F9-4043-BB40-B4DD06D87E1F}"/>
              </a:ext>
            </a:extLst>
          </p:cNvPr>
          <p:cNvGrpSpPr/>
          <p:nvPr/>
        </p:nvGrpSpPr>
        <p:grpSpPr>
          <a:xfrm>
            <a:off x="778906" y="815183"/>
            <a:ext cx="7680189" cy="4799713"/>
            <a:chOff x="-3155994" y="845294"/>
            <a:chExt cx="7652754" cy="4512689"/>
          </a:xfrm>
        </p:grpSpPr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05014DF7-8C03-46EA-AF8E-8E533806F686}"/>
                </a:ext>
              </a:extLst>
            </p:cNvPr>
            <p:cNvSpPr/>
            <p:nvPr/>
          </p:nvSpPr>
          <p:spPr>
            <a:xfrm>
              <a:off x="-3147383" y="1293810"/>
              <a:ext cx="7644143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313336F7-B2AD-4A92-9B6E-E9AF126C4B4D}"/>
                </a:ext>
              </a:extLst>
            </p:cNvPr>
            <p:cNvSpPr/>
            <p:nvPr/>
          </p:nvSpPr>
          <p:spPr>
            <a:xfrm>
              <a:off x="-3155994" y="845294"/>
              <a:ext cx="7652754" cy="448516"/>
            </a:xfrm>
            <a:prstGeom prst="rect">
              <a:avLst/>
            </a:prstGeom>
            <a:solidFill>
              <a:srgbClr val="AA9E84"/>
            </a:solidFill>
            <a:ln w="6350">
              <a:solidFill>
                <a:srgbClr val="AA9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지상 전투</a:t>
              </a:r>
            </a:p>
          </p:txBody>
        </p:sp>
      </p:grpSp>
      <p:pic>
        <p:nvPicPr>
          <p:cNvPr id="194" name="그림 193">
            <a:extLst>
              <a:ext uri="{FF2B5EF4-FFF2-40B4-BE49-F238E27FC236}">
                <a16:creationId xmlns:a16="http://schemas.microsoft.com/office/drawing/2014/main" id="{AD2DB683-5E7F-4CD5-8FD0-6FE3A2B19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71" y="3951075"/>
            <a:ext cx="146410" cy="146410"/>
          </a:xfrm>
          <a:prstGeom prst="rect">
            <a:avLst/>
          </a:prstGeom>
        </p:spPr>
      </p:pic>
      <p:sp>
        <p:nvSpPr>
          <p:cNvPr id="196" name="타원 195">
            <a:extLst>
              <a:ext uri="{FF2B5EF4-FFF2-40B4-BE49-F238E27FC236}">
                <a16:creationId xmlns:a16="http://schemas.microsoft.com/office/drawing/2014/main" id="{E8C67F81-2E4C-4DE1-B619-E4079EE0F4BD}"/>
              </a:ext>
            </a:extLst>
          </p:cNvPr>
          <p:cNvSpPr/>
          <p:nvPr/>
        </p:nvSpPr>
        <p:spPr>
          <a:xfrm>
            <a:off x="5983936" y="500679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8137DA-96F5-415C-9BC4-DD655FCA56FD}"/>
              </a:ext>
            </a:extLst>
          </p:cNvPr>
          <p:cNvSpPr txBox="1"/>
          <p:nvPr/>
        </p:nvSpPr>
        <p:spPr>
          <a:xfrm>
            <a:off x="5988135" y="490244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시모노세키</a:t>
            </a:r>
            <a:endParaRPr lang="en-US" altLang="ko-KR" sz="90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8A84221-D869-4343-ABF2-6440B9F9C1D9}"/>
              </a:ext>
            </a:extLst>
          </p:cNvPr>
          <p:cNvGrpSpPr/>
          <p:nvPr/>
        </p:nvGrpSpPr>
        <p:grpSpPr>
          <a:xfrm>
            <a:off x="4781550" y="3690938"/>
            <a:ext cx="1223963" cy="1333499"/>
            <a:chOff x="4781550" y="3690938"/>
            <a:chExt cx="1223963" cy="1333499"/>
          </a:xfrm>
        </p:grpSpPr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DDB96348-9223-44DA-BAA1-D663564ABDCE}"/>
                </a:ext>
              </a:extLst>
            </p:cNvPr>
            <p:cNvSpPr/>
            <p:nvPr/>
          </p:nvSpPr>
          <p:spPr>
            <a:xfrm>
              <a:off x="4781550" y="3690938"/>
              <a:ext cx="1223963" cy="1333499"/>
            </a:xfrm>
            <a:custGeom>
              <a:avLst/>
              <a:gdLst>
                <a:gd name="connsiteX0" fmla="*/ 1176338 w 1176338"/>
                <a:gd name="connsiteY0" fmla="*/ 1328737 h 1328737"/>
                <a:gd name="connsiteX1" fmla="*/ 619125 w 1176338"/>
                <a:gd name="connsiteY1" fmla="*/ 933450 h 1328737"/>
                <a:gd name="connsiteX2" fmla="*/ 481013 w 1176338"/>
                <a:gd name="connsiteY2" fmla="*/ 714375 h 1328737"/>
                <a:gd name="connsiteX3" fmla="*/ 276225 w 1176338"/>
                <a:gd name="connsiteY3" fmla="*/ 371475 h 1328737"/>
                <a:gd name="connsiteX4" fmla="*/ 28575 w 1176338"/>
                <a:gd name="connsiteY4" fmla="*/ 0 h 1328737"/>
                <a:gd name="connsiteX5" fmla="*/ 0 w 1176338"/>
                <a:gd name="connsiteY5" fmla="*/ 438150 h 1328737"/>
                <a:gd name="connsiteX0" fmla="*/ 1223963 w 1223963"/>
                <a:gd name="connsiteY0" fmla="*/ 1333499 h 1333499"/>
                <a:gd name="connsiteX1" fmla="*/ 619125 w 1223963"/>
                <a:gd name="connsiteY1" fmla="*/ 933450 h 1333499"/>
                <a:gd name="connsiteX2" fmla="*/ 481013 w 1223963"/>
                <a:gd name="connsiteY2" fmla="*/ 714375 h 1333499"/>
                <a:gd name="connsiteX3" fmla="*/ 276225 w 1223963"/>
                <a:gd name="connsiteY3" fmla="*/ 371475 h 1333499"/>
                <a:gd name="connsiteX4" fmla="*/ 28575 w 1223963"/>
                <a:gd name="connsiteY4" fmla="*/ 0 h 1333499"/>
                <a:gd name="connsiteX5" fmla="*/ 0 w 1223963"/>
                <a:gd name="connsiteY5" fmla="*/ 438150 h 1333499"/>
                <a:gd name="connsiteX0" fmla="*/ 1223963 w 1223963"/>
                <a:gd name="connsiteY0" fmla="*/ 1304924 h 1304924"/>
                <a:gd name="connsiteX1" fmla="*/ 619125 w 1223963"/>
                <a:gd name="connsiteY1" fmla="*/ 904875 h 1304924"/>
                <a:gd name="connsiteX2" fmla="*/ 481013 w 1223963"/>
                <a:gd name="connsiteY2" fmla="*/ 685800 h 1304924"/>
                <a:gd name="connsiteX3" fmla="*/ 276225 w 1223963"/>
                <a:gd name="connsiteY3" fmla="*/ 342900 h 1304924"/>
                <a:gd name="connsiteX4" fmla="*/ 35719 w 1223963"/>
                <a:gd name="connsiteY4" fmla="*/ 0 h 1304924"/>
                <a:gd name="connsiteX5" fmla="*/ 0 w 1223963"/>
                <a:gd name="connsiteY5" fmla="*/ 409575 h 1304924"/>
                <a:gd name="connsiteX0" fmla="*/ 1223963 w 1223963"/>
                <a:gd name="connsiteY0" fmla="*/ 1333499 h 1333499"/>
                <a:gd name="connsiteX1" fmla="*/ 619125 w 1223963"/>
                <a:gd name="connsiteY1" fmla="*/ 933450 h 1333499"/>
                <a:gd name="connsiteX2" fmla="*/ 481013 w 1223963"/>
                <a:gd name="connsiteY2" fmla="*/ 714375 h 1333499"/>
                <a:gd name="connsiteX3" fmla="*/ 276225 w 1223963"/>
                <a:gd name="connsiteY3" fmla="*/ 371475 h 1333499"/>
                <a:gd name="connsiteX4" fmla="*/ 35719 w 1223963"/>
                <a:gd name="connsiteY4" fmla="*/ 0 h 1333499"/>
                <a:gd name="connsiteX5" fmla="*/ 0 w 1223963"/>
                <a:gd name="connsiteY5" fmla="*/ 438150 h 133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963" h="1333499">
                  <a:moveTo>
                    <a:pt x="1223963" y="1333499"/>
                  </a:moveTo>
                  <a:lnTo>
                    <a:pt x="619125" y="933450"/>
                  </a:lnTo>
                  <a:lnTo>
                    <a:pt x="481013" y="714375"/>
                  </a:lnTo>
                  <a:lnTo>
                    <a:pt x="276225" y="371475"/>
                  </a:lnTo>
                  <a:lnTo>
                    <a:pt x="35719" y="0"/>
                  </a:lnTo>
                  <a:lnTo>
                    <a:pt x="0" y="438150"/>
                  </a:lnTo>
                </a:path>
              </a:pathLst>
            </a:custGeom>
            <a:noFill/>
            <a:ln>
              <a:solidFill>
                <a:srgbClr val="97030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1CDADC9-10AD-4943-85F0-9FD9A5B01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903" y="3730185"/>
              <a:ext cx="345496" cy="345496"/>
            </a:xfrm>
            <a:prstGeom prst="rect">
              <a:avLst/>
            </a:prstGeom>
          </p:spPr>
        </p:pic>
      </p:grpSp>
      <p:sp>
        <p:nvSpPr>
          <p:cNvPr id="197" name="타원 196">
            <a:extLst>
              <a:ext uri="{FF2B5EF4-FFF2-40B4-BE49-F238E27FC236}">
                <a16:creationId xmlns:a16="http://schemas.microsoft.com/office/drawing/2014/main" id="{C1339979-AB2F-489C-8BF7-3A06510B35B0}"/>
              </a:ext>
            </a:extLst>
          </p:cNvPr>
          <p:cNvSpPr/>
          <p:nvPr/>
        </p:nvSpPr>
        <p:spPr>
          <a:xfrm>
            <a:off x="4792857" y="366962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타원 197">
            <a:extLst>
              <a:ext uri="{FF2B5EF4-FFF2-40B4-BE49-F238E27FC236}">
                <a16:creationId xmlns:a16="http://schemas.microsoft.com/office/drawing/2014/main" id="{C4D8C42E-6FED-4902-AAD9-91B5B3FF4D40}"/>
              </a:ext>
            </a:extLst>
          </p:cNvPr>
          <p:cNvSpPr/>
          <p:nvPr/>
        </p:nvSpPr>
        <p:spPr>
          <a:xfrm>
            <a:off x="5031307" y="40438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EE24E066-5164-4F26-90E2-75C0812BA96B}"/>
              </a:ext>
            </a:extLst>
          </p:cNvPr>
          <p:cNvSpPr txBox="1"/>
          <p:nvPr/>
        </p:nvSpPr>
        <p:spPr>
          <a:xfrm>
            <a:off x="4865249" y="403844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충주</a:t>
            </a:r>
            <a:endParaRPr lang="en-US" altLang="ko-KR" sz="900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E338DE0-9803-44DA-A26D-8F4E531DEAD6}"/>
              </a:ext>
            </a:extLst>
          </p:cNvPr>
          <p:cNvSpPr txBox="1"/>
          <p:nvPr/>
        </p:nvSpPr>
        <p:spPr>
          <a:xfrm>
            <a:off x="5066579" y="421607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대구</a:t>
            </a:r>
            <a:endParaRPr lang="en-US" altLang="ko-KR" sz="900" dirty="0"/>
          </a:p>
        </p:txBody>
      </p:sp>
      <p:sp>
        <p:nvSpPr>
          <p:cNvPr id="202" name="타원 201">
            <a:extLst>
              <a:ext uri="{FF2B5EF4-FFF2-40B4-BE49-F238E27FC236}">
                <a16:creationId xmlns:a16="http://schemas.microsoft.com/office/drawing/2014/main" id="{49127AF1-525A-459C-A685-81ABF0C31BED}"/>
              </a:ext>
            </a:extLst>
          </p:cNvPr>
          <p:cNvSpPr/>
          <p:nvPr/>
        </p:nvSpPr>
        <p:spPr>
          <a:xfrm>
            <a:off x="5250382" y="4391549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타원 202">
            <a:extLst>
              <a:ext uri="{FF2B5EF4-FFF2-40B4-BE49-F238E27FC236}">
                <a16:creationId xmlns:a16="http://schemas.microsoft.com/office/drawing/2014/main" id="{C805AABA-FEDD-4ADE-AC56-1C154458939F}"/>
              </a:ext>
            </a:extLst>
          </p:cNvPr>
          <p:cNvSpPr/>
          <p:nvPr/>
        </p:nvSpPr>
        <p:spPr>
          <a:xfrm>
            <a:off x="5374207" y="459633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F4FF443-4A6F-4F46-9FCA-90233D30B55F}"/>
              </a:ext>
            </a:extLst>
          </p:cNvPr>
          <p:cNvSpPr txBox="1"/>
          <p:nvPr/>
        </p:nvSpPr>
        <p:spPr>
          <a:xfrm>
            <a:off x="5203437" y="459751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부산</a:t>
            </a:r>
            <a:endParaRPr lang="en-US" altLang="ko-KR" sz="9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47BED4B-EC51-4116-931C-F1BA1E9391B4}"/>
              </a:ext>
            </a:extLst>
          </p:cNvPr>
          <p:cNvGrpSpPr/>
          <p:nvPr/>
        </p:nvGrpSpPr>
        <p:grpSpPr>
          <a:xfrm>
            <a:off x="3200399" y="3715703"/>
            <a:ext cx="1541145" cy="429577"/>
            <a:chOff x="3200399" y="3715703"/>
            <a:chExt cx="1541145" cy="429577"/>
          </a:xfrm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35967724-1B1F-46BD-A03B-B31278D37C08}"/>
                </a:ext>
              </a:extLst>
            </p:cNvPr>
            <p:cNvSpPr/>
            <p:nvPr/>
          </p:nvSpPr>
          <p:spPr>
            <a:xfrm>
              <a:off x="3200399" y="3715703"/>
              <a:ext cx="1541145" cy="429577"/>
            </a:xfrm>
            <a:custGeom>
              <a:avLst/>
              <a:gdLst>
                <a:gd name="connsiteX0" fmla="*/ 0 w 1569720"/>
                <a:gd name="connsiteY0" fmla="*/ 0 h 472440"/>
                <a:gd name="connsiteX1" fmla="*/ 1455420 w 1569720"/>
                <a:gd name="connsiteY1" fmla="*/ 281940 h 472440"/>
                <a:gd name="connsiteX2" fmla="*/ 1569720 w 1569720"/>
                <a:gd name="connsiteY2" fmla="*/ 472440 h 472440"/>
                <a:gd name="connsiteX0" fmla="*/ 0 w 1541145"/>
                <a:gd name="connsiteY0" fmla="*/ 0 h 472440"/>
                <a:gd name="connsiteX1" fmla="*/ 1455420 w 1541145"/>
                <a:gd name="connsiteY1" fmla="*/ 281940 h 472440"/>
                <a:gd name="connsiteX2" fmla="*/ 1541145 w 1541145"/>
                <a:gd name="connsiteY2" fmla="*/ 472440 h 472440"/>
                <a:gd name="connsiteX0" fmla="*/ 0 w 1541145"/>
                <a:gd name="connsiteY0" fmla="*/ 0 h 429577"/>
                <a:gd name="connsiteX1" fmla="*/ 1455420 w 1541145"/>
                <a:gd name="connsiteY1" fmla="*/ 239077 h 429577"/>
                <a:gd name="connsiteX2" fmla="*/ 1541145 w 1541145"/>
                <a:gd name="connsiteY2" fmla="*/ 429577 h 4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145" h="429577">
                  <a:moveTo>
                    <a:pt x="0" y="0"/>
                  </a:moveTo>
                  <a:lnTo>
                    <a:pt x="1455420" y="239077"/>
                  </a:lnTo>
                  <a:lnTo>
                    <a:pt x="1541145" y="429577"/>
                  </a:ln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F905936-3BFE-4BF9-97EA-400B89EB3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163" y="3764306"/>
              <a:ext cx="315842" cy="315842"/>
            </a:xfrm>
            <a:prstGeom prst="rect">
              <a:avLst/>
            </a:prstGeom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D280106-DAF0-4D20-9D98-810B2589C36A}"/>
              </a:ext>
            </a:extLst>
          </p:cNvPr>
          <p:cNvGrpSpPr/>
          <p:nvPr/>
        </p:nvGrpSpPr>
        <p:grpSpPr>
          <a:xfrm>
            <a:off x="3204523" y="4060139"/>
            <a:ext cx="1626921" cy="877553"/>
            <a:chOff x="3204523" y="4060139"/>
            <a:chExt cx="1626921" cy="87755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DE73646-58C9-45B1-B48E-752FD305B74D}"/>
                </a:ext>
              </a:extLst>
            </p:cNvPr>
            <p:cNvGrpSpPr/>
            <p:nvPr/>
          </p:nvGrpSpPr>
          <p:grpSpPr>
            <a:xfrm>
              <a:off x="3204523" y="4150790"/>
              <a:ext cx="1520768" cy="786902"/>
              <a:chOff x="3204523" y="4150790"/>
              <a:chExt cx="1520768" cy="786902"/>
            </a:xfrm>
          </p:grpSpPr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70541AC1-C50B-4E34-B1A7-2B6E4EF1FCA8}"/>
                  </a:ext>
                </a:extLst>
              </p:cNvPr>
              <p:cNvSpPr/>
              <p:nvPr/>
            </p:nvSpPr>
            <p:spPr>
              <a:xfrm>
                <a:off x="3730714" y="4150790"/>
                <a:ext cx="994577" cy="266247"/>
              </a:xfrm>
              <a:custGeom>
                <a:avLst/>
                <a:gdLst>
                  <a:gd name="connsiteX0" fmla="*/ 539750 w 539750"/>
                  <a:gd name="connsiteY0" fmla="*/ 0 h 203200"/>
                  <a:gd name="connsiteX1" fmla="*/ 12700 w 539750"/>
                  <a:gd name="connsiteY1" fmla="*/ 95250 h 203200"/>
                  <a:gd name="connsiteX2" fmla="*/ 0 w 539750"/>
                  <a:gd name="connsiteY2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9750" h="203200">
                    <a:moveTo>
                      <a:pt x="539750" y="0"/>
                    </a:moveTo>
                    <a:lnTo>
                      <a:pt x="12700" y="95250"/>
                    </a:lnTo>
                    <a:lnTo>
                      <a:pt x="0" y="20320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3838F9E-8BD3-4480-BA0E-0A44CB45B394}"/>
                  </a:ext>
                </a:extLst>
              </p:cNvPr>
              <p:cNvSpPr txBox="1"/>
              <p:nvPr/>
            </p:nvSpPr>
            <p:spPr>
              <a:xfrm>
                <a:off x="3204523" y="4429861"/>
                <a:ext cx="93006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1894</a:t>
                </a:r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년 </a:t>
                </a:r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7.29.</a:t>
                </a:r>
              </a:p>
              <a:p>
                <a:pPr algn="ctr"/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성환 전투</a:t>
                </a:r>
                <a:endParaRPr lang="en-US" altLang="ko-KR" sz="9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ctr"/>
                <a:r>
                  <a:rPr lang="ko-KR" altLang="en-US" sz="900" dirty="0">
                    <a:solidFill>
                      <a:srgbClr val="970303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승리</a:t>
                </a:r>
              </a:p>
            </p:txBody>
          </p:sp>
        </p:grpSp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id="{EB7E98DC-71E1-40BC-A72D-2F2372D5A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034" y="4060139"/>
              <a:ext cx="146410" cy="146410"/>
            </a:xfrm>
            <a:prstGeom prst="rect">
              <a:avLst/>
            </a:prstGeom>
          </p:spPr>
        </p:pic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C0CB9F23-FEB5-4C4D-BB7E-84F5542A60DF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FEF09D46-F290-421F-9246-4BDE4D532059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C2FE3ECC-2C11-45F6-AABB-DCCB83933BBA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512EC55E-1845-4BA4-8EF4-2560B011F047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D79A0B65-967B-4CC4-999F-5CD3A9EA3D95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35F2E55F-76C2-4B07-9C4F-179F13ADA5EE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25DCD088-6C51-4D45-944D-4A5BAE5FFD97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45FA55E0-9A79-41F8-BDD6-5B18E41BAAFC}"/>
              </a:ext>
            </a:extLst>
          </p:cNvPr>
          <p:cNvSpPr/>
          <p:nvPr/>
        </p:nvSpPr>
        <p:spPr>
          <a:xfrm>
            <a:off x="0" y="-9255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64737-41F3-4731-9FDF-4F67616D1C12}"/>
              </a:ext>
            </a:extLst>
          </p:cNvPr>
          <p:cNvSpPr txBox="1"/>
          <p:nvPr/>
        </p:nvSpPr>
        <p:spPr>
          <a:xfrm>
            <a:off x="698916" y="27710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발발</a:t>
            </a:r>
            <a:endParaRPr lang="ko-KR" altLang="en-US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600F6F4-A866-4BDA-ABB8-4F6E74786F04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51710FE2-DFD6-4406-9528-AC9885465AD5}"/>
              </a:ext>
            </a:extLst>
          </p:cNvPr>
          <p:cNvGrpSpPr/>
          <p:nvPr/>
        </p:nvGrpSpPr>
        <p:grpSpPr>
          <a:xfrm>
            <a:off x="925076" y="1357965"/>
            <a:ext cx="7305036" cy="4099388"/>
            <a:chOff x="1919342" y="1753200"/>
            <a:chExt cx="5175639" cy="2904428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C610809A-2214-4A00-9D99-E522B4AEB714}"/>
                </a:ext>
              </a:extLst>
            </p:cNvPr>
            <p:cNvGrpSpPr/>
            <p:nvPr/>
          </p:nvGrpSpPr>
          <p:grpSpPr>
            <a:xfrm>
              <a:off x="1919342" y="1753200"/>
              <a:ext cx="5175639" cy="2904428"/>
              <a:chOff x="-1254642" y="-127591"/>
              <a:chExt cx="10515600" cy="5901070"/>
            </a:xfrm>
            <a:grpFill/>
          </p:grpSpPr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C2D501AF-5D51-48ED-AD8C-44672498BC7B}"/>
                  </a:ext>
                </a:extLst>
              </p:cNvPr>
              <p:cNvSpPr/>
              <p:nvPr/>
            </p:nvSpPr>
            <p:spPr>
              <a:xfrm>
                <a:off x="3848986" y="5475767"/>
                <a:ext cx="350874" cy="191386"/>
              </a:xfrm>
              <a:custGeom>
                <a:avLst/>
                <a:gdLst>
                  <a:gd name="connsiteX0" fmla="*/ 265814 w 350874"/>
                  <a:gd name="connsiteY0" fmla="*/ 0 h 191386"/>
                  <a:gd name="connsiteX1" fmla="*/ 31898 w 350874"/>
                  <a:gd name="connsiteY1" fmla="*/ 74428 h 191386"/>
                  <a:gd name="connsiteX2" fmla="*/ 0 w 350874"/>
                  <a:gd name="connsiteY2" fmla="*/ 148856 h 191386"/>
                  <a:gd name="connsiteX3" fmla="*/ 42530 w 350874"/>
                  <a:gd name="connsiteY3" fmla="*/ 191386 h 191386"/>
                  <a:gd name="connsiteX4" fmla="*/ 180754 w 350874"/>
                  <a:gd name="connsiteY4" fmla="*/ 180754 h 191386"/>
                  <a:gd name="connsiteX5" fmla="*/ 340242 w 350874"/>
                  <a:gd name="connsiteY5" fmla="*/ 95693 h 191386"/>
                  <a:gd name="connsiteX6" fmla="*/ 350874 w 350874"/>
                  <a:gd name="connsiteY6" fmla="*/ 42531 h 191386"/>
                  <a:gd name="connsiteX7" fmla="*/ 265814 w 350874"/>
                  <a:gd name="connsiteY7" fmla="*/ 0 h 1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874" h="191386">
                    <a:moveTo>
                      <a:pt x="265814" y="0"/>
                    </a:moveTo>
                    <a:lnTo>
                      <a:pt x="31898" y="74428"/>
                    </a:lnTo>
                    <a:lnTo>
                      <a:pt x="0" y="148856"/>
                    </a:lnTo>
                    <a:lnTo>
                      <a:pt x="42530" y="191386"/>
                    </a:lnTo>
                    <a:lnTo>
                      <a:pt x="180754" y="180754"/>
                    </a:lnTo>
                    <a:lnTo>
                      <a:pt x="340242" y="95693"/>
                    </a:lnTo>
                    <a:lnTo>
                      <a:pt x="350874" y="42531"/>
                    </a:lnTo>
                    <a:lnTo>
                      <a:pt x="26581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7" name="그룹 106">
                <a:extLst>
                  <a:ext uri="{FF2B5EF4-FFF2-40B4-BE49-F238E27FC236}">
                    <a16:creationId xmlns:a16="http://schemas.microsoft.com/office/drawing/2014/main" id="{16A3CA19-DBDE-4CBA-BF81-3F6DFB72FAFE}"/>
                  </a:ext>
                </a:extLst>
              </p:cNvPr>
              <p:cNvGrpSpPr/>
              <p:nvPr/>
            </p:nvGrpSpPr>
            <p:grpSpPr>
              <a:xfrm>
                <a:off x="-1254642" y="-127591"/>
                <a:ext cx="10515600" cy="5901070"/>
                <a:chOff x="-1254642" y="-127591"/>
                <a:chExt cx="10515600" cy="5901070"/>
              </a:xfrm>
              <a:grpFill/>
            </p:grpSpPr>
            <p:sp>
              <p:nvSpPr>
                <p:cNvPr id="108" name="자유형: 도형 107">
                  <a:extLst>
                    <a:ext uri="{FF2B5EF4-FFF2-40B4-BE49-F238E27FC236}">
                      <a16:creationId xmlns:a16="http://schemas.microsoft.com/office/drawing/2014/main" id="{A8BCBC96-13F0-4FEC-8B96-7C7A50B447D8}"/>
                    </a:ext>
                  </a:extLst>
                </p:cNvPr>
                <p:cNvSpPr/>
                <p:nvPr/>
              </p:nvSpPr>
              <p:spPr>
                <a:xfrm>
                  <a:off x="-1254642" y="-127591"/>
                  <a:ext cx="7432158" cy="5901070"/>
                </a:xfrm>
                <a:custGeom>
                  <a:avLst/>
                  <a:gdLst>
                    <a:gd name="connsiteX0" fmla="*/ 2700670 w 7432158"/>
                    <a:gd name="connsiteY0" fmla="*/ 5901070 h 5901070"/>
                    <a:gd name="connsiteX1" fmla="*/ 2700670 w 7432158"/>
                    <a:gd name="connsiteY1" fmla="*/ 5901070 h 5901070"/>
                    <a:gd name="connsiteX2" fmla="*/ 2658140 w 7432158"/>
                    <a:gd name="connsiteY2" fmla="*/ 5816010 h 5901070"/>
                    <a:gd name="connsiteX3" fmla="*/ 2647507 w 7432158"/>
                    <a:gd name="connsiteY3" fmla="*/ 5752214 h 5901070"/>
                    <a:gd name="connsiteX4" fmla="*/ 2615609 w 7432158"/>
                    <a:gd name="connsiteY4" fmla="*/ 5720317 h 5901070"/>
                    <a:gd name="connsiteX5" fmla="*/ 2573079 w 7432158"/>
                    <a:gd name="connsiteY5" fmla="*/ 5656521 h 5901070"/>
                    <a:gd name="connsiteX6" fmla="*/ 2551814 w 7432158"/>
                    <a:gd name="connsiteY6" fmla="*/ 5624624 h 5901070"/>
                    <a:gd name="connsiteX7" fmla="*/ 2562447 w 7432158"/>
                    <a:gd name="connsiteY7" fmla="*/ 5539563 h 5901070"/>
                    <a:gd name="connsiteX8" fmla="*/ 2530549 w 7432158"/>
                    <a:gd name="connsiteY8" fmla="*/ 5465135 h 5901070"/>
                    <a:gd name="connsiteX9" fmla="*/ 2424223 w 7432158"/>
                    <a:gd name="connsiteY9" fmla="*/ 5252484 h 5901070"/>
                    <a:gd name="connsiteX10" fmla="*/ 2413591 w 7432158"/>
                    <a:gd name="connsiteY10" fmla="*/ 5209954 h 5901070"/>
                    <a:gd name="connsiteX11" fmla="*/ 2264735 w 7432158"/>
                    <a:gd name="connsiteY11" fmla="*/ 5114261 h 5901070"/>
                    <a:gd name="connsiteX12" fmla="*/ 2179675 w 7432158"/>
                    <a:gd name="connsiteY12" fmla="*/ 5092996 h 5901070"/>
                    <a:gd name="connsiteX13" fmla="*/ 2073349 w 7432158"/>
                    <a:gd name="connsiteY13" fmla="*/ 5029200 h 5901070"/>
                    <a:gd name="connsiteX14" fmla="*/ 2073349 w 7432158"/>
                    <a:gd name="connsiteY14" fmla="*/ 4965405 h 5901070"/>
                    <a:gd name="connsiteX15" fmla="*/ 1988289 w 7432158"/>
                    <a:gd name="connsiteY15" fmla="*/ 4944140 h 5901070"/>
                    <a:gd name="connsiteX16" fmla="*/ 1945758 w 7432158"/>
                    <a:gd name="connsiteY16" fmla="*/ 4837814 h 5901070"/>
                    <a:gd name="connsiteX17" fmla="*/ 1977656 w 7432158"/>
                    <a:gd name="connsiteY17" fmla="*/ 4763386 h 5901070"/>
                    <a:gd name="connsiteX18" fmla="*/ 2083982 w 7432158"/>
                    <a:gd name="connsiteY18" fmla="*/ 4572000 h 5901070"/>
                    <a:gd name="connsiteX19" fmla="*/ 2232837 w 7432158"/>
                    <a:gd name="connsiteY19" fmla="*/ 4433777 h 5901070"/>
                    <a:gd name="connsiteX20" fmla="*/ 2381693 w 7432158"/>
                    <a:gd name="connsiteY20" fmla="*/ 4284921 h 5901070"/>
                    <a:gd name="connsiteX21" fmla="*/ 2434856 w 7432158"/>
                    <a:gd name="connsiteY21" fmla="*/ 4242391 h 5901070"/>
                    <a:gd name="connsiteX22" fmla="*/ 2307265 w 7432158"/>
                    <a:gd name="connsiteY22" fmla="*/ 4210493 h 5901070"/>
                    <a:gd name="connsiteX23" fmla="*/ 2392326 w 7432158"/>
                    <a:gd name="connsiteY23" fmla="*/ 4125433 h 5901070"/>
                    <a:gd name="connsiteX24" fmla="*/ 2477386 w 7432158"/>
                    <a:gd name="connsiteY24" fmla="*/ 4157331 h 5901070"/>
                    <a:gd name="connsiteX25" fmla="*/ 2466754 w 7432158"/>
                    <a:gd name="connsiteY25" fmla="*/ 4189228 h 5901070"/>
                    <a:gd name="connsiteX26" fmla="*/ 2541182 w 7432158"/>
                    <a:gd name="connsiteY26" fmla="*/ 4199861 h 5901070"/>
                    <a:gd name="connsiteX27" fmla="*/ 2647507 w 7432158"/>
                    <a:gd name="connsiteY27" fmla="*/ 4082903 h 5901070"/>
                    <a:gd name="connsiteX28" fmla="*/ 2604977 w 7432158"/>
                    <a:gd name="connsiteY28" fmla="*/ 4029740 h 5901070"/>
                    <a:gd name="connsiteX29" fmla="*/ 2658140 w 7432158"/>
                    <a:gd name="connsiteY29" fmla="*/ 3997842 h 5901070"/>
                    <a:gd name="connsiteX30" fmla="*/ 2700670 w 7432158"/>
                    <a:gd name="connsiteY30" fmla="*/ 4040372 h 5901070"/>
                    <a:gd name="connsiteX31" fmla="*/ 2721935 w 7432158"/>
                    <a:gd name="connsiteY31" fmla="*/ 3955312 h 5901070"/>
                    <a:gd name="connsiteX32" fmla="*/ 2892056 w 7432158"/>
                    <a:gd name="connsiteY32" fmla="*/ 3870251 h 5901070"/>
                    <a:gd name="connsiteX33" fmla="*/ 3242930 w 7432158"/>
                    <a:gd name="connsiteY33" fmla="*/ 3710763 h 5901070"/>
                    <a:gd name="connsiteX34" fmla="*/ 3381154 w 7432158"/>
                    <a:gd name="connsiteY34" fmla="*/ 3774558 h 5901070"/>
                    <a:gd name="connsiteX35" fmla="*/ 3444949 w 7432158"/>
                    <a:gd name="connsiteY35" fmla="*/ 3646968 h 5901070"/>
                    <a:gd name="connsiteX36" fmla="*/ 3508744 w 7432158"/>
                    <a:gd name="connsiteY36" fmla="*/ 3551275 h 5901070"/>
                    <a:gd name="connsiteX37" fmla="*/ 3498112 w 7432158"/>
                    <a:gd name="connsiteY37" fmla="*/ 3423684 h 5901070"/>
                    <a:gd name="connsiteX38" fmla="*/ 3274828 w 7432158"/>
                    <a:gd name="connsiteY38" fmla="*/ 3402419 h 5901070"/>
                    <a:gd name="connsiteX39" fmla="*/ 3285461 w 7432158"/>
                    <a:gd name="connsiteY39" fmla="*/ 3349256 h 5901070"/>
                    <a:gd name="connsiteX40" fmla="*/ 3136605 w 7432158"/>
                    <a:gd name="connsiteY40" fmla="*/ 3391786 h 5901070"/>
                    <a:gd name="connsiteX41" fmla="*/ 2977116 w 7432158"/>
                    <a:gd name="connsiteY41" fmla="*/ 3381154 h 5901070"/>
                    <a:gd name="connsiteX42" fmla="*/ 2892056 w 7432158"/>
                    <a:gd name="connsiteY42" fmla="*/ 3317358 h 5901070"/>
                    <a:gd name="connsiteX43" fmla="*/ 2679405 w 7432158"/>
                    <a:gd name="connsiteY43" fmla="*/ 3200400 h 5901070"/>
                    <a:gd name="connsiteX44" fmla="*/ 2488019 w 7432158"/>
                    <a:gd name="connsiteY44" fmla="*/ 3253563 h 5901070"/>
                    <a:gd name="connsiteX45" fmla="*/ 2339163 w 7432158"/>
                    <a:gd name="connsiteY45" fmla="*/ 3359889 h 5901070"/>
                    <a:gd name="connsiteX46" fmla="*/ 2371061 w 7432158"/>
                    <a:gd name="connsiteY46" fmla="*/ 3391786 h 5901070"/>
                    <a:gd name="connsiteX47" fmla="*/ 2254102 w 7432158"/>
                    <a:gd name="connsiteY47" fmla="*/ 3455582 h 5901070"/>
                    <a:gd name="connsiteX48" fmla="*/ 2254102 w 7432158"/>
                    <a:gd name="connsiteY48" fmla="*/ 3593805 h 5901070"/>
                    <a:gd name="connsiteX49" fmla="*/ 2062716 w 7432158"/>
                    <a:gd name="connsiteY49" fmla="*/ 3604438 h 5901070"/>
                    <a:gd name="connsiteX50" fmla="*/ 1796902 w 7432158"/>
                    <a:gd name="connsiteY50" fmla="*/ 3466214 h 5901070"/>
                    <a:gd name="connsiteX51" fmla="*/ 1828800 w 7432158"/>
                    <a:gd name="connsiteY51" fmla="*/ 3317358 h 5901070"/>
                    <a:gd name="connsiteX52" fmla="*/ 1924493 w 7432158"/>
                    <a:gd name="connsiteY52" fmla="*/ 3232298 h 5901070"/>
                    <a:gd name="connsiteX53" fmla="*/ 1775637 w 7432158"/>
                    <a:gd name="connsiteY53" fmla="*/ 2987749 h 5901070"/>
                    <a:gd name="connsiteX54" fmla="*/ 1573619 w 7432158"/>
                    <a:gd name="connsiteY54" fmla="*/ 3040912 h 5901070"/>
                    <a:gd name="connsiteX55" fmla="*/ 1286540 w 7432158"/>
                    <a:gd name="connsiteY55" fmla="*/ 2934586 h 5901070"/>
                    <a:gd name="connsiteX56" fmla="*/ 1244009 w 7432158"/>
                    <a:gd name="connsiteY56" fmla="*/ 2732568 h 5901070"/>
                    <a:gd name="connsiteX57" fmla="*/ 1244009 w 7432158"/>
                    <a:gd name="connsiteY57" fmla="*/ 2583712 h 5901070"/>
                    <a:gd name="connsiteX58" fmla="*/ 1318437 w 7432158"/>
                    <a:gd name="connsiteY58" fmla="*/ 2594344 h 5901070"/>
                    <a:gd name="connsiteX59" fmla="*/ 1339702 w 7432158"/>
                    <a:gd name="connsiteY59" fmla="*/ 2392326 h 5901070"/>
                    <a:gd name="connsiteX60" fmla="*/ 1488558 w 7432158"/>
                    <a:gd name="connsiteY60" fmla="*/ 2392326 h 5901070"/>
                    <a:gd name="connsiteX61" fmla="*/ 1573619 w 7432158"/>
                    <a:gd name="connsiteY61" fmla="*/ 2466754 h 5901070"/>
                    <a:gd name="connsiteX62" fmla="*/ 1562986 w 7432158"/>
                    <a:gd name="connsiteY62" fmla="*/ 2541182 h 5901070"/>
                    <a:gd name="connsiteX63" fmla="*/ 1658679 w 7432158"/>
                    <a:gd name="connsiteY63" fmla="*/ 2562447 h 5901070"/>
                    <a:gd name="connsiteX64" fmla="*/ 1648047 w 7432158"/>
                    <a:gd name="connsiteY64" fmla="*/ 2445489 h 5901070"/>
                    <a:gd name="connsiteX65" fmla="*/ 1701209 w 7432158"/>
                    <a:gd name="connsiteY65" fmla="*/ 2424224 h 5901070"/>
                    <a:gd name="connsiteX66" fmla="*/ 1765005 w 7432158"/>
                    <a:gd name="connsiteY66" fmla="*/ 2445489 h 5901070"/>
                    <a:gd name="connsiteX67" fmla="*/ 1988289 w 7432158"/>
                    <a:gd name="connsiteY67" fmla="*/ 2222205 h 5901070"/>
                    <a:gd name="connsiteX68" fmla="*/ 2073349 w 7432158"/>
                    <a:gd name="connsiteY68" fmla="*/ 2020186 h 5901070"/>
                    <a:gd name="connsiteX69" fmla="*/ 2445489 w 7432158"/>
                    <a:gd name="connsiteY69" fmla="*/ 1850065 h 5901070"/>
                    <a:gd name="connsiteX70" fmla="*/ 2732568 w 7432158"/>
                    <a:gd name="connsiteY70" fmla="*/ 1499191 h 5901070"/>
                    <a:gd name="connsiteX71" fmla="*/ 3009014 w 7432158"/>
                    <a:gd name="connsiteY71" fmla="*/ 1360968 h 5901070"/>
                    <a:gd name="connsiteX72" fmla="*/ 3157870 w 7432158"/>
                    <a:gd name="connsiteY72" fmla="*/ 1414131 h 5901070"/>
                    <a:gd name="connsiteX73" fmla="*/ 3306726 w 7432158"/>
                    <a:gd name="connsiteY73" fmla="*/ 1573619 h 5901070"/>
                    <a:gd name="connsiteX74" fmla="*/ 3232298 w 7432158"/>
                    <a:gd name="connsiteY74" fmla="*/ 1701210 h 5901070"/>
                    <a:gd name="connsiteX75" fmla="*/ 3157870 w 7432158"/>
                    <a:gd name="connsiteY75" fmla="*/ 1839433 h 5901070"/>
                    <a:gd name="connsiteX76" fmla="*/ 3104707 w 7432158"/>
                    <a:gd name="connsiteY76" fmla="*/ 1871331 h 5901070"/>
                    <a:gd name="connsiteX77" fmla="*/ 2955851 w 7432158"/>
                    <a:gd name="connsiteY77" fmla="*/ 2052084 h 5901070"/>
                    <a:gd name="connsiteX78" fmla="*/ 2870791 w 7432158"/>
                    <a:gd name="connsiteY78" fmla="*/ 2222205 h 5901070"/>
                    <a:gd name="connsiteX79" fmla="*/ 2966484 w 7432158"/>
                    <a:gd name="connsiteY79" fmla="*/ 2371061 h 5901070"/>
                    <a:gd name="connsiteX80" fmla="*/ 3040912 w 7432158"/>
                    <a:gd name="connsiteY80" fmla="*/ 2424224 h 5901070"/>
                    <a:gd name="connsiteX81" fmla="*/ 2934586 w 7432158"/>
                    <a:gd name="connsiteY81" fmla="*/ 2498651 h 5901070"/>
                    <a:gd name="connsiteX82" fmla="*/ 2764465 w 7432158"/>
                    <a:gd name="connsiteY82" fmla="*/ 2551814 h 5901070"/>
                    <a:gd name="connsiteX83" fmla="*/ 2838893 w 7432158"/>
                    <a:gd name="connsiteY83" fmla="*/ 2700670 h 5901070"/>
                    <a:gd name="connsiteX84" fmla="*/ 3062177 w 7432158"/>
                    <a:gd name="connsiteY84" fmla="*/ 2615610 h 5901070"/>
                    <a:gd name="connsiteX85" fmla="*/ 3221665 w 7432158"/>
                    <a:gd name="connsiteY85" fmla="*/ 2466754 h 5901070"/>
                    <a:gd name="connsiteX86" fmla="*/ 3359889 w 7432158"/>
                    <a:gd name="connsiteY86" fmla="*/ 2275368 h 5901070"/>
                    <a:gd name="connsiteX87" fmla="*/ 3668233 w 7432158"/>
                    <a:gd name="connsiteY87" fmla="*/ 2147777 h 5901070"/>
                    <a:gd name="connsiteX88" fmla="*/ 4306186 w 7432158"/>
                    <a:gd name="connsiteY88" fmla="*/ 2020186 h 5901070"/>
                    <a:gd name="connsiteX89" fmla="*/ 6379535 w 7432158"/>
                    <a:gd name="connsiteY89" fmla="*/ 1201479 h 5901070"/>
                    <a:gd name="connsiteX90" fmla="*/ 6868633 w 7432158"/>
                    <a:gd name="connsiteY90" fmla="*/ 584791 h 5901070"/>
                    <a:gd name="connsiteX91" fmla="*/ 7176977 w 7432158"/>
                    <a:gd name="connsiteY91" fmla="*/ 404038 h 5901070"/>
                    <a:gd name="connsiteX92" fmla="*/ 7176977 w 7432158"/>
                    <a:gd name="connsiteY92" fmla="*/ 276447 h 5901070"/>
                    <a:gd name="connsiteX93" fmla="*/ 7060019 w 7432158"/>
                    <a:gd name="connsiteY93" fmla="*/ 255182 h 5901070"/>
                    <a:gd name="connsiteX94" fmla="*/ 7315200 w 7432158"/>
                    <a:gd name="connsiteY94" fmla="*/ 159489 h 5901070"/>
                    <a:gd name="connsiteX95" fmla="*/ 7315200 w 7432158"/>
                    <a:gd name="connsiteY95" fmla="*/ 159489 h 5901070"/>
                    <a:gd name="connsiteX96" fmla="*/ 7432158 w 7432158"/>
                    <a:gd name="connsiteY96" fmla="*/ 0 h 5901070"/>
                    <a:gd name="connsiteX97" fmla="*/ 0 w 7432158"/>
                    <a:gd name="connsiteY97" fmla="*/ 0 h 5901070"/>
                    <a:gd name="connsiteX98" fmla="*/ 0 w 7432158"/>
                    <a:gd name="connsiteY98" fmla="*/ 5901070 h 5901070"/>
                    <a:gd name="connsiteX99" fmla="*/ 2700670 w 7432158"/>
                    <a:gd name="connsiteY99" fmla="*/ 5901070 h 590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7432158" h="5901070">
                      <a:moveTo>
                        <a:pt x="2700670" y="5901070"/>
                      </a:moveTo>
                      <a:lnTo>
                        <a:pt x="2700670" y="5901070"/>
                      </a:lnTo>
                      <a:cubicBezTo>
                        <a:pt x="2686493" y="5872717"/>
                        <a:pt x="2668802" y="5845863"/>
                        <a:pt x="2658140" y="5816010"/>
                      </a:cubicBezTo>
                      <a:cubicBezTo>
                        <a:pt x="2650889" y="5795707"/>
                        <a:pt x="2656263" y="5771915"/>
                        <a:pt x="2647507" y="5752214"/>
                      </a:cubicBezTo>
                      <a:cubicBezTo>
                        <a:pt x="2641400" y="5738473"/>
                        <a:pt x="2624841" y="5732186"/>
                        <a:pt x="2615609" y="5720317"/>
                      </a:cubicBezTo>
                      <a:cubicBezTo>
                        <a:pt x="2599918" y="5700143"/>
                        <a:pt x="2587256" y="5677786"/>
                        <a:pt x="2573079" y="5656521"/>
                      </a:cubicBezTo>
                      <a:lnTo>
                        <a:pt x="2551814" y="5624624"/>
                      </a:lnTo>
                      <a:cubicBezTo>
                        <a:pt x="2555358" y="5596270"/>
                        <a:pt x="2564219" y="5567916"/>
                        <a:pt x="2562447" y="5539563"/>
                      </a:cubicBezTo>
                      <a:lnTo>
                        <a:pt x="2530549" y="5465135"/>
                      </a:lnTo>
                      <a:lnTo>
                        <a:pt x="2424223" y="5252484"/>
                      </a:lnTo>
                      <a:lnTo>
                        <a:pt x="2413591" y="5209954"/>
                      </a:lnTo>
                      <a:lnTo>
                        <a:pt x="2264735" y="5114261"/>
                      </a:lnTo>
                      <a:lnTo>
                        <a:pt x="2179675" y="5092996"/>
                      </a:lnTo>
                      <a:lnTo>
                        <a:pt x="2073349" y="5029200"/>
                      </a:lnTo>
                      <a:lnTo>
                        <a:pt x="2073349" y="4965405"/>
                      </a:lnTo>
                      <a:lnTo>
                        <a:pt x="1988289" y="4944140"/>
                      </a:lnTo>
                      <a:lnTo>
                        <a:pt x="1945758" y="4837814"/>
                      </a:lnTo>
                      <a:lnTo>
                        <a:pt x="1977656" y="4763386"/>
                      </a:lnTo>
                      <a:lnTo>
                        <a:pt x="2083982" y="4572000"/>
                      </a:lnTo>
                      <a:lnTo>
                        <a:pt x="2232837" y="4433777"/>
                      </a:lnTo>
                      <a:lnTo>
                        <a:pt x="2381693" y="4284921"/>
                      </a:lnTo>
                      <a:lnTo>
                        <a:pt x="2434856" y="4242391"/>
                      </a:lnTo>
                      <a:lnTo>
                        <a:pt x="2307265" y="4210493"/>
                      </a:lnTo>
                      <a:lnTo>
                        <a:pt x="2392326" y="4125433"/>
                      </a:lnTo>
                      <a:lnTo>
                        <a:pt x="2477386" y="4157331"/>
                      </a:lnTo>
                      <a:lnTo>
                        <a:pt x="2466754" y="4189228"/>
                      </a:lnTo>
                      <a:lnTo>
                        <a:pt x="2541182" y="4199861"/>
                      </a:lnTo>
                      <a:lnTo>
                        <a:pt x="2647507" y="4082903"/>
                      </a:lnTo>
                      <a:lnTo>
                        <a:pt x="2604977" y="4029740"/>
                      </a:lnTo>
                      <a:lnTo>
                        <a:pt x="2658140" y="3997842"/>
                      </a:lnTo>
                      <a:lnTo>
                        <a:pt x="2700670" y="4040372"/>
                      </a:lnTo>
                      <a:lnTo>
                        <a:pt x="2721935" y="3955312"/>
                      </a:lnTo>
                      <a:lnTo>
                        <a:pt x="2892056" y="3870251"/>
                      </a:lnTo>
                      <a:lnTo>
                        <a:pt x="3242930" y="3710763"/>
                      </a:lnTo>
                      <a:lnTo>
                        <a:pt x="3381154" y="3774558"/>
                      </a:lnTo>
                      <a:lnTo>
                        <a:pt x="3444949" y="3646968"/>
                      </a:lnTo>
                      <a:lnTo>
                        <a:pt x="3508744" y="3551275"/>
                      </a:lnTo>
                      <a:lnTo>
                        <a:pt x="3498112" y="3423684"/>
                      </a:lnTo>
                      <a:lnTo>
                        <a:pt x="3274828" y="3402419"/>
                      </a:lnTo>
                      <a:lnTo>
                        <a:pt x="3285461" y="3349256"/>
                      </a:lnTo>
                      <a:lnTo>
                        <a:pt x="3136605" y="3391786"/>
                      </a:lnTo>
                      <a:lnTo>
                        <a:pt x="2977116" y="3381154"/>
                      </a:lnTo>
                      <a:lnTo>
                        <a:pt x="2892056" y="3317358"/>
                      </a:lnTo>
                      <a:lnTo>
                        <a:pt x="2679405" y="3200400"/>
                      </a:lnTo>
                      <a:lnTo>
                        <a:pt x="2488019" y="3253563"/>
                      </a:lnTo>
                      <a:lnTo>
                        <a:pt x="2339163" y="3359889"/>
                      </a:lnTo>
                      <a:lnTo>
                        <a:pt x="2371061" y="3391786"/>
                      </a:lnTo>
                      <a:lnTo>
                        <a:pt x="2254102" y="3455582"/>
                      </a:lnTo>
                      <a:lnTo>
                        <a:pt x="2254102" y="3593805"/>
                      </a:lnTo>
                      <a:lnTo>
                        <a:pt x="2062716" y="3604438"/>
                      </a:lnTo>
                      <a:lnTo>
                        <a:pt x="1796902" y="3466214"/>
                      </a:lnTo>
                      <a:lnTo>
                        <a:pt x="1828800" y="3317358"/>
                      </a:lnTo>
                      <a:lnTo>
                        <a:pt x="1924493" y="3232298"/>
                      </a:lnTo>
                      <a:lnTo>
                        <a:pt x="1775637" y="2987749"/>
                      </a:lnTo>
                      <a:lnTo>
                        <a:pt x="1573619" y="3040912"/>
                      </a:lnTo>
                      <a:lnTo>
                        <a:pt x="1286540" y="2934586"/>
                      </a:lnTo>
                      <a:lnTo>
                        <a:pt x="1244009" y="2732568"/>
                      </a:lnTo>
                      <a:lnTo>
                        <a:pt x="1244009" y="2583712"/>
                      </a:lnTo>
                      <a:lnTo>
                        <a:pt x="1318437" y="2594344"/>
                      </a:lnTo>
                      <a:lnTo>
                        <a:pt x="1339702" y="2392326"/>
                      </a:lnTo>
                      <a:lnTo>
                        <a:pt x="1488558" y="2392326"/>
                      </a:lnTo>
                      <a:lnTo>
                        <a:pt x="1573619" y="2466754"/>
                      </a:lnTo>
                      <a:lnTo>
                        <a:pt x="1562986" y="2541182"/>
                      </a:lnTo>
                      <a:lnTo>
                        <a:pt x="1658679" y="2562447"/>
                      </a:lnTo>
                      <a:lnTo>
                        <a:pt x="1648047" y="2445489"/>
                      </a:lnTo>
                      <a:lnTo>
                        <a:pt x="1701209" y="2424224"/>
                      </a:lnTo>
                      <a:lnTo>
                        <a:pt x="1765005" y="2445489"/>
                      </a:lnTo>
                      <a:lnTo>
                        <a:pt x="1988289" y="2222205"/>
                      </a:lnTo>
                      <a:lnTo>
                        <a:pt x="2073349" y="2020186"/>
                      </a:lnTo>
                      <a:lnTo>
                        <a:pt x="2445489" y="1850065"/>
                      </a:lnTo>
                      <a:lnTo>
                        <a:pt x="2732568" y="1499191"/>
                      </a:lnTo>
                      <a:lnTo>
                        <a:pt x="3009014" y="1360968"/>
                      </a:lnTo>
                      <a:lnTo>
                        <a:pt x="3157870" y="1414131"/>
                      </a:lnTo>
                      <a:lnTo>
                        <a:pt x="3306726" y="1573619"/>
                      </a:lnTo>
                      <a:lnTo>
                        <a:pt x="3232298" y="1701210"/>
                      </a:lnTo>
                      <a:lnTo>
                        <a:pt x="3157870" y="1839433"/>
                      </a:lnTo>
                      <a:lnTo>
                        <a:pt x="3104707" y="1871331"/>
                      </a:lnTo>
                      <a:lnTo>
                        <a:pt x="2955851" y="2052084"/>
                      </a:lnTo>
                      <a:lnTo>
                        <a:pt x="2870791" y="2222205"/>
                      </a:lnTo>
                      <a:lnTo>
                        <a:pt x="2966484" y="2371061"/>
                      </a:lnTo>
                      <a:lnTo>
                        <a:pt x="3040912" y="2424224"/>
                      </a:lnTo>
                      <a:lnTo>
                        <a:pt x="2934586" y="2498651"/>
                      </a:lnTo>
                      <a:lnTo>
                        <a:pt x="2764465" y="2551814"/>
                      </a:lnTo>
                      <a:lnTo>
                        <a:pt x="2838893" y="2700670"/>
                      </a:lnTo>
                      <a:lnTo>
                        <a:pt x="3062177" y="2615610"/>
                      </a:lnTo>
                      <a:lnTo>
                        <a:pt x="3221665" y="2466754"/>
                      </a:lnTo>
                      <a:lnTo>
                        <a:pt x="3359889" y="2275368"/>
                      </a:lnTo>
                      <a:lnTo>
                        <a:pt x="3668233" y="2147777"/>
                      </a:lnTo>
                      <a:lnTo>
                        <a:pt x="4306186" y="2020186"/>
                      </a:lnTo>
                      <a:lnTo>
                        <a:pt x="6379535" y="1201479"/>
                      </a:lnTo>
                      <a:lnTo>
                        <a:pt x="6868633" y="584791"/>
                      </a:lnTo>
                      <a:lnTo>
                        <a:pt x="7176977" y="404038"/>
                      </a:lnTo>
                      <a:lnTo>
                        <a:pt x="7176977" y="276447"/>
                      </a:lnTo>
                      <a:lnTo>
                        <a:pt x="7060019" y="255182"/>
                      </a:lnTo>
                      <a:lnTo>
                        <a:pt x="7315200" y="159489"/>
                      </a:lnTo>
                      <a:lnTo>
                        <a:pt x="7315200" y="159489"/>
                      </a:lnTo>
                      <a:lnTo>
                        <a:pt x="7432158" y="0"/>
                      </a:lnTo>
                      <a:lnTo>
                        <a:pt x="0" y="0"/>
                      </a:lnTo>
                      <a:lnTo>
                        <a:pt x="0" y="5901070"/>
                      </a:lnTo>
                      <a:lnTo>
                        <a:pt x="2700670" y="590107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자유형: 도형 108">
                  <a:extLst>
                    <a:ext uri="{FF2B5EF4-FFF2-40B4-BE49-F238E27FC236}">
                      <a16:creationId xmlns:a16="http://schemas.microsoft.com/office/drawing/2014/main" id="{60EF16AF-4860-43DE-9F9F-27D49F7F86D5}"/>
                    </a:ext>
                  </a:extLst>
                </p:cNvPr>
                <p:cNvSpPr/>
                <p:nvPr/>
              </p:nvSpPr>
              <p:spPr>
                <a:xfrm>
                  <a:off x="2984396" y="-31356"/>
                  <a:ext cx="2933700" cy="5105400"/>
                </a:xfrm>
                <a:custGeom>
                  <a:avLst/>
                  <a:gdLst>
                    <a:gd name="connsiteX0" fmla="*/ 2162175 w 2933700"/>
                    <a:gd name="connsiteY0" fmla="*/ 4657725 h 5105400"/>
                    <a:gd name="connsiteX1" fmla="*/ 1981200 w 2933700"/>
                    <a:gd name="connsiteY1" fmla="*/ 4638675 h 5105400"/>
                    <a:gd name="connsiteX2" fmla="*/ 1914525 w 2933700"/>
                    <a:gd name="connsiteY2" fmla="*/ 4800600 h 5105400"/>
                    <a:gd name="connsiteX3" fmla="*/ 1704975 w 2933700"/>
                    <a:gd name="connsiteY3" fmla="*/ 4733925 h 5105400"/>
                    <a:gd name="connsiteX4" fmla="*/ 1504950 w 2933700"/>
                    <a:gd name="connsiteY4" fmla="*/ 4781550 h 5105400"/>
                    <a:gd name="connsiteX5" fmla="*/ 1238250 w 2933700"/>
                    <a:gd name="connsiteY5" fmla="*/ 4991100 h 5105400"/>
                    <a:gd name="connsiteX6" fmla="*/ 1028700 w 2933700"/>
                    <a:gd name="connsiteY6" fmla="*/ 5105400 h 5105400"/>
                    <a:gd name="connsiteX7" fmla="*/ 952500 w 2933700"/>
                    <a:gd name="connsiteY7" fmla="*/ 4991100 h 5105400"/>
                    <a:gd name="connsiteX8" fmla="*/ 952500 w 2933700"/>
                    <a:gd name="connsiteY8" fmla="*/ 4572000 h 5105400"/>
                    <a:gd name="connsiteX9" fmla="*/ 1095375 w 2933700"/>
                    <a:gd name="connsiteY9" fmla="*/ 4219575 h 5105400"/>
                    <a:gd name="connsiteX10" fmla="*/ 1000125 w 2933700"/>
                    <a:gd name="connsiteY10" fmla="*/ 3790950 h 5105400"/>
                    <a:gd name="connsiteX11" fmla="*/ 904875 w 2933700"/>
                    <a:gd name="connsiteY11" fmla="*/ 3762375 h 5105400"/>
                    <a:gd name="connsiteX12" fmla="*/ 876300 w 2933700"/>
                    <a:gd name="connsiteY12" fmla="*/ 3667125 h 5105400"/>
                    <a:gd name="connsiteX13" fmla="*/ 952500 w 2933700"/>
                    <a:gd name="connsiteY13" fmla="*/ 3600450 h 5105400"/>
                    <a:gd name="connsiteX14" fmla="*/ 1114425 w 2933700"/>
                    <a:gd name="connsiteY14" fmla="*/ 3562350 h 5105400"/>
                    <a:gd name="connsiteX15" fmla="*/ 1171575 w 2933700"/>
                    <a:gd name="connsiteY15" fmla="*/ 3619500 h 5105400"/>
                    <a:gd name="connsiteX16" fmla="*/ 1190625 w 2933700"/>
                    <a:gd name="connsiteY16" fmla="*/ 3676650 h 5105400"/>
                    <a:gd name="connsiteX17" fmla="*/ 1190625 w 2933700"/>
                    <a:gd name="connsiteY17" fmla="*/ 3676650 h 5105400"/>
                    <a:gd name="connsiteX18" fmla="*/ 1238250 w 2933700"/>
                    <a:gd name="connsiteY18" fmla="*/ 3609975 h 5105400"/>
                    <a:gd name="connsiteX19" fmla="*/ 1152525 w 2933700"/>
                    <a:gd name="connsiteY19" fmla="*/ 3543300 h 5105400"/>
                    <a:gd name="connsiteX20" fmla="*/ 1085850 w 2933700"/>
                    <a:gd name="connsiteY20" fmla="*/ 3409950 h 5105400"/>
                    <a:gd name="connsiteX21" fmla="*/ 1085850 w 2933700"/>
                    <a:gd name="connsiteY21" fmla="*/ 3305175 h 5105400"/>
                    <a:gd name="connsiteX22" fmla="*/ 1047750 w 2933700"/>
                    <a:gd name="connsiteY22" fmla="*/ 3248025 h 5105400"/>
                    <a:gd name="connsiteX23" fmla="*/ 952500 w 2933700"/>
                    <a:gd name="connsiteY23" fmla="*/ 3209925 h 5105400"/>
                    <a:gd name="connsiteX24" fmla="*/ 933450 w 2933700"/>
                    <a:gd name="connsiteY24" fmla="*/ 3133725 h 5105400"/>
                    <a:gd name="connsiteX25" fmla="*/ 781050 w 2933700"/>
                    <a:gd name="connsiteY25" fmla="*/ 3105150 h 5105400"/>
                    <a:gd name="connsiteX26" fmla="*/ 666750 w 2933700"/>
                    <a:gd name="connsiteY26" fmla="*/ 2990850 h 5105400"/>
                    <a:gd name="connsiteX27" fmla="*/ 609600 w 2933700"/>
                    <a:gd name="connsiteY27" fmla="*/ 2981325 h 5105400"/>
                    <a:gd name="connsiteX28" fmla="*/ 657225 w 2933700"/>
                    <a:gd name="connsiteY28" fmla="*/ 3067050 h 5105400"/>
                    <a:gd name="connsiteX29" fmla="*/ 533400 w 2933700"/>
                    <a:gd name="connsiteY29" fmla="*/ 3143250 h 5105400"/>
                    <a:gd name="connsiteX30" fmla="*/ 419100 w 2933700"/>
                    <a:gd name="connsiteY30" fmla="*/ 3086100 h 5105400"/>
                    <a:gd name="connsiteX31" fmla="*/ 304800 w 2933700"/>
                    <a:gd name="connsiteY31" fmla="*/ 3038475 h 5105400"/>
                    <a:gd name="connsiteX32" fmla="*/ 390525 w 2933700"/>
                    <a:gd name="connsiteY32" fmla="*/ 2981325 h 5105400"/>
                    <a:gd name="connsiteX33" fmla="*/ 228600 w 2933700"/>
                    <a:gd name="connsiteY33" fmla="*/ 2943225 h 5105400"/>
                    <a:gd name="connsiteX34" fmla="*/ 200025 w 2933700"/>
                    <a:gd name="connsiteY34" fmla="*/ 2933700 h 5105400"/>
                    <a:gd name="connsiteX35" fmla="*/ 266700 w 2933700"/>
                    <a:gd name="connsiteY35" fmla="*/ 2857500 h 5105400"/>
                    <a:gd name="connsiteX36" fmla="*/ 333375 w 2933700"/>
                    <a:gd name="connsiteY36" fmla="*/ 2695575 h 5105400"/>
                    <a:gd name="connsiteX37" fmla="*/ 390525 w 2933700"/>
                    <a:gd name="connsiteY37" fmla="*/ 2619375 h 5105400"/>
                    <a:gd name="connsiteX38" fmla="*/ 381000 w 2933700"/>
                    <a:gd name="connsiteY38" fmla="*/ 2505075 h 5105400"/>
                    <a:gd name="connsiteX39" fmla="*/ 514350 w 2933700"/>
                    <a:gd name="connsiteY39" fmla="*/ 2247900 h 5105400"/>
                    <a:gd name="connsiteX40" fmla="*/ 495300 w 2933700"/>
                    <a:gd name="connsiteY40" fmla="*/ 2114550 h 5105400"/>
                    <a:gd name="connsiteX41" fmla="*/ 400050 w 2933700"/>
                    <a:gd name="connsiteY41" fmla="*/ 2057400 h 5105400"/>
                    <a:gd name="connsiteX42" fmla="*/ 219075 w 2933700"/>
                    <a:gd name="connsiteY42" fmla="*/ 1990725 h 5105400"/>
                    <a:gd name="connsiteX43" fmla="*/ 161925 w 2933700"/>
                    <a:gd name="connsiteY43" fmla="*/ 2019300 h 5105400"/>
                    <a:gd name="connsiteX44" fmla="*/ 123825 w 2933700"/>
                    <a:gd name="connsiteY44" fmla="*/ 1933575 h 5105400"/>
                    <a:gd name="connsiteX45" fmla="*/ 0 w 2933700"/>
                    <a:gd name="connsiteY45" fmla="*/ 1895475 h 5105400"/>
                    <a:gd name="connsiteX46" fmla="*/ 47625 w 2933700"/>
                    <a:gd name="connsiteY46" fmla="*/ 1790700 h 5105400"/>
                    <a:gd name="connsiteX47" fmla="*/ 219075 w 2933700"/>
                    <a:gd name="connsiteY47" fmla="*/ 1581150 h 5105400"/>
                    <a:gd name="connsiteX48" fmla="*/ 542925 w 2933700"/>
                    <a:gd name="connsiteY48" fmla="*/ 1400175 h 5105400"/>
                    <a:gd name="connsiteX49" fmla="*/ 666750 w 2933700"/>
                    <a:gd name="connsiteY49" fmla="*/ 1314450 h 5105400"/>
                    <a:gd name="connsiteX50" fmla="*/ 781050 w 2933700"/>
                    <a:gd name="connsiteY50" fmla="*/ 1295400 h 5105400"/>
                    <a:gd name="connsiteX51" fmla="*/ 857250 w 2933700"/>
                    <a:gd name="connsiteY51" fmla="*/ 1162050 h 5105400"/>
                    <a:gd name="connsiteX52" fmla="*/ 1047750 w 2933700"/>
                    <a:gd name="connsiteY52" fmla="*/ 981075 h 5105400"/>
                    <a:gd name="connsiteX53" fmla="*/ 1066800 w 2933700"/>
                    <a:gd name="connsiteY53" fmla="*/ 800100 h 5105400"/>
                    <a:gd name="connsiteX54" fmla="*/ 1238250 w 2933700"/>
                    <a:gd name="connsiteY54" fmla="*/ 742950 h 5105400"/>
                    <a:gd name="connsiteX55" fmla="*/ 1295400 w 2933700"/>
                    <a:gd name="connsiteY55" fmla="*/ 771525 h 5105400"/>
                    <a:gd name="connsiteX56" fmla="*/ 1304925 w 2933700"/>
                    <a:gd name="connsiteY56" fmla="*/ 838200 h 5105400"/>
                    <a:gd name="connsiteX57" fmla="*/ 1304925 w 2933700"/>
                    <a:gd name="connsiteY57" fmla="*/ 885825 h 5105400"/>
                    <a:gd name="connsiteX58" fmla="*/ 1419225 w 2933700"/>
                    <a:gd name="connsiteY58" fmla="*/ 914400 h 5105400"/>
                    <a:gd name="connsiteX59" fmla="*/ 1562100 w 2933700"/>
                    <a:gd name="connsiteY59" fmla="*/ 981075 h 5105400"/>
                    <a:gd name="connsiteX60" fmla="*/ 1714500 w 2933700"/>
                    <a:gd name="connsiteY60" fmla="*/ 952500 h 5105400"/>
                    <a:gd name="connsiteX61" fmla="*/ 1752600 w 2933700"/>
                    <a:gd name="connsiteY61" fmla="*/ 981075 h 5105400"/>
                    <a:gd name="connsiteX62" fmla="*/ 1828800 w 2933700"/>
                    <a:gd name="connsiteY62" fmla="*/ 923925 h 5105400"/>
                    <a:gd name="connsiteX63" fmla="*/ 1847850 w 2933700"/>
                    <a:gd name="connsiteY63" fmla="*/ 838200 h 5105400"/>
                    <a:gd name="connsiteX64" fmla="*/ 1771650 w 2933700"/>
                    <a:gd name="connsiteY64" fmla="*/ 742950 h 5105400"/>
                    <a:gd name="connsiteX65" fmla="*/ 1771650 w 2933700"/>
                    <a:gd name="connsiteY65" fmla="*/ 676275 h 5105400"/>
                    <a:gd name="connsiteX66" fmla="*/ 1714500 w 2933700"/>
                    <a:gd name="connsiteY66" fmla="*/ 609600 h 5105400"/>
                    <a:gd name="connsiteX67" fmla="*/ 1857375 w 2933700"/>
                    <a:gd name="connsiteY67" fmla="*/ 590550 h 5105400"/>
                    <a:gd name="connsiteX68" fmla="*/ 1990725 w 2933700"/>
                    <a:gd name="connsiteY68" fmla="*/ 619125 h 5105400"/>
                    <a:gd name="connsiteX69" fmla="*/ 2085975 w 2933700"/>
                    <a:gd name="connsiteY69" fmla="*/ 590550 h 5105400"/>
                    <a:gd name="connsiteX70" fmla="*/ 2152650 w 2933700"/>
                    <a:gd name="connsiteY70" fmla="*/ 609600 h 5105400"/>
                    <a:gd name="connsiteX71" fmla="*/ 2152650 w 2933700"/>
                    <a:gd name="connsiteY71" fmla="*/ 542925 h 5105400"/>
                    <a:gd name="connsiteX72" fmla="*/ 2257425 w 2933700"/>
                    <a:gd name="connsiteY72" fmla="*/ 447675 h 5105400"/>
                    <a:gd name="connsiteX73" fmla="*/ 2343150 w 2933700"/>
                    <a:gd name="connsiteY73" fmla="*/ 342900 h 5105400"/>
                    <a:gd name="connsiteX74" fmla="*/ 2428875 w 2933700"/>
                    <a:gd name="connsiteY74" fmla="*/ 371475 h 5105400"/>
                    <a:gd name="connsiteX75" fmla="*/ 2457450 w 2933700"/>
                    <a:gd name="connsiteY75" fmla="*/ 333375 h 5105400"/>
                    <a:gd name="connsiteX76" fmla="*/ 2495550 w 2933700"/>
                    <a:gd name="connsiteY76" fmla="*/ 342900 h 5105400"/>
                    <a:gd name="connsiteX77" fmla="*/ 2505075 w 2933700"/>
                    <a:gd name="connsiteY77" fmla="*/ 266700 h 5105400"/>
                    <a:gd name="connsiteX78" fmla="*/ 2514600 w 2933700"/>
                    <a:gd name="connsiteY78" fmla="*/ 190500 h 5105400"/>
                    <a:gd name="connsiteX79" fmla="*/ 2581275 w 2933700"/>
                    <a:gd name="connsiteY79" fmla="*/ 0 h 5105400"/>
                    <a:gd name="connsiteX80" fmla="*/ 2638425 w 2933700"/>
                    <a:gd name="connsiteY80" fmla="*/ 0 h 5105400"/>
                    <a:gd name="connsiteX81" fmla="*/ 2752725 w 2933700"/>
                    <a:gd name="connsiteY81" fmla="*/ 38100 h 5105400"/>
                    <a:gd name="connsiteX82" fmla="*/ 2733675 w 2933700"/>
                    <a:gd name="connsiteY82" fmla="*/ 142875 h 5105400"/>
                    <a:gd name="connsiteX83" fmla="*/ 2800350 w 2933700"/>
                    <a:gd name="connsiteY83" fmla="*/ 238125 h 5105400"/>
                    <a:gd name="connsiteX84" fmla="*/ 2886075 w 2933700"/>
                    <a:gd name="connsiteY84" fmla="*/ 266700 h 5105400"/>
                    <a:gd name="connsiteX85" fmla="*/ 2933700 w 2933700"/>
                    <a:gd name="connsiteY85" fmla="*/ 381000 h 5105400"/>
                    <a:gd name="connsiteX86" fmla="*/ 2924175 w 2933700"/>
                    <a:gd name="connsiteY86" fmla="*/ 428625 h 5105400"/>
                    <a:gd name="connsiteX87" fmla="*/ 2800350 w 2933700"/>
                    <a:gd name="connsiteY87" fmla="*/ 409575 h 5105400"/>
                    <a:gd name="connsiteX88" fmla="*/ 2752725 w 2933700"/>
                    <a:gd name="connsiteY88" fmla="*/ 495300 h 5105400"/>
                    <a:gd name="connsiteX89" fmla="*/ 2638425 w 2933700"/>
                    <a:gd name="connsiteY89" fmla="*/ 609600 h 5105400"/>
                    <a:gd name="connsiteX90" fmla="*/ 2495550 w 2933700"/>
                    <a:gd name="connsiteY90" fmla="*/ 809625 h 5105400"/>
                    <a:gd name="connsiteX91" fmla="*/ 2466975 w 2933700"/>
                    <a:gd name="connsiteY91" fmla="*/ 914400 h 5105400"/>
                    <a:gd name="connsiteX92" fmla="*/ 2524125 w 2933700"/>
                    <a:gd name="connsiteY92" fmla="*/ 981075 h 5105400"/>
                    <a:gd name="connsiteX93" fmla="*/ 2514600 w 2933700"/>
                    <a:gd name="connsiteY93" fmla="*/ 1066800 h 5105400"/>
                    <a:gd name="connsiteX94" fmla="*/ 2466975 w 2933700"/>
                    <a:gd name="connsiteY94" fmla="*/ 1133475 h 5105400"/>
                    <a:gd name="connsiteX95" fmla="*/ 2505075 w 2933700"/>
                    <a:gd name="connsiteY95" fmla="*/ 1238250 h 5105400"/>
                    <a:gd name="connsiteX96" fmla="*/ 2438400 w 2933700"/>
                    <a:gd name="connsiteY96" fmla="*/ 1352550 h 5105400"/>
                    <a:gd name="connsiteX97" fmla="*/ 2266950 w 2933700"/>
                    <a:gd name="connsiteY97" fmla="*/ 1419225 h 5105400"/>
                    <a:gd name="connsiteX98" fmla="*/ 2219325 w 2933700"/>
                    <a:gd name="connsiteY98" fmla="*/ 1543050 h 5105400"/>
                    <a:gd name="connsiteX99" fmla="*/ 2009775 w 2933700"/>
                    <a:gd name="connsiteY99" fmla="*/ 1647825 h 5105400"/>
                    <a:gd name="connsiteX100" fmla="*/ 2019300 w 2933700"/>
                    <a:gd name="connsiteY100" fmla="*/ 1733550 h 5105400"/>
                    <a:gd name="connsiteX101" fmla="*/ 1790700 w 2933700"/>
                    <a:gd name="connsiteY101" fmla="*/ 1800225 h 5105400"/>
                    <a:gd name="connsiteX102" fmla="*/ 1676400 w 2933700"/>
                    <a:gd name="connsiteY102" fmla="*/ 1781175 h 5105400"/>
                    <a:gd name="connsiteX103" fmla="*/ 1619250 w 2933700"/>
                    <a:gd name="connsiteY103" fmla="*/ 1895475 h 5105400"/>
                    <a:gd name="connsiteX104" fmla="*/ 1504950 w 2933700"/>
                    <a:gd name="connsiteY104" fmla="*/ 1981200 h 5105400"/>
                    <a:gd name="connsiteX105" fmla="*/ 1485900 w 2933700"/>
                    <a:gd name="connsiteY105" fmla="*/ 2066925 h 5105400"/>
                    <a:gd name="connsiteX106" fmla="*/ 1524000 w 2933700"/>
                    <a:gd name="connsiteY106" fmla="*/ 2143125 h 5105400"/>
                    <a:gd name="connsiteX107" fmla="*/ 1447800 w 2933700"/>
                    <a:gd name="connsiteY107" fmla="*/ 2247900 h 5105400"/>
                    <a:gd name="connsiteX108" fmla="*/ 1552575 w 2933700"/>
                    <a:gd name="connsiteY108" fmla="*/ 2333625 h 5105400"/>
                    <a:gd name="connsiteX109" fmla="*/ 1600200 w 2933700"/>
                    <a:gd name="connsiteY109" fmla="*/ 2352675 h 5105400"/>
                    <a:gd name="connsiteX110" fmla="*/ 1638300 w 2933700"/>
                    <a:gd name="connsiteY110" fmla="*/ 2447925 h 5105400"/>
                    <a:gd name="connsiteX111" fmla="*/ 1885950 w 2933700"/>
                    <a:gd name="connsiteY111" fmla="*/ 2600325 h 5105400"/>
                    <a:gd name="connsiteX112" fmla="*/ 1943100 w 2933700"/>
                    <a:gd name="connsiteY112" fmla="*/ 2828925 h 5105400"/>
                    <a:gd name="connsiteX113" fmla="*/ 2105025 w 2933700"/>
                    <a:gd name="connsiteY113" fmla="*/ 3086100 h 5105400"/>
                    <a:gd name="connsiteX114" fmla="*/ 2228850 w 2933700"/>
                    <a:gd name="connsiteY114" fmla="*/ 3257550 h 5105400"/>
                    <a:gd name="connsiteX115" fmla="*/ 2314575 w 2933700"/>
                    <a:gd name="connsiteY115" fmla="*/ 3409950 h 5105400"/>
                    <a:gd name="connsiteX116" fmla="*/ 2371725 w 2933700"/>
                    <a:gd name="connsiteY116" fmla="*/ 3581400 h 5105400"/>
                    <a:gd name="connsiteX117" fmla="*/ 2390775 w 2933700"/>
                    <a:gd name="connsiteY117" fmla="*/ 3810000 h 5105400"/>
                    <a:gd name="connsiteX118" fmla="*/ 2352675 w 2933700"/>
                    <a:gd name="connsiteY118" fmla="*/ 4038600 h 5105400"/>
                    <a:gd name="connsiteX119" fmla="*/ 2352675 w 2933700"/>
                    <a:gd name="connsiteY119" fmla="*/ 4143375 h 5105400"/>
                    <a:gd name="connsiteX120" fmla="*/ 2381250 w 2933700"/>
                    <a:gd name="connsiteY120" fmla="*/ 4152900 h 5105400"/>
                    <a:gd name="connsiteX121" fmla="*/ 2409825 w 2933700"/>
                    <a:gd name="connsiteY121" fmla="*/ 4114800 h 5105400"/>
                    <a:gd name="connsiteX122" fmla="*/ 2466975 w 2933700"/>
                    <a:gd name="connsiteY122" fmla="*/ 4124325 h 5105400"/>
                    <a:gd name="connsiteX123" fmla="*/ 2381250 w 2933700"/>
                    <a:gd name="connsiteY123" fmla="*/ 4229100 h 5105400"/>
                    <a:gd name="connsiteX124" fmla="*/ 2362200 w 2933700"/>
                    <a:gd name="connsiteY124" fmla="*/ 4438650 h 5105400"/>
                    <a:gd name="connsiteX125" fmla="*/ 2228850 w 2933700"/>
                    <a:gd name="connsiteY125" fmla="*/ 4657725 h 5105400"/>
                    <a:gd name="connsiteX126" fmla="*/ 2162175 w 2933700"/>
                    <a:gd name="connsiteY126" fmla="*/ 4657725 h 510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933700" h="5105400">
                      <a:moveTo>
                        <a:pt x="2162175" y="4657725"/>
                      </a:moveTo>
                      <a:lnTo>
                        <a:pt x="1981200" y="4638675"/>
                      </a:lnTo>
                      <a:lnTo>
                        <a:pt x="1914525" y="4800600"/>
                      </a:lnTo>
                      <a:lnTo>
                        <a:pt x="1704975" y="4733925"/>
                      </a:lnTo>
                      <a:lnTo>
                        <a:pt x="1504950" y="4781550"/>
                      </a:lnTo>
                      <a:lnTo>
                        <a:pt x="1238250" y="4991100"/>
                      </a:lnTo>
                      <a:lnTo>
                        <a:pt x="1028700" y="5105400"/>
                      </a:lnTo>
                      <a:lnTo>
                        <a:pt x="952500" y="4991100"/>
                      </a:lnTo>
                      <a:lnTo>
                        <a:pt x="952500" y="4572000"/>
                      </a:lnTo>
                      <a:lnTo>
                        <a:pt x="1095375" y="4219575"/>
                      </a:lnTo>
                      <a:lnTo>
                        <a:pt x="1000125" y="3790950"/>
                      </a:lnTo>
                      <a:lnTo>
                        <a:pt x="904875" y="3762375"/>
                      </a:lnTo>
                      <a:lnTo>
                        <a:pt x="876300" y="3667125"/>
                      </a:lnTo>
                      <a:lnTo>
                        <a:pt x="952500" y="3600450"/>
                      </a:lnTo>
                      <a:lnTo>
                        <a:pt x="1114425" y="3562350"/>
                      </a:lnTo>
                      <a:lnTo>
                        <a:pt x="1171575" y="3619500"/>
                      </a:lnTo>
                      <a:lnTo>
                        <a:pt x="1190625" y="3676650"/>
                      </a:lnTo>
                      <a:lnTo>
                        <a:pt x="1190625" y="3676650"/>
                      </a:lnTo>
                      <a:lnTo>
                        <a:pt x="1238250" y="3609975"/>
                      </a:lnTo>
                      <a:lnTo>
                        <a:pt x="1152525" y="3543300"/>
                      </a:lnTo>
                      <a:lnTo>
                        <a:pt x="1085850" y="3409950"/>
                      </a:lnTo>
                      <a:lnTo>
                        <a:pt x="1085850" y="3305175"/>
                      </a:lnTo>
                      <a:lnTo>
                        <a:pt x="1047750" y="3248025"/>
                      </a:lnTo>
                      <a:lnTo>
                        <a:pt x="952500" y="3209925"/>
                      </a:lnTo>
                      <a:lnTo>
                        <a:pt x="933450" y="3133725"/>
                      </a:lnTo>
                      <a:lnTo>
                        <a:pt x="781050" y="3105150"/>
                      </a:lnTo>
                      <a:lnTo>
                        <a:pt x="666750" y="2990850"/>
                      </a:lnTo>
                      <a:lnTo>
                        <a:pt x="609600" y="2981325"/>
                      </a:lnTo>
                      <a:lnTo>
                        <a:pt x="657225" y="3067050"/>
                      </a:lnTo>
                      <a:lnTo>
                        <a:pt x="533400" y="3143250"/>
                      </a:lnTo>
                      <a:lnTo>
                        <a:pt x="419100" y="3086100"/>
                      </a:lnTo>
                      <a:lnTo>
                        <a:pt x="304800" y="3038475"/>
                      </a:lnTo>
                      <a:lnTo>
                        <a:pt x="390525" y="2981325"/>
                      </a:lnTo>
                      <a:lnTo>
                        <a:pt x="228600" y="2943225"/>
                      </a:lnTo>
                      <a:lnTo>
                        <a:pt x="200025" y="2933700"/>
                      </a:lnTo>
                      <a:lnTo>
                        <a:pt x="266700" y="2857500"/>
                      </a:lnTo>
                      <a:lnTo>
                        <a:pt x="333375" y="2695575"/>
                      </a:lnTo>
                      <a:lnTo>
                        <a:pt x="390525" y="2619375"/>
                      </a:lnTo>
                      <a:lnTo>
                        <a:pt x="381000" y="2505075"/>
                      </a:lnTo>
                      <a:lnTo>
                        <a:pt x="514350" y="2247900"/>
                      </a:lnTo>
                      <a:lnTo>
                        <a:pt x="495300" y="2114550"/>
                      </a:lnTo>
                      <a:lnTo>
                        <a:pt x="400050" y="2057400"/>
                      </a:lnTo>
                      <a:lnTo>
                        <a:pt x="219075" y="1990725"/>
                      </a:lnTo>
                      <a:lnTo>
                        <a:pt x="161925" y="2019300"/>
                      </a:lnTo>
                      <a:lnTo>
                        <a:pt x="123825" y="1933575"/>
                      </a:lnTo>
                      <a:lnTo>
                        <a:pt x="0" y="1895475"/>
                      </a:lnTo>
                      <a:lnTo>
                        <a:pt x="47625" y="1790700"/>
                      </a:lnTo>
                      <a:lnTo>
                        <a:pt x="219075" y="1581150"/>
                      </a:lnTo>
                      <a:lnTo>
                        <a:pt x="542925" y="1400175"/>
                      </a:lnTo>
                      <a:lnTo>
                        <a:pt x="666750" y="1314450"/>
                      </a:lnTo>
                      <a:lnTo>
                        <a:pt x="781050" y="1295400"/>
                      </a:lnTo>
                      <a:lnTo>
                        <a:pt x="857250" y="1162050"/>
                      </a:lnTo>
                      <a:lnTo>
                        <a:pt x="1047750" y="981075"/>
                      </a:lnTo>
                      <a:lnTo>
                        <a:pt x="1066800" y="800100"/>
                      </a:lnTo>
                      <a:lnTo>
                        <a:pt x="1238250" y="742950"/>
                      </a:lnTo>
                      <a:lnTo>
                        <a:pt x="1295400" y="771525"/>
                      </a:lnTo>
                      <a:lnTo>
                        <a:pt x="1304925" y="838200"/>
                      </a:lnTo>
                      <a:lnTo>
                        <a:pt x="1304925" y="885825"/>
                      </a:lnTo>
                      <a:lnTo>
                        <a:pt x="1419225" y="914400"/>
                      </a:lnTo>
                      <a:lnTo>
                        <a:pt x="1562100" y="981075"/>
                      </a:lnTo>
                      <a:lnTo>
                        <a:pt x="1714500" y="952500"/>
                      </a:lnTo>
                      <a:lnTo>
                        <a:pt x="1752600" y="981075"/>
                      </a:lnTo>
                      <a:lnTo>
                        <a:pt x="1828800" y="923925"/>
                      </a:lnTo>
                      <a:lnTo>
                        <a:pt x="1847850" y="838200"/>
                      </a:lnTo>
                      <a:lnTo>
                        <a:pt x="1771650" y="742950"/>
                      </a:lnTo>
                      <a:lnTo>
                        <a:pt x="1771650" y="676275"/>
                      </a:lnTo>
                      <a:lnTo>
                        <a:pt x="1714500" y="609600"/>
                      </a:lnTo>
                      <a:lnTo>
                        <a:pt x="1857375" y="590550"/>
                      </a:lnTo>
                      <a:lnTo>
                        <a:pt x="1990725" y="619125"/>
                      </a:lnTo>
                      <a:lnTo>
                        <a:pt x="2085975" y="590550"/>
                      </a:lnTo>
                      <a:lnTo>
                        <a:pt x="2152650" y="609600"/>
                      </a:lnTo>
                      <a:lnTo>
                        <a:pt x="2152650" y="542925"/>
                      </a:lnTo>
                      <a:lnTo>
                        <a:pt x="2257425" y="447675"/>
                      </a:lnTo>
                      <a:lnTo>
                        <a:pt x="2343150" y="342900"/>
                      </a:lnTo>
                      <a:lnTo>
                        <a:pt x="2428875" y="371475"/>
                      </a:lnTo>
                      <a:lnTo>
                        <a:pt x="2457450" y="333375"/>
                      </a:lnTo>
                      <a:lnTo>
                        <a:pt x="2495550" y="342900"/>
                      </a:lnTo>
                      <a:lnTo>
                        <a:pt x="2505075" y="266700"/>
                      </a:lnTo>
                      <a:lnTo>
                        <a:pt x="2514600" y="190500"/>
                      </a:lnTo>
                      <a:lnTo>
                        <a:pt x="2581275" y="0"/>
                      </a:lnTo>
                      <a:lnTo>
                        <a:pt x="2638425" y="0"/>
                      </a:lnTo>
                      <a:lnTo>
                        <a:pt x="2752725" y="38100"/>
                      </a:lnTo>
                      <a:lnTo>
                        <a:pt x="2733675" y="142875"/>
                      </a:lnTo>
                      <a:lnTo>
                        <a:pt x="2800350" y="238125"/>
                      </a:lnTo>
                      <a:lnTo>
                        <a:pt x="2886075" y="266700"/>
                      </a:lnTo>
                      <a:lnTo>
                        <a:pt x="2933700" y="381000"/>
                      </a:lnTo>
                      <a:lnTo>
                        <a:pt x="2924175" y="428625"/>
                      </a:lnTo>
                      <a:lnTo>
                        <a:pt x="2800350" y="409575"/>
                      </a:lnTo>
                      <a:lnTo>
                        <a:pt x="2752725" y="495300"/>
                      </a:lnTo>
                      <a:lnTo>
                        <a:pt x="2638425" y="609600"/>
                      </a:lnTo>
                      <a:lnTo>
                        <a:pt x="2495550" y="809625"/>
                      </a:lnTo>
                      <a:lnTo>
                        <a:pt x="2466975" y="914400"/>
                      </a:lnTo>
                      <a:lnTo>
                        <a:pt x="2524125" y="981075"/>
                      </a:lnTo>
                      <a:lnTo>
                        <a:pt x="2514600" y="1066800"/>
                      </a:lnTo>
                      <a:lnTo>
                        <a:pt x="2466975" y="1133475"/>
                      </a:lnTo>
                      <a:lnTo>
                        <a:pt x="2505075" y="1238250"/>
                      </a:lnTo>
                      <a:lnTo>
                        <a:pt x="2438400" y="1352550"/>
                      </a:lnTo>
                      <a:lnTo>
                        <a:pt x="2266950" y="1419225"/>
                      </a:lnTo>
                      <a:lnTo>
                        <a:pt x="2219325" y="1543050"/>
                      </a:lnTo>
                      <a:lnTo>
                        <a:pt x="2009775" y="1647825"/>
                      </a:lnTo>
                      <a:lnTo>
                        <a:pt x="2019300" y="1733550"/>
                      </a:lnTo>
                      <a:lnTo>
                        <a:pt x="1790700" y="1800225"/>
                      </a:lnTo>
                      <a:lnTo>
                        <a:pt x="1676400" y="1781175"/>
                      </a:lnTo>
                      <a:lnTo>
                        <a:pt x="1619250" y="1895475"/>
                      </a:lnTo>
                      <a:lnTo>
                        <a:pt x="1504950" y="1981200"/>
                      </a:lnTo>
                      <a:lnTo>
                        <a:pt x="1485900" y="2066925"/>
                      </a:lnTo>
                      <a:lnTo>
                        <a:pt x="1524000" y="2143125"/>
                      </a:lnTo>
                      <a:lnTo>
                        <a:pt x="1447800" y="2247900"/>
                      </a:lnTo>
                      <a:lnTo>
                        <a:pt x="1552575" y="2333625"/>
                      </a:lnTo>
                      <a:lnTo>
                        <a:pt x="1600200" y="2352675"/>
                      </a:lnTo>
                      <a:lnTo>
                        <a:pt x="1638300" y="2447925"/>
                      </a:lnTo>
                      <a:lnTo>
                        <a:pt x="1885950" y="2600325"/>
                      </a:lnTo>
                      <a:lnTo>
                        <a:pt x="1943100" y="2828925"/>
                      </a:lnTo>
                      <a:lnTo>
                        <a:pt x="2105025" y="3086100"/>
                      </a:lnTo>
                      <a:lnTo>
                        <a:pt x="2228850" y="3257550"/>
                      </a:lnTo>
                      <a:lnTo>
                        <a:pt x="2314575" y="3409950"/>
                      </a:lnTo>
                      <a:lnTo>
                        <a:pt x="2371725" y="3581400"/>
                      </a:lnTo>
                      <a:lnTo>
                        <a:pt x="2390775" y="3810000"/>
                      </a:lnTo>
                      <a:lnTo>
                        <a:pt x="2352675" y="4038600"/>
                      </a:lnTo>
                      <a:lnTo>
                        <a:pt x="2352675" y="4143375"/>
                      </a:lnTo>
                      <a:lnTo>
                        <a:pt x="2381250" y="4152900"/>
                      </a:lnTo>
                      <a:lnTo>
                        <a:pt x="2409825" y="4114800"/>
                      </a:lnTo>
                      <a:lnTo>
                        <a:pt x="2466975" y="4124325"/>
                      </a:lnTo>
                      <a:lnTo>
                        <a:pt x="2381250" y="4229100"/>
                      </a:lnTo>
                      <a:lnTo>
                        <a:pt x="2362200" y="4438650"/>
                      </a:lnTo>
                      <a:lnTo>
                        <a:pt x="2228850" y="4657725"/>
                      </a:lnTo>
                      <a:lnTo>
                        <a:pt x="2162175" y="46577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10" name="그룹 109">
                  <a:extLst>
                    <a:ext uri="{FF2B5EF4-FFF2-40B4-BE49-F238E27FC236}">
                      <a16:creationId xmlns:a16="http://schemas.microsoft.com/office/drawing/2014/main" id="{10D53572-AFF6-4D65-A5BB-68F075A0A53A}"/>
                    </a:ext>
                  </a:extLst>
                </p:cNvPr>
                <p:cNvGrpSpPr/>
                <p:nvPr/>
              </p:nvGrpSpPr>
              <p:grpSpPr>
                <a:xfrm>
                  <a:off x="5433237" y="3253563"/>
                  <a:ext cx="3827721" cy="2519916"/>
                  <a:chOff x="5433237" y="3253563"/>
                  <a:chExt cx="3827721" cy="2519916"/>
                </a:xfrm>
                <a:grpFill/>
              </p:grpSpPr>
              <p:sp>
                <p:nvSpPr>
                  <p:cNvPr id="111" name="자유형: 도형 110">
                    <a:extLst>
                      <a:ext uri="{FF2B5EF4-FFF2-40B4-BE49-F238E27FC236}">
                        <a16:creationId xmlns:a16="http://schemas.microsoft.com/office/drawing/2014/main" id="{5D8B752D-11FC-4B9E-8B04-F0B4F0CE74E2}"/>
                      </a:ext>
                    </a:extLst>
                  </p:cNvPr>
                  <p:cNvSpPr/>
                  <p:nvPr/>
                </p:nvSpPr>
                <p:spPr>
                  <a:xfrm>
                    <a:off x="5433237" y="3253563"/>
                    <a:ext cx="3827721" cy="2519916"/>
                  </a:xfrm>
                  <a:custGeom>
                    <a:avLst/>
                    <a:gdLst>
                      <a:gd name="connsiteX0" fmla="*/ 595423 w 3827721"/>
                      <a:gd name="connsiteY0" fmla="*/ 2009553 h 2519916"/>
                      <a:gd name="connsiteX1" fmla="*/ 606056 w 3827721"/>
                      <a:gd name="connsiteY1" fmla="*/ 1786270 h 2519916"/>
                      <a:gd name="connsiteX2" fmla="*/ 744279 w 3827721"/>
                      <a:gd name="connsiteY2" fmla="*/ 1754372 h 2519916"/>
                      <a:gd name="connsiteX3" fmla="*/ 988828 w 3827721"/>
                      <a:gd name="connsiteY3" fmla="*/ 1562986 h 2519916"/>
                      <a:gd name="connsiteX4" fmla="*/ 1222744 w 3827721"/>
                      <a:gd name="connsiteY4" fmla="*/ 1382232 h 2519916"/>
                      <a:gd name="connsiteX5" fmla="*/ 1414130 w 3827721"/>
                      <a:gd name="connsiteY5" fmla="*/ 1222744 h 2519916"/>
                      <a:gd name="connsiteX6" fmla="*/ 1499191 w 3827721"/>
                      <a:gd name="connsiteY6" fmla="*/ 1116418 h 2519916"/>
                      <a:gd name="connsiteX7" fmla="*/ 1701210 w 3827721"/>
                      <a:gd name="connsiteY7" fmla="*/ 1095153 h 2519916"/>
                      <a:gd name="connsiteX8" fmla="*/ 1679944 w 3827721"/>
                      <a:gd name="connsiteY8" fmla="*/ 1190846 h 2519916"/>
                      <a:gd name="connsiteX9" fmla="*/ 1892596 w 3827721"/>
                      <a:gd name="connsiteY9" fmla="*/ 1148316 h 2519916"/>
                      <a:gd name="connsiteX10" fmla="*/ 2243470 w 3827721"/>
                      <a:gd name="connsiteY10" fmla="*/ 1041990 h 2519916"/>
                      <a:gd name="connsiteX11" fmla="*/ 2573079 w 3827721"/>
                      <a:gd name="connsiteY11" fmla="*/ 1031358 h 2519916"/>
                      <a:gd name="connsiteX12" fmla="*/ 2604977 w 3827721"/>
                      <a:gd name="connsiteY12" fmla="*/ 1063256 h 2519916"/>
                      <a:gd name="connsiteX13" fmla="*/ 2690037 w 3827721"/>
                      <a:gd name="connsiteY13" fmla="*/ 1116418 h 2519916"/>
                      <a:gd name="connsiteX14" fmla="*/ 2828261 w 3827721"/>
                      <a:gd name="connsiteY14" fmla="*/ 1116418 h 2519916"/>
                      <a:gd name="connsiteX15" fmla="*/ 2955851 w 3827721"/>
                      <a:gd name="connsiteY15" fmla="*/ 1010093 h 2519916"/>
                      <a:gd name="connsiteX16" fmla="*/ 2913321 w 3827721"/>
                      <a:gd name="connsiteY16" fmla="*/ 839972 h 2519916"/>
                      <a:gd name="connsiteX17" fmla="*/ 3083442 w 3827721"/>
                      <a:gd name="connsiteY17" fmla="*/ 648586 h 2519916"/>
                      <a:gd name="connsiteX18" fmla="*/ 3242930 w 3827721"/>
                      <a:gd name="connsiteY18" fmla="*/ 404037 h 2519916"/>
                      <a:gd name="connsiteX19" fmla="*/ 3242930 w 3827721"/>
                      <a:gd name="connsiteY19" fmla="*/ 212651 h 2519916"/>
                      <a:gd name="connsiteX20" fmla="*/ 3327991 w 3827721"/>
                      <a:gd name="connsiteY20" fmla="*/ 21265 h 2519916"/>
                      <a:gd name="connsiteX21" fmla="*/ 3519377 w 3827721"/>
                      <a:gd name="connsiteY21" fmla="*/ 0 h 2519916"/>
                      <a:gd name="connsiteX22" fmla="*/ 3423684 w 3827721"/>
                      <a:gd name="connsiteY22" fmla="*/ 138223 h 2519916"/>
                      <a:gd name="connsiteX23" fmla="*/ 3349256 w 3827721"/>
                      <a:gd name="connsiteY23" fmla="*/ 159488 h 2519916"/>
                      <a:gd name="connsiteX24" fmla="*/ 3381154 w 3827721"/>
                      <a:gd name="connsiteY24" fmla="*/ 255181 h 2519916"/>
                      <a:gd name="connsiteX25" fmla="*/ 3413051 w 3827721"/>
                      <a:gd name="connsiteY25" fmla="*/ 255181 h 2519916"/>
                      <a:gd name="connsiteX26" fmla="*/ 3381154 w 3827721"/>
                      <a:gd name="connsiteY26" fmla="*/ 318977 h 2519916"/>
                      <a:gd name="connsiteX27" fmla="*/ 3381154 w 3827721"/>
                      <a:gd name="connsiteY27" fmla="*/ 361507 h 2519916"/>
                      <a:gd name="connsiteX28" fmla="*/ 3487479 w 3827721"/>
                      <a:gd name="connsiteY28" fmla="*/ 404037 h 2519916"/>
                      <a:gd name="connsiteX29" fmla="*/ 3561907 w 3827721"/>
                      <a:gd name="connsiteY29" fmla="*/ 361507 h 2519916"/>
                      <a:gd name="connsiteX30" fmla="*/ 3689498 w 3827721"/>
                      <a:gd name="connsiteY30" fmla="*/ 287079 h 2519916"/>
                      <a:gd name="connsiteX31" fmla="*/ 3827721 w 3827721"/>
                      <a:gd name="connsiteY31" fmla="*/ 223284 h 2519916"/>
                      <a:gd name="connsiteX32" fmla="*/ 3827721 w 3827721"/>
                      <a:gd name="connsiteY32" fmla="*/ 1626781 h 2519916"/>
                      <a:gd name="connsiteX33" fmla="*/ 3700130 w 3827721"/>
                      <a:gd name="connsiteY33" fmla="*/ 1626781 h 2519916"/>
                      <a:gd name="connsiteX34" fmla="*/ 3615070 w 3827721"/>
                      <a:gd name="connsiteY34" fmla="*/ 1594884 h 2519916"/>
                      <a:gd name="connsiteX35" fmla="*/ 3561907 w 3827721"/>
                      <a:gd name="connsiteY35" fmla="*/ 1584251 h 2519916"/>
                      <a:gd name="connsiteX36" fmla="*/ 3423684 w 3827721"/>
                      <a:gd name="connsiteY36" fmla="*/ 1690577 h 2519916"/>
                      <a:gd name="connsiteX37" fmla="*/ 3508744 w 3827721"/>
                      <a:gd name="connsiteY37" fmla="*/ 1562986 h 2519916"/>
                      <a:gd name="connsiteX38" fmla="*/ 3508744 w 3827721"/>
                      <a:gd name="connsiteY38" fmla="*/ 1562986 h 2519916"/>
                      <a:gd name="connsiteX39" fmla="*/ 3338623 w 3827721"/>
                      <a:gd name="connsiteY39" fmla="*/ 1562986 h 2519916"/>
                      <a:gd name="connsiteX40" fmla="*/ 3349256 w 3827721"/>
                      <a:gd name="connsiteY40" fmla="*/ 1626781 h 2519916"/>
                      <a:gd name="connsiteX41" fmla="*/ 3285461 w 3827721"/>
                      <a:gd name="connsiteY41" fmla="*/ 1446028 h 2519916"/>
                      <a:gd name="connsiteX42" fmla="*/ 3327991 w 3827721"/>
                      <a:gd name="connsiteY42" fmla="*/ 1360967 h 2519916"/>
                      <a:gd name="connsiteX43" fmla="*/ 3253563 w 3827721"/>
                      <a:gd name="connsiteY43" fmla="*/ 1371600 h 2519916"/>
                      <a:gd name="connsiteX44" fmla="*/ 3157870 w 3827721"/>
                      <a:gd name="connsiteY44" fmla="*/ 1552353 h 2519916"/>
                      <a:gd name="connsiteX45" fmla="*/ 3221665 w 3827721"/>
                      <a:gd name="connsiteY45" fmla="*/ 1669311 h 2519916"/>
                      <a:gd name="connsiteX46" fmla="*/ 3338623 w 3827721"/>
                      <a:gd name="connsiteY46" fmla="*/ 1690577 h 2519916"/>
                      <a:gd name="connsiteX47" fmla="*/ 3338623 w 3827721"/>
                      <a:gd name="connsiteY47" fmla="*/ 1807535 h 2519916"/>
                      <a:gd name="connsiteX48" fmla="*/ 3253563 w 3827721"/>
                      <a:gd name="connsiteY48" fmla="*/ 1818167 h 2519916"/>
                      <a:gd name="connsiteX49" fmla="*/ 3157870 w 3827721"/>
                      <a:gd name="connsiteY49" fmla="*/ 1818167 h 2519916"/>
                      <a:gd name="connsiteX50" fmla="*/ 3083442 w 3827721"/>
                      <a:gd name="connsiteY50" fmla="*/ 1945758 h 2519916"/>
                      <a:gd name="connsiteX51" fmla="*/ 3030279 w 3827721"/>
                      <a:gd name="connsiteY51" fmla="*/ 1935125 h 2519916"/>
                      <a:gd name="connsiteX52" fmla="*/ 2902689 w 3827721"/>
                      <a:gd name="connsiteY52" fmla="*/ 2211572 h 2519916"/>
                      <a:gd name="connsiteX53" fmla="*/ 2753833 w 3827721"/>
                      <a:gd name="connsiteY53" fmla="*/ 2264735 h 2519916"/>
                      <a:gd name="connsiteX54" fmla="*/ 2626242 w 3827721"/>
                      <a:gd name="connsiteY54" fmla="*/ 2147777 h 2519916"/>
                      <a:gd name="connsiteX55" fmla="*/ 2488019 w 3827721"/>
                      <a:gd name="connsiteY55" fmla="*/ 2062716 h 2519916"/>
                      <a:gd name="connsiteX56" fmla="*/ 2488019 w 3827721"/>
                      <a:gd name="connsiteY56" fmla="*/ 1892595 h 2519916"/>
                      <a:gd name="connsiteX57" fmla="*/ 2541182 w 3827721"/>
                      <a:gd name="connsiteY57" fmla="*/ 1775637 h 2519916"/>
                      <a:gd name="connsiteX58" fmla="*/ 2636875 w 3827721"/>
                      <a:gd name="connsiteY58" fmla="*/ 1711842 h 2519916"/>
                      <a:gd name="connsiteX59" fmla="*/ 2636875 w 3827721"/>
                      <a:gd name="connsiteY59" fmla="*/ 1626781 h 2519916"/>
                      <a:gd name="connsiteX60" fmla="*/ 2466754 w 3827721"/>
                      <a:gd name="connsiteY60" fmla="*/ 1626781 h 2519916"/>
                      <a:gd name="connsiteX61" fmla="*/ 2392326 w 3827721"/>
                      <a:gd name="connsiteY61" fmla="*/ 1605516 h 2519916"/>
                      <a:gd name="connsiteX62" fmla="*/ 2264735 w 3827721"/>
                      <a:gd name="connsiteY62" fmla="*/ 1562986 h 2519916"/>
                      <a:gd name="connsiteX63" fmla="*/ 2062716 w 3827721"/>
                      <a:gd name="connsiteY63" fmla="*/ 1648046 h 2519916"/>
                      <a:gd name="connsiteX64" fmla="*/ 1977656 w 3827721"/>
                      <a:gd name="connsiteY64" fmla="*/ 1733107 h 2519916"/>
                      <a:gd name="connsiteX65" fmla="*/ 1881963 w 3827721"/>
                      <a:gd name="connsiteY65" fmla="*/ 1743739 h 2519916"/>
                      <a:gd name="connsiteX66" fmla="*/ 1881963 w 3827721"/>
                      <a:gd name="connsiteY66" fmla="*/ 1743739 h 2519916"/>
                      <a:gd name="connsiteX67" fmla="*/ 1701210 w 3827721"/>
                      <a:gd name="connsiteY67" fmla="*/ 1743739 h 2519916"/>
                      <a:gd name="connsiteX68" fmla="*/ 1509823 w 3827721"/>
                      <a:gd name="connsiteY68" fmla="*/ 1796902 h 2519916"/>
                      <a:gd name="connsiteX69" fmla="*/ 1350335 w 3827721"/>
                      <a:gd name="connsiteY69" fmla="*/ 1850065 h 2519916"/>
                      <a:gd name="connsiteX70" fmla="*/ 1297172 w 3827721"/>
                      <a:gd name="connsiteY70" fmla="*/ 1786270 h 2519916"/>
                      <a:gd name="connsiteX71" fmla="*/ 1233377 w 3827721"/>
                      <a:gd name="connsiteY71" fmla="*/ 1850065 h 2519916"/>
                      <a:gd name="connsiteX72" fmla="*/ 1190847 w 3827721"/>
                      <a:gd name="connsiteY72" fmla="*/ 2030818 h 2519916"/>
                      <a:gd name="connsiteX73" fmla="*/ 1063256 w 3827721"/>
                      <a:gd name="connsiteY73" fmla="*/ 2073349 h 2519916"/>
                      <a:gd name="connsiteX74" fmla="*/ 1010093 w 3827721"/>
                      <a:gd name="connsiteY74" fmla="*/ 2009553 h 2519916"/>
                      <a:gd name="connsiteX75" fmla="*/ 733647 w 3827721"/>
                      <a:gd name="connsiteY75" fmla="*/ 1988288 h 2519916"/>
                      <a:gd name="connsiteX76" fmla="*/ 648586 w 3827721"/>
                      <a:gd name="connsiteY76" fmla="*/ 2052084 h 2519916"/>
                      <a:gd name="connsiteX77" fmla="*/ 723014 w 3827721"/>
                      <a:gd name="connsiteY77" fmla="*/ 2158409 h 2519916"/>
                      <a:gd name="connsiteX78" fmla="*/ 797442 w 3827721"/>
                      <a:gd name="connsiteY78" fmla="*/ 2190307 h 2519916"/>
                      <a:gd name="connsiteX79" fmla="*/ 914400 w 3827721"/>
                      <a:gd name="connsiteY79" fmla="*/ 2137144 h 2519916"/>
                      <a:gd name="connsiteX80" fmla="*/ 1020726 w 3827721"/>
                      <a:gd name="connsiteY80" fmla="*/ 2190307 h 2519916"/>
                      <a:gd name="connsiteX81" fmla="*/ 988828 w 3827721"/>
                      <a:gd name="connsiteY81" fmla="*/ 2296632 h 2519916"/>
                      <a:gd name="connsiteX82" fmla="*/ 871870 w 3827721"/>
                      <a:gd name="connsiteY82" fmla="*/ 2381693 h 2519916"/>
                      <a:gd name="connsiteX83" fmla="*/ 999461 w 3827721"/>
                      <a:gd name="connsiteY83" fmla="*/ 2402958 h 2519916"/>
                      <a:gd name="connsiteX84" fmla="*/ 1095154 w 3827721"/>
                      <a:gd name="connsiteY84" fmla="*/ 2509284 h 2519916"/>
                      <a:gd name="connsiteX85" fmla="*/ 1073889 w 3827721"/>
                      <a:gd name="connsiteY85" fmla="*/ 2519916 h 2519916"/>
                      <a:gd name="connsiteX86" fmla="*/ 372140 w 3827721"/>
                      <a:gd name="connsiteY86" fmla="*/ 2519916 h 2519916"/>
                      <a:gd name="connsiteX87" fmla="*/ 297712 w 3827721"/>
                      <a:gd name="connsiteY87" fmla="*/ 2413590 h 2519916"/>
                      <a:gd name="connsiteX88" fmla="*/ 244549 w 3827721"/>
                      <a:gd name="connsiteY88" fmla="*/ 2445488 h 2519916"/>
                      <a:gd name="connsiteX89" fmla="*/ 265814 w 3827721"/>
                      <a:gd name="connsiteY89" fmla="*/ 2509284 h 2519916"/>
                      <a:gd name="connsiteX90" fmla="*/ 287079 w 3827721"/>
                      <a:gd name="connsiteY90" fmla="*/ 2519916 h 2519916"/>
                      <a:gd name="connsiteX91" fmla="*/ 10633 w 3827721"/>
                      <a:gd name="connsiteY91" fmla="*/ 2519916 h 2519916"/>
                      <a:gd name="connsiteX92" fmla="*/ 0 w 3827721"/>
                      <a:gd name="connsiteY92" fmla="*/ 2413590 h 2519916"/>
                      <a:gd name="connsiteX93" fmla="*/ 21265 w 3827721"/>
                      <a:gd name="connsiteY93" fmla="*/ 2307265 h 2519916"/>
                      <a:gd name="connsiteX94" fmla="*/ 223284 w 3827721"/>
                      <a:gd name="connsiteY94" fmla="*/ 2190307 h 2519916"/>
                      <a:gd name="connsiteX95" fmla="*/ 372140 w 3827721"/>
                      <a:gd name="connsiteY95" fmla="*/ 2200939 h 2519916"/>
                      <a:gd name="connsiteX96" fmla="*/ 425303 w 3827721"/>
                      <a:gd name="connsiteY96" fmla="*/ 2041451 h 2519916"/>
                      <a:gd name="connsiteX97" fmla="*/ 595423 w 3827721"/>
                      <a:gd name="connsiteY97" fmla="*/ 2009553 h 2519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3827721" h="2519916">
                        <a:moveTo>
                          <a:pt x="595423" y="2009553"/>
                        </a:moveTo>
                        <a:lnTo>
                          <a:pt x="606056" y="1786270"/>
                        </a:lnTo>
                        <a:lnTo>
                          <a:pt x="744279" y="1754372"/>
                        </a:lnTo>
                        <a:lnTo>
                          <a:pt x="988828" y="1562986"/>
                        </a:lnTo>
                        <a:lnTo>
                          <a:pt x="1222744" y="1382232"/>
                        </a:lnTo>
                        <a:lnTo>
                          <a:pt x="1414130" y="1222744"/>
                        </a:lnTo>
                        <a:lnTo>
                          <a:pt x="1499191" y="1116418"/>
                        </a:lnTo>
                        <a:lnTo>
                          <a:pt x="1701210" y="1095153"/>
                        </a:lnTo>
                        <a:lnTo>
                          <a:pt x="1679944" y="1190846"/>
                        </a:lnTo>
                        <a:lnTo>
                          <a:pt x="1892596" y="1148316"/>
                        </a:lnTo>
                        <a:lnTo>
                          <a:pt x="2243470" y="1041990"/>
                        </a:lnTo>
                        <a:lnTo>
                          <a:pt x="2573079" y="1031358"/>
                        </a:lnTo>
                        <a:lnTo>
                          <a:pt x="2604977" y="1063256"/>
                        </a:lnTo>
                        <a:lnTo>
                          <a:pt x="2690037" y="1116418"/>
                        </a:lnTo>
                        <a:lnTo>
                          <a:pt x="2828261" y="1116418"/>
                        </a:lnTo>
                        <a:lnTo>
                          <a:pt x="2955851" y="1010093"/>
                        </a:lnTo>
                        <a:lnTo>
                          <a:pt x="2913321" y="839972"/>
                        </a:lnTo>
                        <a:lnTo>
                          <a:pt x="3083442" y="648586"/>
                        </a:lnTo>
                        <a:lnTo>
                          <a:pt x="3242930" y="404037"/>
                        </a:lnTo>
                        <a:lnTo>
                          <a:pt x="3242930" y="212651"/>
                        </a:lnTo>
                        <a:lnTo>
                          <a:pt x="3327991" y="21265"/>
                        </a:lnTo>
                        <a:lnTo>
                          <a:pt x="3519377" y="0"/>
                        </a:lnTo>
                        <a:lnTo>
                          <a:pt x="3423684" y="138223"/>
                        </a:lnTo>
                        <a:lnTo>
                          <a:pt x="3349256" y="159488"/>
                        </a:lnTo>
                        <a:lnTo>
                          <a:pt x="3381154" y="255181"/>
                        </a:lnTo>
                        <a:lnTo>
                          <a:pt x="3413051" y="255181"/>
                        </a:lnTo>
                        <a:lnTo>
                          <a:pt x="3381154" y="318977"/>
                        </a:lnTo>
                        <a:lnTo>
                          <a:pt x="3381154" y="361507"/>
                        </a:lnTo>
                        <a:lnTo>
                          <a:pt x="3487479" y="404037"/>
                        </a:lnTo>
                        <a:lnTo>
                          <a:pt x="3561907" y="361507"/>
                        </a:lnTo>
                        <a:lnTo>
                          <a:pt x="3689498" y="287079"/>
                        </a:lnTo>
                        <a:lnTo>
                          <a:pt x="3827721" y="223284"/>
                        </a:lnTo>
                        <a:lnTo>
                          <a:pt x="3827721" y="1626781"/>
                        </a:lnTo>
                        <a:lnTo>
                          <a:pt x="3700130" y="1626781"/>
                        </a:lnTo>
                        <a:lnTo>
                          <a:pt x="3615070" y="1594884"/>
                        </a:lnTo>
                        <a:lnTo>
                          <a:pt x="3561907" y="1584251"/>
                        </a:lnTo>
                        <a:lnTo>
                          <a:pt x="3423684" y="1690577"/>
                        </a:lnTo>
                        <a:lnTo>
                          <a:pt x="3508744" y="1562986"/>
                        </a:lnTo>
                        <a:lnTo>
                          <a:pt x="3508744" y="1562986"/>
                        </a:lnTo>
                        <a:lnTo>
                          <a:pt x="3338623" y="1562986"/>
                        </a:lnTo>
                        <a:lnTo>
                          <a:pt x="3349256" y="1626781"/>
                        </a:lnTo>
                        <a:lnTo>
                          <a:pt x="3285461" y="1446028"/>
                        </a:lnTo>
                        <a:lnTo>
                          <a:pt x="3327991" y="1360967"/>
                        </a:lnTo>
                        <a:lnTo>
                          <a:pt x="3253563" y="1371600"/>
                        </a:lnTo>
                        <a:lnTo>
                          <a:pt x="3157870" y="1552353"/>
                        </a:lnTo>
                        <a:lnTo>
                          <a:pt x="3221665" y="1669311"/>
                        </a:lnTo>
                        <a:lnTo>
                          <a:pt x="3338623" y="1690577"/>
                        </a:lnTo>
                        <a:lnTo>
                          <a:pt x="3338623" y="1807535"/>
                        </a:lnTo>
                        <a:lnTo>
                          <a:pt x="3253563" y="1818167"/>
                        </a:lnTo>
                        <a:lnTo>
                          <a:pt x="3157870" y="1818167"/>
                        </a:lnTo>
                        <a:lnTo>
                          <a:pt x="3083442" y="1945758"/>
                        </a:lnTo>
                        <a:lnTo>
                          <a:pt x="3030279" y="1935125"/>
                        </a:lnTo>
                        <a:lnTo>
                          <a:pt x="2902689" y="2211572"/>
                        </a:lnTo>
                        <a:lnTo>
                          <a:pt x="2753833" y="2264735"/>
                        </a:lnTo>
                        <a:lnTo>
                          <a:pt x="2626242" y="2147777"/>
                        </a:lnTo>
                        <a:lnTo>
                          <a:pt x="2488019" y="2062716"/>
                        </a:lnTo>
                        <a:lnTo>
                          <a:pt x="2488019" y="1892595"/>
                        </a:lnTo>
                        <a:lnTo>
                          <a:pt x="2541182" y="1775637"/>
                        </a:lnTo>
                        <a:lnTo>
                          <a:pt x="2636875" y="1711842"/>
                        </a:lnTo>
                        <a:lnTo>
                          <a:pt x="2636875" y="1626781"/>
                        </a:lnTo>
                        <a:lnTo>
                          <a:pt x="2466754" y="1626781"/>
                        </a:lnTo>
                        <a:lnTo>
                          <a:pt x="2392326" y="1605516"/>
                        </a:lnTo>
                        <a:lnTo>
                          <a:pt x="2264735" y="1562986"/>
                        </a:lnTo>
                        <a:lnTo>
                          <a:pt x="2062716" y="1648046"/>
                        </a:lnTo>
                        <a:lnTo>
                          <a:pt x="1977656" y="1733107"/>
                        </a:lnTo>
                        <a:lnTo>
                          <a:pt x="1881963" y="1743739"/>
                        </a:lnTo>
                        <a:lnTo>
                          <a:pt x="1881963" y="1743739"/>
                        </a:lnTo>
                        <a:lnTo>
                          <a:pt x="1701210" y="1743739"/>
                        </a:lnTo>
                        <a:lnTo>
                          <a:pt x="1509823" y="1796902"/>
                        </a:lnTo>
                        <a:lnTo>
                          <a:pt x="1350335" y="1850065"/>
                        </a:lnTo>
                        <a:lnTo>
                          <a:pt x="1297172" y="1786270"/>
                        </a:lnTo>
                        <a:lnTo>
                          <a:pt x="1233377" y="1850065"/>
                        </a:lnTo>
                        <a:lnTo>
                          <a:pt x="1190847" y="2030818"/>
                        </a:lnTo>
                        <a:lnTo>
                          <a:pt x="1063256" y="2073349"/>
                        </a:lnTo>
                        <a:lnTo>
                          <a:pt x="1010093" y="2009553"/>
                        </a:lnTo>
                        <a:lnTo>
                          <a:pt x="733647" y="1988288"/>
                        </a:lnTo>
                        <a:lnTo>
                          <a:pt x="648586" y="2052084"/>
                        </a:lnTo>
                        <a:lnTo>
                          <a:pt x="723014" y="2158409"/>
                        </a:lnTo>
                        <a:lnTo>
                          <a:pt x="797442" y="2190307"/>
                        </a:lnTo>
                        <a:lnTo>
                          <a:pt x="914400" y="2137144"/>
                        </a:lnTo>
                        <a:lnTo>
                          <a:pt x="1020726" y="2190307"/>
                        </a:lnTo>
                        <a:lnTo>
                          <a:pt x="988828" y="2296632"/>
                        </a:lnTo>
                        <a:lnTo>
                          <a:pt x="871870" y="2381693"/>
                        </a:lnTo>
                        <a:lnTo>
                          <a:pt x="999461" y="2402958"/>
                        </a:lnTo>
                        <a:lnTo>
                          <a:pt x="1095154" y="2509284"/>
                        </a:lnTo>
                        <a:lnTo>
                          <a:pt x="1073889" y="2519916"/>
                        </a:lnTo>
                        <a:lnTo>
                          <a:pt x="372140" y="2519916"/>
                        </a:lnTo>
                        <a:lnTo>
                          <a:pt x="297712" y="2413590"/>
                        </a:lnTo>
                        <a:lnTo>
                          <a:pt x="244549" y="2445488"/>
                        </a:lnTo>
                        <a:lnTo>
                          <a:pt x="265814" y="2509284"/>
                        </a:lnTo>
                        <a:lnTo>
                          <a:pt x="287079" y="2519916"/>
                        </a:lnTo>
                        <a:lnTo>
                          <a:pt x="10633" y="2519916"/>
                        </a:lnTo>
                        <a:lnTo>
                          <a:pt x="0" y="2413590"/>
                        </a:lnTo>
                        <a:lnTo>
                          <a:pt x="21265" y="2307265"/>
                        </a:lnTo>
                        <a:lnTo>
                          <a:pt x="223284" y="2190307"/>
                        </a:lnTo>
                        <a:lnTo>
                          <a:pt x="372140" y="2200939"/>
                        </a:lnTo>
                        <a:lnTo>
                          <a:pt x="425303" y="2041451"/>
                        </a:lnTo>
                        <a:lnTo>
                          <a:pt x="595423" y="200955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2" name="자유형: 도형 111">
                    <a:extLst>
                      <a:ext uri="{FF2B5EF4-FFF2-40B4-BE49-F238E27FC236}">
                        <a16:creationId xmlns:a16="http://schemas.microsoft.com/office/drawing/2014/main" id="{D8C2F10F-C7FA-4652-B167-E12CC4806F78}"/>
                      </a:ext>
                    </a:extLst>
                  </p:cNvPr>
                  <p:cNvSpPr/>
                  <p:nvPr/>
                </p:nvSpPr>
                <p:spPr>
                  <a:xfrm>
                    <a:off x="6719777" y="5050465"/>
                    <a:ext cx="1063256" cy="712382"/>
                  </a:xfrm>
                  <a:custGeom>
                    <a:avLst/>
                    <a:gdLst>
                      <a:gd name="connsiteX0" fmla="*/ 978195 w 1063256"/>
                      <a:gd name="connsiteY0" fmla="*/ 191386 h 712382"/>
                      <a:gd name="connsiteX1" fmla="*/ 967563 w 1063256"/>
                      <a:gd name="connsiteY1" fmla="*/ 63795 h 712382"/>
                      <a:gd name="connsiteX2" fmla="*/ 829339 w 1063256"/>
                      <a:gd name="connsiteY2" fmla="*/ 10633 h 712382"/>
                      <a:gd name="connsiteX3" fmla="*/ 680483 w 1063256"/>
                      <a:gd name="connsiteY3" fmla="*/ 0 h 712382"/>
                      <a:gd name="connsiteX4" fmla="*/ 520995 w 1063256"/>
                      <a:gd name="connsiteY4" fmla="*/ 63795 h 712382"/>
                      <a:gd name="connsiteX5" fmla="*/ 510363 w 1063256"/>
                      <a:gd name="connsiteY5" fmla="*/ 191386 h 712382"/>
                      <a:gd name="connsiteX6" fmla="*/ 340242 w 1063256"/>
                      <a:gd name="connsiteY6" fmla="*/ 191386 h 712382"/>
                      <a:gd name="connsiteX7" fmla="*/ 255181 w 1063256"/>
                      <a:gd name="connsiteY7" fmla="*/ 106326 h 712382"/>
                      <a:gd name="connsiteX8" fmla="*/ 63795 w 1063256"/>
                      <a:gd name="connsiteY8" fmla="*/ 308344 h 712382"/>
                      <a:gd name="connsiteX9" fmla="*/ 0 w 1063256"/>
                      <a:gd name="connsiteY9" fmla="*/ 499730 h 712382"/>
                      <a:gd name="connsiteX10" fmla="*/ 31897 w 1063256"/>
                      <a:gd name="connsiteY10" fmla="*/ 680484 h 712382"/>
                      <a:gd name="connsiteX11" fmla="*/ 21265 w 1063256"/>
                      <a:gd name="connsiteY11" fmla="*/ 712382 h 712382"/>
                      <a:gd name="connsiteX12" fmla="*/ 255181 w 1063256"/>
                      <a:gd name="connsiteY12" fmla="*/ 712382 h 712382"/>
                      <a:gd name="connsiteX13" fmla="*/ 393404 w 1063256"/>
                      <a:gd name="connsiteY13" fmla="*/ 595423 h 712382"/>
                      <a:gd name="connsiteX14" fmla="*/ 435935 w 1063256"/>
                      <a:gd name="connsiteY14" fmla="*/ 510363 h 712382"/>
                      <a:gd name="connsiteX15" fmla="*/ 712381 w 1063256"/>
                      <a:gd name="connsiteY15" fmla="*/ 446568 h 712382"/>
                      <a:gd name="connsiteX16" fmla="*/ 808074 w 1063256"/>
                      <a:gd name="connsiteY16" fmla="*/ 574158 h 712382"/>
                      <a:gd name="connsiteX17" fmla="*/ 850604 w 1063256"/>
                      <a:gd name="connsiteY17" fmla="*/ 425302 h 712382"/>
                      <a:gd name="connsiteX18" fmla="*/ 999460 w 1063256"/>
                      <a:gd name="connsiteY18" fmla="*/ 297712 h 712382"/>
                      <a:gd name="connsiteX19" fmla="*/ 1063256 w 1063256"/>
                      <a:gd name="connsiteY19" fmla="*/ 223284 h 712382"/>
                      <a:gd name="connsiteX20" fmla="*/ 978195 w 1063256"/>
                      <a:gd name="connsiteY20" fmla="*/ 191386 h 71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63256" h="712382">
                        <a:moveTo>
                          <a:pt x="978195" y="191386"/>
                        </a:moveTo>
                        <a:lnTo>
                          <a:pt x="967563" y="63795"/>
                        </a:lnTo>
                        <a:lnTo>
                          <a:pt x="829339" y="10633"/>
                        </a:lnTo>
                        <a:lnTo>
                          <a:pt x="680483" y="0"/>
                        </a:lnTo>
                        <a:lnTo>
                          <a:pt x="520995" y="63795"/>
                        </a:lnTo>
                        <a:lnTo>
                          <a:pt x="510363" y="191386"/>
                        </a:lnTo>
                        <a:lnTo>
                          <a:pt x="340242" y="191386"/>
                        </a:lnTo>
                        <a:lnTo>
                          <a:pt x="255181" y="106326"/>
                        </a:lnTo>
                        <a:lnTo>
                          <a:pt x="63795" y="308344"/>
                        </a:lnTo>
                        <a:lnTo>
                          <a:pt x="0" y="499730"/>
                        </a:lnTo>
                        <a:lnTo>
                          <a:pt x="31897" y="680484"/>
                        </a:lnTo>
                        <a:lnTo>
                          <a:pt x="21265" y="712382"/>
                        </a:lnTo>
                        <a:lnTo>
                          <a:pt x="255181" y="712382"/>
                        </a:lnTo>
                        <a:lnTo>
                          <a:pt x="393404" y="595423"/>
                        </a:lnTo>
                        <a:lnTo>
                          <a:pt x="435935" y="510363"/>
                        </a:lnTo>
                        <a:lnTo>
                          <a:pt x="712381" y="446568"/>
                        </a:lnTo>
                        <a:lnTo>
                          <a:pt x="808074" y="574158"/>
                        </a:lnTo>
                        <a:lnTo>
                          <a:pt x="850604" y="425302"/>
                        </a:lnTo>
                        <a:lnTo>
                          <a:pt x="999460" y="297712"/>
                        </a:lnTo>
                        <a:lnTo>
                          <a:pt x="1063256" y="223284"/>
                        </a:lnTo>
                        <a:lnTo>
                          <a:pt x="978195" y="19138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3" name="자유형: 도형 112">
                    <a:extLst>
                      <a:ext uri="{FF2B5EF4-FFF2-40B4-BE49-F238E27FC236}">
                        <a16:creationId xmlns:a16="http://schemas.microsoft.com/office/drawing/2014/main" id="{65EA9983-F199-49A5-82A8-AE4C3ED0611D}"/>
                      </a:ext>
                    </a:extLst>
                  </p:cNvPr>
                  <p:cNvSpPr/>
                  <p:nvPr/>
                </p:nvSpPr>
                <p:spPr>
                  <a:xfrm>
                    <a:off x="7761767" y="4890977"/>
                    <a:ext cx="127591" cy="233916"/>
                  </a:xfrm>
                  <a:custGeom>
                    <a:avLst/>
                    <a:gdLst>
                      <a:gd name="connsiteX0" fmla="*/ 127591 w 127591"/>
                      <a:gd name="connsiteY0" fmla="*/ 0 h 233916"/>
                      <a:gd name="connsiteX1" fmla="*/ 0 w 127591"/>
                      <a:gd name="connsiteY1" fmla="*/ 170121 h 233916"/>
                      <a:gd name="connsiteX2" fmla="*/ 0 w 127591"/>
                      <a:gd name="connsiteY2" fmla="*/ 212651 h 233916"/>
                      <a:gd name="connsiteX3" fmla="*/ 85061 w 127591"/>
                      <a:gd name="connsiteY3" fmla="*/ 233916 h 233916"/>
                      <a:gd name="connsiteX4" fmla="*/ 95693 w 127591"/>
                      <a:gd name="connsiteY4" fmla="*/ 148856 h 233916"/>
                      <a:gd name="connsiteX5" fmla="*/ 95693 w 127591"/>
                      <a:gd name="connsiteY5" fmla="*/ 148856 h 233916"/>
                      <a:gd name="connsiteX6" fmla="*/ 127591 w 127591"/>
                      <a:gd name="connsiteY6" fmla="*/ 0 h 233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91" h="233916">
                        <a:moveTo>
                          <a:pt x="127591" y="0"/>
                        </a:moveTo>
                        <a:lnTo>
                          <a:pt x="0" y="170121"/>
                        </a:lnTo>
                        <a:lnTo>
                          <a:pt x="0" y="212651"/>
                        </a:lnTo>
                        <a:lnTo>
                          <a:pt x="85061" y="233916"/>
                        </a:lnTo>
                        <a:lnTo>
                          <a:pt x="95693" y="148856"/>
                        </a:lnTo>
                        <a:lnTo>
                          <a:pt x="95693" y="148856"/>
                        </a:lnTo>
                        <a:lnTo>
                          <a:pt x="12759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EDDC1107-4AF1-46E4-80D4-1B88583CE7F2}"/>
                </a:ext>
              </a:extLst>
            </p:cNvPr>
            <p:cNvSpPr/>
            <p:nvPr/>
          </p:nvSpPr>
          <p:spPr>
            <a:xfrm>
              <a:off x="5211027" y="3280115"/>
              <a:ext cx="76200" cy="60325"/>
            </a:xfrm>
            <a:custGeom>
              <a:avLst/>
              <a:gdLst>
                <a:gd name="connsiteX0" fmla="*/ 0 w 76200"/>
                <a:gd name="connsiteY0" fmla="*/ 6350 h 60325"/>
                <a:gd name="connsiteX1" fmla="*/ 9525 w 76200"/>
                <a:gd name="connsiteY1" fmla="*/ 60325 h 60325"/>
                <a:gd name="connsiteX2" fmla="*/ 76200 w 76200"/>
                <a:gd name="connsiteY2" fmla="*/ 31750 h 60325"/>
                <a:gd name="connsiteX3" fmla="*/ 50800 w 76200"/>
                <a:gd name="connsiteY3" fmla="*/ 0 h 60325"/>
                <a:gd name="connsiteX4" fmla="*/ 0 w 76200"/>
                <a:gd name="connsiteY4" fmla="*/ 635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0325">
                  <a:moveTo>
                    <a:pt x="0" y="6350"/>
                  </a:moveTo>
                  <a:lnTo>
                    <a:pt x="9525" y="60325"/>
                  </a:lnTo>
                  <a:lnTo>
                    <a:pt x="76200" y="31750"/>
                  </a:lnTo>
                  <a:lnTo>
                    <a:pt x="50800" y="0"/>
                  </a:lnTo>
                  <a:lnTo>
                    <a:pt x="0" y="635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C218A96F-B9BA-455D-A6F7-485A8D3791A4}"/>
                </a:ext>
              </a:extLst>
            </p:cNvPr>
            <p:cNvSpPr/>
            <p:nvPr/>
          </p:nvSpPr>
          <p:spPr>
            <a:xfrm>
              <a:off x="5364088" y="3219322"/>
              <a:ext cx="44450" cy="50800"/>
            </a:xfrm>
            <a:custGeom>
              <a:avLst/>
              <a:gdLst>
                <a:gd name="connsiteX0" fmla="*/ 28575 w 44450"/>
                <a:gd name="connsiteY0" fmla="*/ 0 h 50800"/>
                <a:gd name="connsiteX1" fmla="*/ 0 w 44450"/>
                <a:gd name="connsiteY1" fmla="*/ 50800 h 50800"/>
                <a:gd name="connsiteX2" fmla="*/ 44450 w 44450"/>
                <a:gd name="connsiteY2" fmla="*/ 50800 h 50800"/>
                <a:gd name="connsiteX3" fmla="*/ 28575 w 44450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50800">
                  <a:moveTo>
                    <a:pt x="28575" y="0"/>
                  </a:moveTo>
                  <a:lnTo>
                    <a:pt x="0" y="50800"/>
                  </a:lnTo>
                  <a:lnTo>
                    <a:pt x="44450" y="50800"/>
                  </a:lnTo>
                  <a:lnTo>
                    <a:pt x="28575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8" name="타원 117">
            <a:extLst>
              <a:ext uri="{FF2B5EF4-FFF2-40B4-BE49-F238E27FC236}">
                <a16:creationId xmlns:a16="http://schemas.microsoft.com/office/drawing/2014/main" id="{7AA9D392-9747-4D59-8A53-5C273C83F881}"/>
              </a:ext>
            </a:extLst>
          </p:cNvPr>
          <p:cNvSpPr/>
          <p:nvPr/>
        </p:nvSpPr>
        <p:spPr>
          <a:xfrm>
            <a:off x="5983936" y="500679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타원 118">
            <a:extLst>
              <a:ext uri="{FF2B5EF4-FFF2-40B4-BE49-F238E27FC236}">
                <a16:creationId xmlns:a16="http://schemas.microsoft.com/office/drawing/2014/main" id="{C8752958-07DF-4E35-9D47-401804BFEF5A}"/>
              </a:ext>
            </a:extLst>
          </p:cNvPr>
          <p:cNvSpPr/>
          <p:nvPr/>
        </p:nvSpPr>
        <p:spPr>
          <a:xfrm>
            <a:off x="4659507" y="380773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타원 120">
            <a:extLst>
              <a:ext uri="{FF2B5EF4-FFF2-40B4-BE49-F238E27FC236}">
                <a16:creationId xmlns:a16="http://schemas.microsoft.com/office/drawing/2014/main" id="{437B07C4-1EF6-415D-845B-B9323DDEB222}"/>
              </a:ext>
            </a:extLst>
          </p:cNvPr>
          <p:cNvSpPr/>
          <p:nvPr/>
        </p:nvSpPr>
        <p:spPr>
          <a:xfrm>
            <a:off x="5374207" y="459633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>
            <a:extLst>
              <a:ext uri="{FF2B5EF4-FFF2-40B4-BE49-F238E27FC236}">
                <a16:creationId xmlns:a16="http://schemas.microsoft.com/office/drawing/2014/main" id="{479A398A-29DA-4416-9705-3F6B801C1B7E}"/>
              </a:ext>
            </a:extLst>
          </p:cNvPr>
          <p:cNvSpPr/>
          <p:nvPr/>
        </p:nvSpPr>
        <p:spPr>
          <a:xfrm>
            <a:off x="5250382" y="4391549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타원 131">
            <a:extLst>
              <a:ext uri="{FF2B5EF4-FFF2-40B4-BE49-F238E27FC236}">
                <a16:creationId xmlns:a16="http://schemas.microsoft.com/office/drawing/2014/main" id="{1ECA8A39-8803-4F50-8C47-E023420579CC}"/>
              </a:ext>
            </a:extLst>
          </p:cNvPr>
          <p:cNvSpPr/>
          <p:nvPr/>
        </p:nvSpPr>
        <p:spPr>
          <a:xfrm>
            <a:off x="4797619" y="2979058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타원 135">
            <a:extLst>
              <a:ext uri="{FF2B5EF4-FFF2-40B4-BE49-F238E27FC236}">
                <a16:creationId xmlns:a16="http://schemas.microsoft.com/office/drawing/2014/main" id="{45E63901-52E3-4980-B28E-70335CE9D78C}"/>
              </a:ext>
            </a:extLst>
          </p:cNvPr>
          <p:cNvSpPr/>
          <p:nvPr/>
        </p:nvSpPr>
        <p:spPr>
          <a:xfrm>
            <a:off x="3892063" y="2492465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타원 137">
            <a:extLst>
              <a:ext uri="{FF2B5EF4-FFF2-40B4-BE49-F238E27FC236}">
                <a16:creationId xmlns:a16="http://schemas.microsoft.com/office/drawing/2014/main" id="{D3C0EDB1-4D4D-43FB-A981-FD1E85492972}"/>
              </a:ext>
            </a:extLst>
          </p:cNvPr>
          <p:cNvSpPr/>
          <p:nvPr/>
        </p:nvSpPr>
        <p:spPr>
          <a:xfrm>
            <a:off x="3554692" y="274186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C9E6C435-F704-4982-A344-4F9357580EE8}"/>
              </a:ext>
            </a:extLst>
          </p:cNvPr>
          <p:cNvSpPr/>
          <p:nvPr/>
        </p:nvSpPr>
        <p:spPr>
          <a:xfrm>
            <a:off x="2872213" y="315457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타원 142">
            <a:extLst>
              <a:ext uri="{FF2B5EF4-FFF2-40B4-BE49-F238E27FC236}">
                <a16:creationId xmlns:a16="http://schemas.microsoft.com/office/drawing/2014/main" id="{D87F5662-BC96-4C67-9792-592E8FF1E4E6}"/>
              </a:ext>
            </a:extLst>
          </p:cNvPr>
          <p:cNvSpPr/>
          <p:nvPr/>
        </p:nvSpPr>
        <p:spPr>
          <a:xfrm>
            <a:off x="3239509" y="240784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7939DF12-B0CB-4023-B35F-0D4266E94BCB}"/>
              </a:ext>
            </a:extLst>
          </p:cNvPr>
          <p:cNvSpPr/>
          <p:nvPr/>
        </p:nvSpPr>
        <p:spPr>
          <a:xfrm>
            <a:off x="3135735" y="3680579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76A0E695-1262-4FFA-ABD4-CDB186EBEED3}"/>
              </a:ext>
            </a:extLst>
          </p:cNvPr>
          <p:cNvSpPr/>
          <p:nvPr/>
        </p:nvSpPr>
        <p:spPr>
          <a:xfrm>
            <a:off x="3315125" y="380773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906D15B-5403-4387-8623-DDFA5E51A163}"/>
              </a:ext>
            </a:extLst>
          </p:cNvPr>
          <p:cNvSpPr txBox="1"/>
          <p:nvPr/>
        </p:nvSpPr>
        <p:spPr>
          <a:xfrm>
            <a:off x="5203437" y="4633477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부산</a:t>
            </a:r>
            <a:endParaRPr lang="en-US" altLang="ko-KR" sz="9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9AE0F14-6F69-4FB2-AB95-75A365E2A78A}"/>
              </a:ext>
            </a:extLst>
          </p:cNvPr>
          <p:cNvSpPr txBox="1"/>
          <p:nvPr/>
        </p:nvSpPr>
        <p:spPr>
          <a:xfrm>
            <a:off x="5066579" y="4220507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대구</a:t>
            </a:r>
            <a:endParaRPr lang="en-US" altLang="ko-KR" sz="9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B0BEF4E-9FE3-4F33-848D-E78062775CBA}"/>
              </a:ext>
            </a:extLst>
          </p:cNvPr>
          <p:cNvSpPr txBox="1"/>
          <p:nvPr/>
        </p:nvSpPr>
        <p:spPr>
          <a:xfrm>
            <a:off x="4354088" y="364507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인천</a:t>
            </a:r>
            <a:endParaRPr lang="en-US" altLang="ko-KR" sz="9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F53EDB-FC51-490A-A293-3A2AACE9A8CD}"/>
              </a:ext>
            </a:extLst>
          </p:cNvPr>
          <p:cNvSpPr txBox="1"/>
          <p:nvPr/>
        </p:nvSpPr>
        <p:spPr>
          <a:xfrm>
            <a:off x="3985452" y="299050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평양</a:t>
            </a:r>
            <a:endParaRPr lang="en-US" altLang="ko-KR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CBE0CBA6-6D34-440B-969B-7776B786FDFC}"/>
              </a:ext>
            </a:extLst>
          </p:cNvPr>
          <p:cNvSpPr txBox="1"/>
          <p:nvPr/>
        </p:nvSpPr>
        <p:spPr>
          <a:xfrm>
            <a:off x="2561570" y="312338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여순</a:t>
            </a:r>
            <a:endParaRPr lang="en-US" altLang="ko-KR" sz="9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551256A-4F47-44C1-858D-22BD0E45840C}"/>
              </a:ext>
            </a:extLst>
          </p:cNvPr>
          <p:cNvSpPr txBox="1"/>
          <p:nvPr/>
        </p:nvSpPr>
        <p:spPr>
          <a:xfrm>
            <a:off x="2822309" y="371312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위해</a:t>
            </a:r>
            <a:endParaRPr lang="en-US" altLang="ko-KR" sz="9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AD57B22-DA61-4BCE-B761-F1FB5C515B37}"/>
              </a:ext>
            </a:extLst>
          </p:cNvPr>
          <p:cNvSpPr txBox="1"/>
          <p:nvPr/>
        </p:nvSpPr>
        <p:spPr>
          <a:xfrm>
            <a:off x="3159826" y="3833958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영성</a:t>
            </a:r>
            <a:endParaRPr lang="en-US" altLang="ko-KR" sz="9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0832EB0-A9E2-4A13-BFAC-C0E1E8803815}"/>
              </a:ext>
            </a:extLst>
          </p:cNvPr>
          <p:cNvSpPr txBox="1"/>
          <p:nvPr/>
        </p:nvSpPr>
        <p:spPr>
          <a:xfrm>
            <a:off x="3704490" y="229600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단동</a:t>
            </a:r>
            <a:endParaRPr lang="en-US" altLang="ko-KR" sz="9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61D6535-3826-4AA1-AEBB-A771C3B1D600}"/>
              </a:ext>
            </a:extLst>
          </p:cNvPr>
          <p:cNvSpPr txBox="1"/>
          <p:nvPr/>
        </p:nvSpPr>
        <p:spPr>
          <a:xfrm>
            <a:off x="3870698" y="2486323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신의주</a:t>
            </a:r>
            <a:endParaRPr lang="en-US" altLang="ko-KR" sz="9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4E2F201-90B7-4803-A6EB-D2D1A49E503D}"/>
              </a:ext>
            </a:extLst>
          </p:cNvPr>
          <p:cNvSpPr txBox="1"/>
          <p:nvPr/>
        </p:nvSpPr>
        <p:spPr>
          <a:xfrm>
            <a:off x="3380896" y="274822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고산</a:t>
            </a:r>
            <a:endParaRPr lang="en-US" altLang="ko-KR" sz="9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902B507-7984-4371-A0F5-7F195E220A6E}"/>
              </a:ext>
            </a:extLst>
          </p:cNvPr>
          <p:cNvSpPr txBox="1"/>
          <p:nvPr/>
        </p:nvSpPr>
        <p:spPr>
          <a:xfrm>
            <a:off x="3013729" y="2203621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영구</a:t>
            </a:r>
            <a:endParaRPr lang="en-US" altLang="ko-KR" sz="9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485DEA6-EF6A-4F7A-AA33-5E156308D798}"/>
              </a:ext>
            </a:extLst>
          </p:cNvPr>
          <p:cNvSpPr txBox="1"/>
          <p:nvPr/>
        </p:nvSpPr>
        <p:spPr>
          <a:xfrm>
            <a:off x="4509325" y="431982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공주</a:t>
            </a:r>
            <a:endParaRPr lang="en-US" altLang="ko-KR" sz="900" dirty="0"/>
          </a:p>
        </p:txBody>
      </p: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53A1CCC6-45F9-4043-BB40-B4DD06D87E1F}"/>
              </a:ext>
            </a:extLst>
          </p:cNvPr>
          <p:cNvGrpSpPr/>
          <p:nvPr/>
        </p:nvGrpSpPr>
        <p:grpSpPr>
          <a:xfrm>
            <a:off x="778906" y="815183"/>
            <a:ext cx="7680189" cy="4799713"/>
            <a:chOff x="-3155994" y="845294"/>
            <a:chExt cx="7652754" cy="4512689"/>
          </a:xfrm>
        </p:grpSpPr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05014DF7-8C03-46EA-AF8E-8E533806F686}"/>
                </a:ext>
              </a:extLst>
            </p:cNvPr>
            <p:cNvSpPr/>
            <p:nvPr/>
          </p:nvSpPr>
          <p:spPr>
            <a:xfrm>
              <a:off x="-3147383" y="1293810"/>
              <a:ext cx="7644143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313336F7-B2AD-4A92-9B6E-E9AF126C4B4D}"/>
                </a:ext>
              </a:extLst>
            </p:cNvPr>
            <p:cNvSpPr/>
            <p:nvPr/>
          </p:nvSpPr>
          <p:spPr>
            <a:xfrm>
              <a:off x="-3155994" y="845294"/>
              <a:ext cx="7652754" cy="448516"/>
            </a:xfrm>
            <a:prstGeom prst="rect">
              <a:avLst/>
            </a:prstGeom>
            <a:solidFill>
              <a:srgbClr val="AA9E84"/>
            </a:solidFill>
            <a:ln w="6350">
              <a:solidFill>
                <a:srgbClr val="AA9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연    승</a:t>
              </a:r>
            </a:p>
          </p:txBody>
        </p:sp>
      </p:grpSp>
      <p:pic>
        <p:nvPicPr>
          <p:cNvPr id="91" name="그림 90">
            <a:extLst>
              <a:ext uri="{FF2B5EF4-FFF2-40B4-BE49-F238E27FC236}">
                <a16:creationId xmlns:a16="http://schemas.microsoft.com/office/drawing/2014/main" id="{8ABDC89E-014E-418B-82D2-FA4BE6D0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71" y="3951075"/>
            <a:ext cx="146410" cy="146410"/>
          </a:xfrm>
          <a:prstGeom prst="rect">
            <a:avLst/>
          </a:prstGeom>
        </p:spPr>
      </p:pic>
      <p:sp>
        <p:nvSpPr>
          <p:cNvPr id="116" name="타원 115">
            <a:extLst>
              <a:ext uri="{FF2B5EF4-FFF2-40B4-BE49-F238E27FC236}">
                <a16:creationId xmlns:a16="http://schemas.microsoft.com/office/drawing/2014/main" id="{210FDB6C-924A-47AA-9EA6-3D0F49F189A0}"/>
              </a:ext>
            </a:extLst>
          </p:cNvPr>
          <p:cNvSpPr/>
          <p:nvPr/>
        </p:nvSpPr>
        <p:spPr>
          <a:xfrm>
            <a:off x="4305726" y="325934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타원 124">
            <a:extLst>
              <a:ext uri="{FF2B5EF4-FFF2-40B4-BE49-F238E27FC236}">
                <a16:creationId xmlns:a16="http://schemas.microsoft.com/office/drawing/2014/main" id="{D0B916DC-56A5-4590-90E8-4BAB32E643DF}"/>
              </a:ext>
            </a:extLst>
          </p:cNvPr>
          <p:cNvSpPr/>
          <p:nvPr/>
        </p:nvSpPr>
        <p:spPr>
          <a:xfrm>
            <a:off x="4324776" y="308789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583831F3-1A85-4691-95EF-6FA362BE806D}"/>
              </a:ext>
            </a:extLst>
          </p:cNvPr>
          <p:cNvSpPr/>
          <p:nvPr/>
        </p:nvSpPr>
        <p:spPr>
          <a:xfrm>
            <a:off x="3831514" y="2697455"/>
            <a:ext cx="487203" cy="238601"/>
          </a:xfrm>
          <a:custGeom>
            <a:avLst/>
            <a:gdLst>
              <a:gd name="connsiteX0" fmla="*/ 518160 w 518160"/>
              <a:gd name="connsiteY0" fmla="*/ 236220 h 236220"/>
              <a:gd name="connsiteX1" fmla="*/ 335280 w 518160"/>
              <a:gd name="connsiteY1" fmla="*/ 99060 h 236220"/>
              <a:gd name="connsiteX2" fmla="*/ 152400 w 518160"/>
              <a:gd name="connsiteY2" fmla="*/ 7620 h 236220"/>
              <a:gd name="connsiteX3" fmla="*/ 0 w 518160"/>
              <a:gd name="connsiteY3" fmla="*/ 0 h 236220"/>
              <a:gd name="connsiteX0" fmla="*/ 487203 w 487203"/>
              <a:gd name="connsiteY0" fmla="*/ 238601 h 238601"/>
              <a:gd name="connsiteX1" fmla="*/ 335280 w 487203"/>
              <a:gd name="connsiteY1" fmla="*/ 99060 h 238601"/>
              <a:gd name="connsiteX2" fmla="*/ 152400 w 487203"/>
              <a:gd name="connsiteY2" fmla="*/ 7620 h 238601"/>
              <a:gd name="connsiteX3" fmla="*/ 0 w 487203"/>
              <a:gd name="connsiteY3" fmla="*/ 0 h 23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203" h="238601">
                <a:moveTo>
                  <a:pt x="487203" y="238601"/>
                </a:moveTo>
                <a:lnTo>
                  <a:pt x="335280" y="99060"/>
                </a:lnTo>
                <a:lnTo>
                  <a:pt x="152400" y="7620"/>
                </a:lnTo>
                <a:lnTo>
                  <a:pt x="0" y="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84AF5BC6-271E-41DC-8A8D-A5673F634023}"/>
              </a:ext>
            </a:extLst>
          </p:cNvPr>
          <p:cNvSpPr/>
          <p:nvPr/>
        </p:nvSpPr>
        <p:spPr>
          <a:xfrm>
            <a:off x="4119988" y="2759282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9A154BB7-52D4-48B8-BADC-92D114BF09D3}"/>
              </a:ext>
            </a:extLst>
          </p:cNvPr>
          <p:cNvSpPr/>
          <p:nvPr/>
        </p:nvSpPr>
        <p:spPr>
          <a:xfrm>
            <a:off x="3944513" y="2685206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A878BB22-44A4-4150-8BCC-024CCE1BCDAA}"/>
              </a:ext>
            </a:extLst>
          </p:cNvPr>
          <p:cNvSpPr/>
          <p:nvPr/>
        </p:nvSpPr>
        <p:spPr>
          <a:xfrm>
            <a:off x="3770423" y="267763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A98ADCE-9427-470F-8D50-95141068BB93}"/>
              </a:ext>
            </a:extLst>
          </p:cNvPr>
          <p:cNvSpPr/>
          <p:nvPr/>
        </p:nvSpPr>
        <p:spPr>
          <a:xfrm>
            <a:off x="3926680" y="2655094"/>
            <a:ext cx="421481" cy="252412"/>
          </a:xfrm>
          <a:custGeom>
            <a:avLst/>
            <a:gdLst>
              <a:gd name="connsiteX0" fmla="*/ 438150 w 438150"/>
              <a:gd name="connsiteY0" fmla="*/ 276225 h 276225"/>
              <a:gd name="connsiteX1" fmla="*/ 285750 w 438150"/>
              <a:gd name="connsiteY1" fmla="*/ 102394 h 276225"/>
              <a:gd name="connsiteX2" fmla="*/ 73819 w 438150"/>
              <a:gd name="connsiteY2" fmla="*/ 14287 h 276225"/>
              <a:gd name="connsiteX3" fmla="*/ 0 w 438150"/>
              <a:gd name="connsiteY3" fmla="*/ 0 h 276225"/>
              <a:gd name="connsiteX0" fmla="*/ 421481 w 421481"/>
              <a:gd name="connsiteY0" fmla="*/ 252412 h 252412"/>
              <a:gd name="connsiteX1" fmla="*/ 285750 w 421481"/>
              <a:gd name="connsiteY1" fmla="*/ 102394 h 252412"/>
              <a:gd name="connsiteX2" fmla="*/ 73819 w 421481"/>
              <a:gd name="connsiteY2" fmla="*/ 14287 h 252412"/>
              <a:gd name="connsiteX3" fmla="*/ 0 w 421481"/>
              <a:gd name="connsiteY3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81" h="252412">
                <a:moveTo>
                  <a:pt x="421481" y="252412"/>
                </a:moveTo>
                <a:lnTo>
                  <a:pt x="285750" y="102394"/>
                </a:lnTo>
                <a:lnTo>
                  <a:pt x="73819" y="14287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7030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2E3BBAB-20F5-46B5-A083-2ACA0F2C4012}"/>
              </a:ext>
            </a:extLst>
          </p:cNvPr>
          <p:cNvGrpSpPr/>
          <p:nvPr/>
        </p:nvGrpSpPr>
        <p:grpSpPr>
          <a:xfrm>
            <a:off x="1325691" y="2721145"/>
            <a:ext cx="3132968" cy="1322741"/>
            <a:chOff x="1325691" y="2721145"/>
            <a:chExt cx="3132968" cy="1322741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0A921B7-7D72-4A71-9834-A12F37BC1A54}"/>
                </a:ext>
              </a:extLst>
            </p:cNvPr>
            <p:cNvSpPr/>
            <p:nvPr/>
          </p:nvSpPr>
          <p:spPr>
            <a:xfrm>
              <a:off x="3634740" y="2994660"/>
              <a:ext cx="723900" cy="121920"/>
            </a:xfrm>
            <a:custGeom>
              <a:avLst/>
              <a:gdLst>
                <a:gd name="connsiteX0" fmla="*/ 723900 w 723900"/>
                <a:gd name="connsiteY0" fmla="*/ 15240 h 121920"/>
                <a:gd name="connsiteX1" fmla="*/ 106680 w 723900"/>
                <a:gd name="connsiteY1" fmla="*/ 0 h 121920"/>
                <a:gd name="connsiteX2" fmla="*/ 0 w 723900"/>
                <a:gd name="connsiteY2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00" h="121920">
                  <a:moveTo>
                    <a:pt x="723900" y="15240"/>
                  </a:moveTo>
                  <a:lnTo>
                    <a:pt x="106680" y="0"/>
                  </a:lnTo>
                  <a:lnTo>
                    <a:pt x="0" y="12192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45F4D1D-4407-4322-B0A1-654472C7A30B}"/>
                </a:ext>
              </a:extLst>
            </p:cNvPr>
            <p:cNvSpPr txBox="1"/>
            <p:nvPr/>
          </p:nvSpPr>
          <p:spPr>
            <a:xfrm>
              <a:off x="3150501" y="3095910"/>
              <a:ext cx="87075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1894</a:t>
              </a:r>
              <a:r>
                <a:rPr lang="ko-KR" altLang="en-US" sz="9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년 </a:t>
              </a:r>
              <a:r>
                <a:rPr lang="en-US" altLang="ko-KR" sz="9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9.15.</a:t>
              </a:r>
            </a:p>
            <a:p>
              <a:pPr algn="ctr"/>
              <a:r>
                <a:rPr lang="ko-KR" altLang="en-US" sz="900" dirty="0" err="1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평양성</a:t>
              </a:r>
              <a:r>
                <a:rPr lang="ko-KR" altLang="en-US" sz="900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전투</a:t>
              </a:r>
              <a:endParaRPr lang="en-US" altLang="ko-KR" sz="900" dirty="0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  <a:p>
              <a:pPr algn="ctr"/>
              <a:r>
                <a:rPr lang="ko-KR" altLang="en-US" sz="900" dirty="0">
                  <a:solidFill>
                    <a:srgbClr val="970303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일본 승리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984A574D-1A5A-490D-A51C-6C72D3113822}"/>
                </a:ext>
              </a:extLst>
            </p:cNvPr>
            <p:cNvGrpSpPr/>
            <p:nvPr/>
          </p:nvGrpSpPr>
          <p:grpSpPr>
            <a:xfrm>
              <a:off x="1325691" y="2721145"/>
              <a:ext cx="1894137" cy="1322741"/>
              <a:chOff x="1325691" y="2721145"/>
              <a:chExt cx="1894137" cy="1322741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33ABE4C0-DDE2-4154-A814-37986D343935}"/>
                  </a:ext>
                </a:extLst>
              </p:cNvPr>
              <p:cNvGrpSpPr/>
              <p:nvPr/>
            </p:nvGrpSpPr>
            <p:grpSpPr>
              <a:xfrm>
                <a:off x="1325691" y="2721145"/>
                <a:ext cx="1894137" cy="1322741"/>
                <a:chOff x="1121387" y="4021563"/>
                <a:chExt cx="2679088" cy="1321896"/>
              </a:xfrm>
            </p:grpSpPr>
            <p:sp>
              <p:nvSpPr>
                <p:cNvPr id="89" name="자유형: 도형 88">
                  <a:extLst>
                    <a:ext uri="{FF2B5EF4-FFF2-40B4-BE49-F238E27FC236}">
                      <a16:creationId xmlns:a16="http://schemas.microsoft.com/office/drawing/2014/main" id="{DC475788-788B-4DA8-B90B-708F1717EF07}"/>
                    </a:ext>
                  </a:extLst>
                </p:cNvPr>
                <p:cNvSpPr/>
                <p:nvPr/>
              </p:nvSpPr>
              <p:spPr>
                <a:xfrm>
                  <a:off x="3514725" y="4543425"/>
                  <a:ext cx="285750" cy="0"/>
                </a:xfrm>
                <a:custGeom>
                  <a:avLst/>
                  <a:gdLst>
                    <a:gd name="connsiteX0" fmla="*/ 285750 w 285750"/>
                    <a:gd name="connsiteY0" fmla="*/ 0 h 0"/>
                    <a:gd name="connsiteX1" fmla="*/ 0 w 2857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0">
                      <a:moveTo>
                        <a:pt x="28575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17" name="그룹 116">
                  <a:extLst>
                    <a:ext uri="{FF2B5EF4-FFF2-40B4-BE49-F238E27FC236}">
                      <a16:creationId xmlns:a16="http://schemas.microsoft.com/office/drawing/2014/main" id="{A681B67A-D778-45D1-95F8-887EE8701CB5}"/>
                    </a:ext>
                  </a:extLst>
                </p:cNvPr>
                <p:cNvGrpSpPr/>
                <p:nvPr/>
              </p:nvGrpSpPr>
              <p:grpSpPr>
                <a:xfrm>
                  <a:off x="1121387" y="4021563"/>
                  <a:ext cx="2392977" cy="1321896"/>
                  <a:chOff x="1121387" y="4021563"/>
                  <a:chExt cx="2392977" cy="1321896"/>
                </a:xfrm>
              </p:grpSpPr>
              <p:sp>
                <p:nvSpPr>
                  <p:cNvPr id="120" name="직사각형 119">
                    <a:extLst>
                      <a:ext uri="{FF2B5EF4-FFF2-40B4-BE49-F238E27FC236}">
                        <a16:creationId xmlns:a16="http://schemas.microsoft.com/office/drawing/2014/main" id="{0A442AA5-1B4B-4A59-8A60-88DEF97F3C4D}"/>
                      </a:ext>
                    </a:extLst>
                  </p:cNvPr>
                  <p:cNvSpPr/>
                  <p:nvPr/>
                </p:nvSpPr>
                <p:spPr>
                  <a:xfrm>
                    <a:off x="1139667" y="4021563"/>
                    <a:ext cx="2374697" cy="1321896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1E13527-C417-4F9A-A301-614E4AA247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21387" y="5079415"/>
                    <a:ext cx="238757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00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평양성</a:t>
                    </a:r>
                    <a:r>
                      <a:rPr lang="ko-KR" altLang="en-US" sz="100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 전투 판화</a:t>
                    </a:r>
                  </a:p>
                </p:txBody>
              </p:sp>
            </p:grpSp>
          </p:grpSp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C8A3658B-BD1A-491D-9A26-182B13C70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898" y="2799071"/>
                <a:ext cx="1596286" cy="870188"/>
              </a:xfrm>
              <a:prstGeom prst="rect">
                <a:avLst/>
              </a:prstGeom>
            </p:spPr>
          </p:pic>
          <p:cxnSp>
            <p:nvCxnSpPr>
              <p:cNvPr id="131" name="직선 연결선 130">
                <a:extLst>
                  <a:ext uri="{FF2B5EF4-FFF2-40B4-BE49-F238E27FC236}">
                    <a16:creationId xmlns:a16="http://schemas.microsoft.com/office/drawing/2014/main" id="{9CFA8E12-50A9-4147-9268-831250C46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9702" y="3758913"/>
                <a:ext cx="1664027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F2DE7CD6-1B23-4906-9D17-BD80E17A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49" y="2949967"/>
              <a:ext cx="146410" cy="146410"/>
            </a:xfrm>
            <a:prstGeom prst="rect">
              <a:avLst/>
            </a:prstGeom>
          </p:spPr>
        </p:pic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CDDE823-F7FC-42F3-89F2-16FA0BB0B1BE}"/>
              </a:ext>
            </a:extLst>
          </p:cNvPr>
          <p:cNvSpPr txBox="1"/>
          <p:nvPr/>
        </p:nvSpPr>
        <p:spPr>
          <a:xfrm>
            <a:off x="5988135" y="490244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시모노세키</a:t>
            </a:r>
            <a:endParaRPr lang="en-US" altLang="ko-KR" sz="900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B947BD8-B372-42A6-90A7-8160E114381A}"/>
              </a:ext>
            </a:extLst>
          </p:cNvPr>
          <p:cNvGrpSpPr/>
          <p:nvPr/>
        </p:nvGrpSpPr>
        <p:grpSpPr>
          <a:xfrm>
            <a:off x="4872038" y="2721146"/>
            <a:ext cx="1144268" cy="2293767"/>
            <a:chOff x="4872038" y="2721146"/>
            <a:chExt cx="1144268" cy="2293767"/>
          </a:xfrm>
        </p:grpSpPr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68E6B047-F203-4A4F-9784-D82A18DA162B}"/>
                </a:ext>
              </a:extLst>
            </p:cNvPr>
            <p:cNvSpPr/>
            <p:nvPr/>
          </p:nvSpPr>
          <p:spPr>
            <a:xfrm>
              <a:off x="5367338" y="3052763"/>
              <a:ext cx="242887" cy="238125"/>
            </a:xfrm>
            <a:custGeom>
              <a:avLst/>
              <a:gdLst>
                <a:gd name="connsiteX0" fmla="*/ 0 w 242887"/>
                <a:gd name="connsiteY0" fmla="*/ 238125 h 238125"/>
                <a:gd name="connsiteX1" fmla="*/ 242887 w 242887"/>
                <a:gd name="connsiteY1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887" h="238125">
                  <a:moveTo>
                    <a:pt x="0" y="238125"/>
                  </a:moveTo>
                  <a:lnTo>
                    <a:pt x="24288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5C3DEB5-B198-41B9-88F2-BD85973A943E}"/>
                </a:ext>
              </a:extLst>
            </p:cNvPr>
            <p:cNvSpPr txBox="1"/>
            <p:nvPr/>
          </p:nvSpPr>
          <p:spPr>
            <a:xfrm>
              <a:off x="5400432" y="2721146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 보병</a:t>
              </a:r>
              <a:endParaRPr lang="en-US" altLang="ko-KR" sz="90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r>
                <a:rPr lang="ko-KR" altLang="en-US" sz="9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상륙 경로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C6CAD50A-7C32-4930-959A-1D03FB256BFF}"/>
                </a:ext>
              </a:extLst>
            </p:cNvPr>
            <p:cNvGrpSpPr/>
            <p:nvPr/>
          </p:nvGrpSpPr>
          <p:grpSpPr>
            <a:xfrm>
              <a:off x="4872038" y="2962275"/>
              <a:ext cx="1128712" cy="2052638"/>
              <a:chOff x="4872038" y="2962275"/>
              <a:chExt cx="1128712" cy="2052638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3301B354-A7BF-4112-A399-E31DA2357201}"/>
                  </a:ext>
                </a:extLst>
              </p:cNvPr>
              <p:cNvSpPr/>
              <p:nvPr/>
            </p:nvSpPr>
            <p:spPr>
              <a:xfrm>
                <a:off x="4872038" y="2962275"/>
                <a:ext cx="1128712" cy="2052638"/>
              </a:xfrm>
              <a:custGeom>
                <a:avLst/>
                <a:gdLst>
                  <a:gd name="connsiteX0" fmla="*/ 1123950 w 1123950"/>
                  <a:gd name="connsiteY0" fmla="*/ 2028825 h 2028825"/>
                  <a:gd name="connsiteX1" fmla="*/ 633412 w 1123950"/>
                  <a:gd name="connsiteY1" fmla="*/ 614363 h 2028825"/>
                  <a:gd name="connsiteX2" fmla="*/ 328612 w 1123950"/>
                  <a:gd name="connsiteY2" fmla="*/ 0 h 2028825"/>
                  <a:gd name="connsiteX3" fmla="*/ 0 w 1123950"/>
                  <a:gd name="connsiteY3" fmla="*/ 33338 h 202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50" h="2028825">
                    <a:moveTo>
                      <a:pt x="1123950" y="2028825"/>
                    </a:moveTo>
                    <a:lnTo>
                      <a:pt x="633412" y="614363"/>
                    </a:lnTo>
                    <a:lnTo>
                      <a:pt x="328612" y="0"/>
                    </a:lnTo>
                    <a:lnTo>
                      <a:pt x="0" y="33338"/>
                    </a:lnTo>
                  </a:path>
                </a:pathLst>
              </a:custGeom>
              <a:noFill/>
              <a:ln w="9525">
                <a:solidFill>
                  <a:srgbClr val="9703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5" name="그림 94">
                <a:extLst>
                  <a:ext uri="{FF2B5EF4-FFF2-40B4-BE49-F238E27FC236}">
                    <a16:creationId xmlns:a16="http://schemas.microsoft.com/office/drawing/2014/main" id="{8651CE7D-4CAF-402C-AB31-3971FF7C6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5142" y="3597614"/>
                <a:ext cx="345496" cy="345496"/>
              </a:xfrm>
              <a:prstGeom prst="rect">
                <a:avLst/>
              </a:prstGeom>
            </p:spPr>
          </p:pic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CE78FA4-FA7D-4978-99D3-09B0D4A28909}"/>
              </a:ext>
            </a:extLst>
          </p:cNvPr>
          <p:cNvGrpSpPr/>
          <p:nvPr/>
        </p:nvGrpSpPr>
        <p:grpSpPr>
          <a:xfrm>
            <a:off x="4288632" y="3128962"/>
            <a:ext cx="521616" cy="938213"/>
            <a:chOff x="4288632" y="3128962"/>
            <a:chExt cx="521616" cy="938213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4086C11D-4B22-4E50-9B96-ED22CDCC103D}"/>
                </a:ext>
              </a:extLst>
            </p:cNvPr>
            <p:cNvSpPr/>
            <p:nvPr/>
          </p:nvSpPr>
          <p:spPr>
            <a:xfrm>
              <a:off x="4329236" y="3128962"/>
              <a:ext cx="481012" cy="938213"/>
            </a:xfrm>
            <a:custGeom>
              <a:avLst/>
              <a:gdLst>
                <a:gd name="connsiteX0" fmla="*/ 452437 w 481012"/>
                <a:gd name="connsiteY0" fmla="*/ 952500 h 952500"/>
                <a:gd name="connsiteX1" fmla="*/ 481012 w 481012"/>
                <a:gd name="connsiteY1" fmla="*/ 566737 h 952500"/>
                <a:gd name="connsiteX2" fmla="*/ 0 w 481012"/>
                <a:gd name="connsiteY2" fmla="*/ 152400 h 952500"/>
                <a:gd name="connsiteX3" fmla="*/ 28575 w 481012"/>
                <a:gd name="connsiteY3" fmla="*/ 0 h 952500"/>
                <a:gd name="connsiteX0" fmla="*/ 466724 w 481012"/>
                <a:gd name="connsiteY0" fmla="*/ 938213 h 938213"/>
                <a:gd name="connsiteX1" fmla="*/ 481012 w 481012"/>
                <a:gd name="connsiteY1" fmla="*/ 566737 h 938213"/>
                <a:gd name="connsiteX2" fmla="*/ 0 w 481012"/>
                <a:gd name="connsiteY2" fmla="*/ 152400 h 938213"/>
                <a:gd name="connsiteX3" fmla="*/ 28575 w 481012"/>
                <a:gd name="connsiteY3" fmla="*/ 0 h 93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012" h="938213">
                  <a:moveTo>
                    <a:pt x="466724" y="938213"/>
                  </a:moveTo>
                  <a:lnTo>
                    <a:pt x="481012" y="566737"/>
                  </a:lnTo>
                  <a:lnTo>
                    <a:pt x="0" y="152400"/>
                  </a:lnTo>
                  <a:lnTo>
                    <a:pt x="28575" y="0"/>
                  </a:lnTo>
                </a:path>
              </a:pathLst>
            </a:custGeom>
            <a:noFill/>
            <a:ln>
              <a:solidFill>
                <a:srgbClr val="97030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E108992A-2706-4D04-9304-D635F14A1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632" y="3140891"/>
              <a:ext cx="345496" cy="345496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1C2365E-529B-4066-A112-28A6AE917AD0}"/>
              </a:ext>
            </a:extLst>
          </p:cNvPr>
          <p:cNvGrpSpPr/>
          <p:nvPr/>
        </p:nvGrpSpPr>
        <p:grpSpPr>
          <a:xfrm>
            <a:off x="4486703" y="2097610"/>
            <a:ext cx="1347583" cy="2247866"/>
            <a:chOff x="4486703" y="2097610"/>
            <a:chExt cx="1347583" cy="2247866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BE3494E-E356-46B2-87AF-ABC2B22AD05C}"/>
                </a:ext>
              </a:extLst>
            </p:cNvPr>
            <p:cNvSpPr/>
            <p:nvPr/>
          </p:nvSpPr>
          <p:spPr>
            <a:xfrm>
              <a:off x="4678680" y="2400300"/>
              <a:ext cx="297180" cy="861060"/>
            </a:xfrm>
            <a:custGeom>
              <a:avLst/>
              <a:gdLst>
                <a:gd name="connsiteX0" fmla="*/ 0 w 297180"/>
                <a:gd name="connsiteY0" fmla="*/ 861060 h 861060"/>
                <a:gd name="connsiteX1" fmla="*/ 45720 w 297180"/>
                <a:gd name="connsiteY1" fmla="*/ 144780 h 861060"/>
                <a:gd name="connsiteX2" fmla="*/ 297180 w 297180"/>
                <a:gd name="connsiteY2" fmla="*/ 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" h="861060">
                  <a:moveTo>
                    <a:pt x="0" y="861060"/>
                  </a:moveTo>
                  <a:lnTo>
                    <a:pt x="45720" y="144780"/>
                  </a:lnTo>
                  <a:lnTo>
                    <a:pt x="29718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707A2334-9805-4BC6-A101-ABB1F2B9A2C3}"/>
                </a:ext>
              </a:extLst>
            </p:cNvPr>
            <p:cNvGrpSpPr/>
            <p:nvPr/>
          </p:nvGrpSpPr>
          <p:grpSpPr>
            <a:xfrm>
              <a:off x="4486703" y="2097610"/>
              <a:ext cx="1347583" cy="2247866"/>
              <a:chOff x="4486703" y="2097610"/>
              <a:chExt cx="1347583" cy="2247866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CAC497D-C654-4D86-84AA-3474C81F6875}"/>
                  </a:ext>
                </a:extLst>
              </p:cNvPr>
              <p:cNvSpPr txBox="1"/>
              <p:nvPr/>
            </p:nvSpPr>
            <p:spPr>
              <a:xfrm>
                <a:off x="4935202" y="2097610"/>
                <a:ext cx="89908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일본에게 패해</a:t>
                </a:r>
                <a:endParaRPr lang="en-US" altLang="ko-KR" sz="9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dist"/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멀리 우회하여 후퇴한다</a:t>
                </a:r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.</a:t>
                </a:r>
                <a:endParaRPr lang="ko-KR" altLang="en-US" sz="9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12EAC00B-F9A9-4EA9-BC8D-D11A54867FEC}"/>
                  </a:ext>
                </a:extLst>
              </p:cNvPr>
              <p:cNvGrpSpPr/>
              <p:nvPr/>
            </p:nvGrpSpPr>
            <p:grpSpPr>
              <a:xfrm>
                <a:off x="4486703" y="3109607"/>
                <a:ext cx="569119" cy="1235869"/>
                <a:chOff x="4486703" y="3109607"/>
                <a:chExt cx="569119" cy="1235869"/>
              </a:xfrm>
            </p:grpSpPr>
            <p:sp>
              <p:nvSpPr>
                <p:cNvPr id="6" name="자유형: 도형 5">
                  <a:extLst>
                    <a:ext uri="{FF2B5EF4-FFF2-40B4-BE49-F238E27FC236}">
                      <a16:creationId xmlns:a16="http://schemas.microsoft.com/office/drawing/2014/main" id="{A159721C-BF2C-4FEA-9AA8-2E8D9CA32C37}"/>
                    </a:ext>
                  </a:extLst>
                </p:cNvPr>
                <p:cNvSpPr/>
                <p:nvPr/>
              </p:nvSpPr>
              <p:spPr>
                <a:xfrm>
                  <a:off x="4486703" y="3109607"/>
                  <a:ext cx="569119" cy="1235869"/>
                </a:xfrm>
                <a:custGeom>
                  <a:avLst/>
                  <a:gdLst>
                    <a:gd name="connsiteX0" fmla="*/ 7144 w 264319"/>
                    <a:gd name="connsiteY0" fmla="*/ 773906 h 1021556"/>
                    <a:gd name="connsiteX1" fmla="*/ 2382 w 264319"/>
                    <a:gd name="connsiteY1" fmla="*/ 1021556 h 1021556"/>
                    <a:gd name="connsiteX2" fmla="*/ 138113 w 264319"/>
                    <a:gd name="connsiteY2" fmla="*/ 988218 h 1021556"/>
                    <a:gd name="connsiteX3" fmla="*/ 264319 w 264319"/>
                    <a:gd name="connsiteY3" fmla="*/ 745331 h 1021556"/>
                    <a:gd name="connsiteX4" fmla="*/ 100013 w 264319"/>
                    <a:gd name="connsiteY4" fmla="*/ 83343 h 1021556"/>
                    <a:gd name="connsiteX5" fmla="*/ 0 w 264319"/>
                    <a:gd name="connsiteY5" fmla="*/ 0 h 1021556"/>
                    <a:gd name="connsiteX0" fmla="*/ 435769 w 692944"/>
                    <a:gd name="connsiteY0" fmla="*/ 1054893 h 1302543"/>
                    <a:gd name="connsiteX1" fmla="*/ 431007 w 692944"/>
                    <a:gd name="connsiteY1" fmla="*/ 1302543 h 1302543"/>
                    <a:gd name="connsiteX2" fmla="*/ 566738 w 692944"/>
                    <a:gd name="connsiteY2" fmla="*/ 1269205 h 1302543"/>
                    <a:gd name="connsiteX3" fmla="*/ 692944 w 692944"/>
                    <a:gd name="connsiteY3" fmla="*/ 1026318 h 1302543"/>
                    <a:gd name="connsiteX4" fmla="*/ 528638 w 692944"/>
                    <a:gd name="connsiteY4" fmla="*/ 364330 h 1302543"/>
                    <a:gd name="connsiteX5" fmla="*/ 0 w 692944"/>
                    <a:gd name="connsiteY5" fmla="*/ 0 h 1302543"/>
                    <a:gd name="connsiteX0" fmla="*/ 340519 w 597694"/>
                    <a:gd name="connsiteY0" fmla="*/ 992981 h 1240631"/>
                    <a:gd name="connsiteX1" fmla="*/ 335757 w 597694"/>
                    <a:gd name="connsiteY1" fmla="*/ 1240631 h 1240631"/>
                    <a:gd name="connsiteX2" fmla="*/ 471488 w 597694"/>
                    <a:gd name="connsiteY2" fmla="*/ 1207293 h 1240631"/>
                    <a:gd name="connsiteX3" fmla="*/ 597694 w 597694"/>
                    <a:gd name="connsiteY3" fmla="*/ 964406 h 1240631"/>
                    <a:gd name="connsiteX4" fmla="*/ 433388 w 597694"/>
                    <a:gd name="connsiteY4" fmla="*/ 302418 h 1240631"/>
                    <a:gd name="connsiteX5" fmla="*/ 0 w 597694"/>
                    <a:gd name="connsiteY5" fmla="*/ 0 h 1240631"/>
                    <a:gd name="connsiteX0" fmla="*/ 311944 w 569119"/>
                    <a:gd name="connsiteY0" fmla="*/ 988219 h 1235869"/>
                    <a:gd name="connsiteX1" fmla="*/ 307182 w 569119"/>
                    <a:gd name="connsiteY1" fmla="*/ 1235869 h 1235869"/>
                    <a:gd name="connsiteX2" fmla="*/ 442913 w 569119"/>
                    <a:gd name="connsiteY2" fmla="*/ 1202531 h 1235869"/>
                    <a:gd name="connsiteX3" fmla="*/ 569119 w 569119"/>
                    <a:gd name="connsiteY3" fmla="*/ 959644 h 1235869"/>
                    <a:gd name="connsiteX4" fmla="*/ 404813 w 569119"/>
                    <a:gd name="connsiteY4" fmla="*/ 297656 h 1235869"/>
                    <a:gd name="connsiteX5" fmla="*/ 0 w 569119"/>
                    <a:gd name="connsiteY5" fmla="*/ 0 h 123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119" h="1235869">
                      <a:moveTo>
                        <a:pt x="311944" y="988219"/>
                      </a:moveTo>
                      <a:cubicBezTo>
                        <a:pt x="310357" y="1070769"/>
                        <a:pt x="308769" y="1153319"/>
                        <a:pt x="307182" y="1235869"/>
                      </a:cubicBezTo>
                      <a:lnTo>
                        <a:pt x="442913" y="1202531"/>
                      </a:lnTo>
                      <a:lnTo>
                        <a:pt x="569119" y="959644"/>
                      </a:lnTo>
                      <a:lnTo>
                        <a:pt x="404813" y="2976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29" name="그림 128">
                  <a:extLst>
                    <a:ext uri="{FF2B5EF4-FFF2-40B4-BE49-F238E27FC236}">
                      <a16:creationId xmlns:a16="http://schemas.microsoft.com/office/drawing/2014/main" id="{9260F756-AEEC-4EC4-875E-C6EB9E6809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9541" y="3144548"/>
                  <a:ext cx="315842" cy="31584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0E1D9F3-3A0B-4708-BA29-003AB41B5586}"/>
              </a:ext>
            </a:extLst>
          </p:cNvPr>
          <p:cNvSpPr txBox="1"/>
          <p:nvPr/>
        </p:nvSpPr>
        <p:spPr>
          <a:xfrm>
            <a:off x="4461337" y="412983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아산</a:t>
            </a:r>
            <a:endParaRPr lang="en-US" altLang="ko-KR" sz="900" dirty="0"/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F9414FB1-1FC6-47D2-9EE0-977B26748595}"/>
              </a:ext>
            </a:extLst>
          </p:cNvPr>
          <p:cNvSpPr/>
          <p:nvPr/>
        </p:nvSpPr>
        <p:spPr>
          <a:xfrm>
            <a:off x="4771047" y="414666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E1B0AFA6-3CE4-43E0-B656-F6664B00E1E3}"/>
              </a:ext>
            </a:extLst>
          </p:cNvPr>
          <p:cNvSpPr/>
          <p:nvPr/>
        </p:nvSpPr>
        <p:spPr>
          <a:xfrm>
            <a:off x="4773099" y="431242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82F0E430-A49B-48FF-A533-7A399C5BA5A7}"/>
              </a:ext>
            </a:extLst>
          </p:cNvPr>
          <p:cNvSpPr/>
          <p:nvPr/>
        </p:nvSpPr>
        <p:spPr>
          <a:xfrm>
            <a:off x="4917007" y="42724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A555C2D0-AF17-467F-895D-2BF492923EF7}"/>
              </a:ext>
            </a:extLst>
          </p:cNvPr>
          <p:cNvSpPr/>
          <p:nvPr/>
        </p:nvSpPr>
        <p:spPr>
          <a:xfrm>
            <a:off x="5031307" y="40438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D5FF018-4269-4AD9-9037-1459F05E33D1}"/>
              </a:ext>
            </a:extLst>
          </p:cNvPr>
          <p:cNvSpPr txBox="1"/>
          <p:nvPr/>
        </p:nvSpPr>
        <p:spPr>
          <a:xfrm>
            <a:off x="4739579" y="4272487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대전</a:t>
            </a:r>
            <a:endParaRPr lang="en-US" altLang="ko-KR" sz="9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0AE1A9-2550-4CE4-A96D-AF6E9B31754D}"/>
              </a:ext>
            </a:extLst>
          </p:cNvPr>
          <p:cNvSpPr txBox="1"/>
          <p:nvPr/>
        </p:nvSpPr>
        <p:spPr>
          <a:xfrm>
            <a:off x="4865110" y="406434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충주</a:t>
            </a:r>
            <a:endParaRPr lang="en-US" altLang="ko-KR" sz="900" dirty="0"/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14434198-DC6C-4C84-9C61-D045D2C8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90" y="4016315"/>
            <a:ext cx="146410" cy="146410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B6F80BFF-2B1C-43EC-91C1-01D7AB1E2B2B}"/>
              </a:ext>
            </a:extLst>
          </p:cNvPr>
          <p:cNvSpPr txBox="1"/>
          <p:nvPr/>
        </p:nvSpPr>
        <p:spPr>
          <a:xfrm>
            <a:off x="4630187" y="3469479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한성</a:t>
            </a:r>
            <a:endParaRPr lang="en-US" altLang="ko-KR" sz="900" dirty="0"/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1D4469C0-EF3E-4145-8A9F-EF21571BADBE}"/>
              </a:ext>
            </a:extLst>
          </p:cNvPr>
          <p:cNvSpPr/>
          <p:nvPr/>
        </p:nvSpPr>
        <p:spPr>
          <a:xfrm>
            <a:off x="4792857" y="366962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5B69A384-4780-4B3F-ABE7-74706A4DA6E4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34" name="타원 133">
              <a:extLst>
                <a:ext uri="{FF2B5EF4-FFF2-40B4-BE49-F238E27FC236}">
                  <a16:creationId xmlns:a16="http://schemas.microsoft.com/office/drawing/2014/main" id="{857697C7-9B46-4D51-A7C0-FD926A8266E5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EEBB8E30-A225-4F79-8252-4D8A94DC9F35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49CE8947-E62D-4456-90A1-54392E2673DC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타원 138">
              <a:extLst>
                <a:ext uri="{FF2B5EF4-FFF2-40B4-BE49-F238E27FC236}">
                  <a16:creationId xmlns:a16="http://schemas.microsoft.com/office/drawing/2014/main" id="{D42CB283-9E15-407E-A678-A8512A9863F4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타원 141">
              <a:extLst>
                <a:ext uri="{FF2B5EF4-FFF2-40B4-BE49-F238E27FC236}">
                  <a16:creationId xmlns:a16="http://schemas.microsoft.com/office/drawing/2014/main" id="{78E3C861-F8C5-4229-A630-A448B37499BC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타원 143">
              <a:extLst>
                <a:ext uri="{FF2B5EF4-FFF2-40B4-BE49-F238E27FC236}">
                  <a16:creationId xmlns:a16="http://schemas.microsoft.com/office/drawing/2014/main" id="{19F0158B-C8DB-48F6-BD2A-45F0D9AE6ADB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26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45FA55E0-9A79-41F8-BDD6-5B18E41BAAFC}"/>
              </a:ext>
            </a:extLst>
          </p:cNvPr>
          <p:cNvSpPr/>
          <p:nvPr/>
        </p:nvSpPr>
        <p:spPr>
          <a:xfrm>
            <a:off x="468" y="-80693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64737-41F3-4731-9FDF-4F67616D1C12}"/>
              </a:ext>
            </a:extLst>
          </p:cNvPr>
          <p:cNvSpPr txBox="1"/>
          <p:nvPr/>
        </p:nvSpPr>
        <p:spPr>
          <a:xfrm>
            <a:off x="698916" y="27710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발발</a:t>
            </a:r>
            <a:endParaRPr lang="ko-KR" altLang="en-US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600F6F4-A866-4BDA-ABB8-4F6E74786F04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4557BAF5-0F88-4822-89BF-C71B991B14FD}"/>
              </a:ext>
            </a:extLst>
          </p:cNvPr>
          <p:cNvGrpSpPr/>
          <p:nvPr/>
        </p:nvGrpSpPr>
        <p:grpSpPr>
          <a:xfrm>
            <a:off x="925076" y="1357965"/>
            <a:ext cx="7305036" cy="4099388"/>
            <a:chOff x="927670" y="1123542"/>
            <a:chExt cx="7305036" cy="4099388"/>
          </a:xfrm>
        </p:grpSpPr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51710FE2-DFD6-4406-9528-AC9885465AD5}"/>
                </a:ext>
              </a:extLst>
            </p:cNvPr>
            <p:cNvGrpSpPr/>
            <p:nvPr/>
          </p:nvGrpSpPr>
          <p:grpSpPr>
            <a:xfrm>
              <a:off x="927670" y="1123542"/>
              <a:ext cx="7305036" cy="4099388"/>
              <a:chOff x="1919342" y="1753200"/>
              <a:chExt cx="5175639" cy="2904428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103" name="그룹 102">
                <a:extLst>
                  <a:ext uri="{FF2B5EF4-FFF2-40B4-BE49-F238E27FC236}">
                    <a16:creationId xmlns:a16="http://schemas.microsoft.com/office/drawing/2014/main" id="{C610809A-2214-4A00-9D99-E522B4AEB714}"/>
                  </a:ext>
                </a:extLst>
              </p:cNvPr>
              <p:cNvGrpSpPr/>
              <p:nvPr/>
            </p:nvGrpSpPr>
            <p:grpSpPr>
              <a:xfrm>
                <a:off x="1919342" y="1753200"/>
                <a:ext cx="5175639" cy="2904428"/>
                <a:chOff x="-1254642" y="-127591"/>
                <a:chExt cx="10515600" cy="5901070"/>
              </a:xfrm>
              <a:grpFill/>
            </p:grpSpPr>
            <p:sp>
              <p:nvSpPr>
                <p:cNvPr id="106" name="자유형: 도형 105">
                  <a:extLst>
                    <a:ext uri="{FF2B5EF4-FFF2-40B4-BE49-F238E27FC236}">
                      <a16:creationId xmlns:a16="http://schemas.microsoft.com/office/drawing/2014/main" id="{C2D501AF-5D51-48ED-AD8C-44672498BC7B}"/>
                    </a:ext>
                  </a:extLst>
                </p:cNvPr>
                <p:cNvSpPr/>
                <p:nvPr/>
              </p:nvSpPr>
              <p:spPr>
                <a:xfrm>
                  <a:off x="3848986" y="5475767"/>
                  <a:ext cx="350874" cy="191386"/>
                </a:xfrm>
                <a:custGeom>
                  <a:avLst/>
                  <a:gdLst>
                    <a:gd name="connsiteX0" fmla="*/ 265814 w 350874"/>
                    <a:gd name="connsiteY0" fmla="*/ 0 h 191386"/>
                    <a:gd name="connsiteX1" fmla="*/ 31898 w 350874"/>
                    <a:gd name="connsiteY1" fmla="*/ 74428 h 191386"/>
                    <a:gd name="connsiteX2" fmla="*/ 0 w 350874"/>
                    <a:gd name="connsiteY2" fmla="*/ 148856 h 191386"/>
                    <a:gd name="connsiteX3" fmla="*/ 42530 w 350874"/>
                    <a:gd name="connsiteY3" fmla="*/ 191386 h 191386"/>
                    <a:gd name="connsiteX4" fmla="*/ 180754 w 350874"/>
                    <a:gd name="connsiteY4" fmla="*/ 180754 h 191386"/>
                    <a:gd name="connsiteX5" fmla="*/ 340242 w 350874"/>
                    <a:gd name="connsiteY5" fmla="*/ 95693 h 191386"/>
                    <a:gd name="connsiteX6" fmla="*/ 350874 w 350874"/>
                    <a:gd name="connsiteY6" fmla="*/ 42531 h 191386"/>
                    <a:gd name="connsiteX7" fmla="*/ 265814 w 350874"/>
                    <a:gd name="connsiteY7" fmla="*/ 0 h 191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874" h="191386">
                      <a:moveTo>
                        <a:pt x="265814" y="0"/>
                      </a:moveTo>
                      <a:lnTo>
                        <a:pt x="31898" y="74428"/>
                      </a:lnTo>
                      <a:lnTo>
                        <a:pt x="0" y="148856"/>
                      </a:lnTo>
                      <a:lnTo>
                        <a:pt x="42530" y="191386"/>
                      </a:lnTo>
                      <a:lnTo>
                        <a:pt x="180754" y="180754"/>
                      </a:lnTo>
                      <a:lnTo>
                        <a:pt x="340242" y="95693"/>
                      </a:lnTo>
                      <a:lnTo>
                        <a:pt x="350874" y="42531"/>
                      </a:lnTo>
                      <a:lnTo>
                        <a:pt x="26581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07" name="그룹 106">
                  <a:extLst>
                    <a:ext uri="{FF2B5EF4-FFF2-40B4-BE49-F238E27FC236}">
                      <a16:creationId xmlns:a16="http://schemas.microsoft.com/office/drawing/2014/main" id="{16A3CA19-DBDE-4CBA-BF81-3F6DFB72FAFE}"/>
                    </a:ext>
                  </a:extLst>
                </p:cNvPr>
                <p:cNvGrpSpPr/>
                <p:nvPr/>
              </p:nvGrpSpPr>
              <p:grpSpPr>
                <a:xfrm>
                  <a:off x="-1254642" y="-127591"/>
                  <a:ext cx="10515600" cy="5901070"/>
                  <a:chOff x="-1254642" y="-127591"/>
                  <a:chExt cx="10515600" cy="5901070"/>
                </a:xfrm>
                <a:grpFill/>
              </p:grpSpPr>
              <p:sp>
                <p:nvSpPr>
                  <p:cNvPr id="108" name="자유형: 도형 107">
                    <a:extLst>
                      <a:ext uri="{FF2B5EF4-FFF2-40B4-BE49-F238E27FC236}">
                        <a16:creationId xmlns:a16="http://schemas.microsoft.com/office/drawing/2014/main" id="{A8BCBC96-13F0-4FEC-8B96-7C7A50B447D8}"/>
                      </a:ext>
                    </a:extLst>
                  </p:cNvPr>
                  <p:cNvSpPr/>
                  <p:nvPr/>
                </p:nvSpPr>
                <p:spPr>
                  <a:xfrm>
                    <a:off x="-1254642" y="-127591"/>
                    <a:ext cx="7432158" cy="5901070"/>
                  </a:xfrm>
                  <a:custGeom>
                    <a:avLst/>
                    <a:gdLst>
                      <a:gd name="connsiteX0" fmla="*/ 2700670 w 7432158"/>
                      <a:gd name="connsiteY0" fmla="*/ 5901070 h 5901070"/>
                      <a:gd name="connsiteX1" fmla="*/ 2700670 w 7432158"/>
                      <a:gd name="connsiteY1" fmla="*/ 5901070 h 5901070"/>
                      <a:gd name="connsiteX2" fmla="*/ 2658140 w 7432158"/>
                      <a:gd name="connsiteY2" fmla="*/ 5816010 h 5901070"/>
                      <a:gd name="connsiteX3" fmla="*/ 2647507 w 7432158"/>
                      <a:gd name="connsiteY3" fmla="*/ 5752214 h 5901070"/>
                      <a:gd name="connsiteX4" fmla="*/ 2615609 w 7432158"/>
                      <a:gd name="connsiteY4" fmla="*/ 5720317 h 5901070"/>
                      <a:gd name="connsiteX5" fmla="*/ 2573079 w 7432158"/>
                      <a:gd name="connsiteY5" fmla="*/ 5656521 h 5901070"/>
                      <a:gd name="connsiteX6" fmla="*/ 2551814 w 7432158"/>
                      <a:gd name="connsiteY6" fmla="*/ 5624624 h 5901070"/>
                      <a:gd name="connsiteX7" fmla="*/ 2562447 w 7432158"/>
                      <a:gd name="connsiteY7" fmla="*/ 5539563 h 5901070"/>
                      <a:gd name="connsiteX8" fmla="*/ 2530549 w 7432158"/>
                      <a:gd name="connsiteY8" fmla="*/ 5465135 h 5901070"/>
                      <a:gd name="connsiteX9" fmla="*/ 2424223 w 7432158"/>
                      <a:gd name="connsiteY9" fmla="*/ 5252484 h 5901070"/>
                      <a:gd name="connsiteX10" fmla="*/ 2413591 w 7432158"/>
                      <a:gd name="connsiteY10" fmla="*/ 5209954 h 5901070"/>
                      <a:gd name="connsiteX11" fmla="*/ 2264735 w 7432158"/>
                      <a:gd name="connsiteY11" fmla="*/ 5114261 h 5901070"/>
                      <a:gd name="connsiteX12" fmla="*/ 2179675 w 7432158"/>
                      <a:gd name="connsiteY12" fmla="*/ 5092996 h 5901070"/>
                      <a:gd name="connsiteX13" fmla="*/ 2073349 w 7432158"/>
                      <a:gd name="connsiteY13" fmla="*/ 5029200 h 5901070"/>
                      <a:gd name="connsiteX14" fmla="*/ 2073349 w 7432158"/>
                      <a:gd name="connsiteY14" fmla="*/ 4965405 h 5901070"/>
                      <a:gd name="connsiteX15" fmla="*/ 1988289 w 7432158"/>
                      <a:gd name="connsiteY15" fmla="*/ 4944140 h 5901070"/>
                      <a:gd name="connsiteX16" fmla="*/ 1945758 w 7432158"/>
                      <a:gd name="connsiteY16" fmla="*/ 4837814 h 5901070"/>
                      <a:gd name="connsiteX17" fmla="*/ 1977656 w 7432158"/>
                      <a:gd name="connsiteY17" fmla="*/ 4763386 h 5901070"/>
                      <a:gd name="connsiteX18" fmla="*/ 2083982 w 7432158"/>
                      <a:gd name="connsiteY18" fmla="*/ 4572000 h 5901070"/>
                      <a:gd name="connsiteX19" fmla="*/ 2232837 w 7432158"/>
                      <a:gd name="connsiteY19" fmla="*/ 4433777 h 5901070"/>
                      <a:gd name="connsiteX20" fmla="*/ 2381693 w 7432158"/>
                      <a:gd name="connsiteY20" fmla="*/ 4284921 h 5901070"/>
                      <a:gd name="connsiteX21" fmla="*/ 2434856 w 7432158"/>
                      <a:gd name="connsiteY21" fmla="*/ 4242391 h 5901070"/>
                      <a:gd name="connsiteX22" fmla="*/ 2307265 w 7432158"/>
                      <a:gd name="connsiteY22" fmla="*/ 4210493 h 5901070"/>
                      <a:gd name="connsiteX23" fmla="*/ 2392326 w 7432158"/>
                      <a:gd name="connsiteY23" fmla="*/ 4125433 h 5901070"/>
                      <a:gd name="connsiteX24" fmla="*/ 2477386 w 7432158"/>
                      <a:gd name="connsiteY24" fmla="*/ 4157331 h 5901070"/>
                      <a:gd name="connsiteX25" fmla="*/ 2466754 w 7432158"/>
                      <a:gd name="connsiteY25" fmla="*/ 4189228 h 5901070"/>
                      <a:gd name="connsiteX26" fmla="*/ 2541182 w 7432158"/>
                      <a:gd name="connsiteY26" fmla="*/ 4199861 h 5901070"/>
                      <a:gd name="connsiteX27" fmla="*/ 2647507 w 7432158"/>
                      <a:gd name="connsiteY27" fmla="*/ 4082903 h 5901070"/>
                      <a:gd name="connsiteX28" fmla="*/ 2604977 w 7432158"/>
                      <a:gd name="connsiteY28" fmla="*/ 4029740 h 5901070"/>
                      <a:gd name="connsiteX29" fmla="*/ 2658140 w 7432158"/>
                      <a:gd name="connsiteY29" fmla="*/ 3997842 h 5901070"/>
                      <a:gd name="connsiteX30" fmla="*/ 2700670 w 7432158"/>
                      <a:gd name="connsiteY30" fmla="*/ 4040372 h 5901070"/>
                      <a:gd name="connsiteX31" fmla="*/ 2721935 w 7432158"/>
                      <a:gd name="connsiteY31" fmla="*/ 3955312 h 5901070"/>
                      <a:gd name="connsiteX32" fmla="*/ 2892056 w 7432158"/>
                      <a:gd name="connsiteY32" fmla="*/ 3870251 h 5901070"/>
                      <a:gd name="connsiteX33" fmla="*/ 3242930 w 7432158"/>
                      <a:gd name="connsiteY33" fmla="*/ 3710763 h 5901070"/>
                      <a:gd name="connsiteX34" fmla="*/ 3381154 w 7432158"/>
                      <a:gd name="connsiteY34" fmla="*/ 3774558 h 5901070"/>
                      <a:gd name="connsiteX35" fmla="*/ 3444949 w 7432158"/>
                      <a:gd name="connsiteY35" fmla="*/ 3646968 h 5901070"/>
                      <a:gd name="connsiteX36" fmla="*/ 3508744 w 7432158"/>
                      <a:gd name="connsiteY36" fmla="*/ 3551275 h 5901070"/>
                      <a:gd name="connsiteX37" fmla="*/ 3498112 w 7432158"/>
                      <a:gd name="connsiteY37" fmla="*/ 3423684 h 5901070"/>
                      <a:gd name="connsiteX38" fmla="*/ 3274828 w 7432158"/>
                      <a:gd name="connsiteY38" fmla="*/ 3402419 h 5901070"/>
                      <a:gd name="connsiteX39" fmla="*/ 3285461 w 7432158"/>
                      <a:gd name="connsiteY39" fmla="*/ 3349256 h 5901070"/>
                      <a:gd name="connsiteX40" fmla="*/ 3136605 w 7432158"/>
                      <a:gd name="connsiteY40" fmla="*/ 3391786 h 5901070"/>
                      <a:gd name="connsiteX41" fmla="*/ 2977116 w 7432158"/>
                      <a:gd name="connsiteY41" fmla="*/ 3381154 h 5901070"/>
                      <a:gd name="connsiteX42" fmla="*/ 2892056 w 7432158"/>
                      <a:gd name="connsiteY42" fmla="*/ 3317358 h 5901070"/>
                      <a:gd name="connsiteX43" fmla="*/ 2679405 w 7432158"/>
                      <a:gd name="connsiteY43" fmla="*/ 3200400 h 5901070"/>
                      <a:gd name="connsiteX44" fmla="*/ 2488019 w 7432158"/>
                      <a:gd name="connsiteY44" fmla="*/ 3253563 h 5901070"/>
                      <a:gd name="connsiteX45" fmla="*/ 2339163 w 7432158"/>
                      <a:gd name="connsiteY45" fmla="*/ 3359889 h 5901070"/>
                      <a:gd name="connsiteX46" fmla="*/ 2371061 w 7432158"/>
                      <a:gd name="connsiteY46" fmla="*/ 3391786 h 5901070"/>
                      <a:gd name="connsiteX47" fmla="*/ 2254102 w 7432158"/>
                      <a:gd name="connsiteY47" fmla="*/ 3455582 h 5901070"/>
                      <a:gd name="connsiteX48" fmla="*/ 2254102 w 7432158"/>
                      <a:gd name="connsiteY48" fmla="*/ 3593805 h 5901070"/>
                      <a:gd name="connsiteX49" fmla="*/ 2062716 w 7432158"/>
                      <a:gd name="connsiteY49" fmla="*/ 3604438 h 5901070"/>
                      <a:gd name="connsiteX50" fmla="*/ 1796902 w 7432158"/>
                      <a:gd name="connsiteY50" fmla="*/ 3466214 h 5901070"/>
                      <a:gd name="connsiteX51" fmla="*/ 1828800 w 7432158"/>
                      <a:gd name="connsiteY51" fmla="*/ 3317358 h 5901070"/>
                      <a:gd name="connsiteX52" fmla="*/ 1924493 w 7432158"/>
                      <a:gd name="connsiteY52" fmla="*/ 3232298 h 5901070"/>
                      <a:gd name="connsiteX53" fmla="*/ 1775637 w 7432158"/>
                      <a:gd name="connsiteY53" fmla="*/ 2987749 h 5901070"/>
                      <a:gd name="connsiteX54" fmla="*/ 1573619 w 7432158"/>
                      <a:gd name="connsiteY54" fmla="*/ 3040912 h 5901070"/>
                      <a:gd name="connsiteX55" fmla="*/ 1286540 w 7432158"/>
                      <a:gd name="connsiteY55" fmla="*/ 2934586 h 5901070"/>
                      <a:gd name="connsiteX56" fmla="*/ 1244009 w 7432158"/>
                      <a:gd name="connsiteY56" fmla="*/ 2732568 h 5901070"/>
                      <a:gd name="connsiteX57" fmla="*/ 1244009 w 7432158"/>
                      <a:gd name="connsiteY57" fmla="*/ 2583712 h 5901070"/>
                      <a:gd name="connsiteX58" fmla="*/ 1318437 w 7432158"/>
                      <a:gd name="connsiteY58" fmla="*/ 2594344 h 5901070"/>
                      <a:gd name="connsiteX59" fmla="*/ 1339702 w 7432158"/>
                      <a:gd name="connsiteY59" fmla="*/ 2392326 h 5901070"/>
                      <a:gd name="connsiteX60" fmla="*/ 1488558 w 7432158"/>
                      <a:gd name="connsiteY60" fmla="*/ 2392326 h 5901070"/>
                      <a:gd name="connsiteX61" fmla="*/ 1573619 w 7432158"/>
                      <a:gd name="connsiteY61" fmla="*/ 2466754 h 5901070"/>
                      <a:gd name="connsiteX62" fmla="*/ 1562986 w 7432158"/>
                      <a:gd name="connsiteY62" fmla="*/ 2541182 h 5901070"/>
                      <a:gd name="connsiteX63" fmla="*/ 1658679 w 7432158"/>
                      <a:gd name="connsiteY63" fmla="*/ 2562447 h 5901070"/>
                      <a:gd name="connsiteX64" fmla="*/ 1648047 w 7432158"/>
                      <a:gd name="connsiteY64" fmla="*/ 2445489 h 5901070"/>
                      <a:gd name="connsiteX65" fmla="*/ 1701209 w 7432158"/>
                      <a:gd name="connsiteY65" fmla="*/ 2424224 h 5901070"/>
                      <a:gd name="connsiteX66" fmla="*/ 1765005 w 7432158"/>
                      <a:gd name="connsiteY66" fmla="*/ 2445489 h 5901070"/>
                      <a:gd name="connsiteX67" fmla="*/ 1988289 w 7432158"/>
                      <a:gd name="connsiteY67" fmla="*/ 2222205 h 5901070"/>
                      <a:gd name="connsiteX68" fmla="*/ 2073349 w 7432158"/>
                      <a:gd name="connsiteY68" fmla="*/ 2020186 h 5901070"/>
                      <a:gd name="connsiteX69" fmla="*/ 2445489 w 7432158"/>
                      <a:gd name="connsiteY69" fmla="*/ 1850065 h 5901070"/>
                      <a:gd name="connsiteX70" fmla="*/ 2732568 w 7432158"/>
                      <a:gd name="connsiteY70" fmla="*/ 1499191 h 5901070"/>
                      <a:gd name="connsiteX71" fmla="*/ 3009014 w 7432158"/>
                      <a:gd name="connsiteY71" fmla="*/ 1360968 h 5901070"/>
                      <a:gd name="connsiteX72" fmla="*/ 3157870 w 7432158"/>
                      <a:gd name="connsiteY72" fmla="*/ 1414131 h 5901070"/>
                      <a:gd name="connsiteX73" fmla="*/ 3306726 w 7432158"/>
                      <a:gd name="connsiteY73" fmla="*/ 1573619 h 5901070"/>
                      <a:gd name="connsiteX74" fmla="*/ 3232298 w 7432158"/>
                      <a:gd name="connsiteY74" fmla="*/ 1701210 h 5901070"/>
                      <a:gd name="connsiteX75" fmla="*/ 3157870 w 7432158"/>
                      <a:gd name="connsiteY75" fmla="*/ 1839433 h 5901070"/>
                      <a:gd name="connsiteX76" fmla="*/ 3104707 w 7432158"/>
                      <a:gd name="connsiteY76" fmla="*/ 1871331 h 5901070"/>
                      <a:gd name="connsiteX77" fmla="*/ 2955851 w 7432158"/>
                      <a:gd name="connsiteY77" fmla="*/ 2052084 h 5901070"/>
                      <a:gd name="connsiteX78" fmla="*/ 2870791 w 7432158"/>
                      <a:gd name="connsiteY78" fmla="*/ 2222205 h 5901070"/>
                      <a:gd name="connsiteX79" fmla="*/ 2966484 w 7432158"/>
                      <a:gd name="connsiteY79" fmla="*/ 2371061 h 5901070"/>
                      <a:gd name="connsiteX80" fmla="*/ 3040912 w 7432158"/>
                      <a:gd name="connsiteY80" fmla="*/ 2424224 h 5901070"/>
                      <a:gd name="connsiteX81" fmla="*/ 2934586 w 7432158"/>
                      <a:gd name="connsiteY81" fmla="*/ 2498651 h 5901070"/>
                      <a:gd name="connsiteX82" fmla="*/ 2764465 w 7432158"/>
                      <a:gd name="connsiteY82" fmla="*/ 2551814 h 5901070"/>
                      <a:gd name="connsiteX83" fmla="*/ 2838893 w 7432158"/>
                      <a:gd name="connsiteY83" fmla="*/ 2700670 h 5901070"/>
                      <a:gd name="connsiteX84" fmla="*/ 3062177 w 7432158"/>
                      <a:gd name="connsiteY84" fmla="*/ 2615610 h 5901070"/>
                      <a:gd name="connsiteX85" fmla="*/ 3221665 w 7432158"/>
                      <a:gd name="connsiteY85" fmla="*/ 2466754 h 5901070"/>
                      <a:gd name="connsiteX86" fmla="*/ 3359889 w 7432158"/>
                      <a:gd name="connsiteY86" fmla="*/ 2275368 h 5901070"/>
                      <a:gd name="connsiteX87" fmla="*/ 3668233 w 7432158"/>
                      <a:gd name="connsiteY87" fmla="*/ 2147777 h 5901070"/>
                      <a:gd name="connsiteX88" fmla="*/ 4306186 w 7432158"/>
                      <a:gd name="connsiteY88" fmla="*/ 2020186 h 5901070"/>
                      <a:gd name="connsiteX89" fmla="*/ 6379535 w 7432158"/>
                      <a:gd name="connsiteY89" fmla="*/ 1201479 h 5901070"/>
                      <a:gd name="connsiteX90" fmla="*/ 6868633 w 7432158"/>
                      <a:gd name="connsiteY90" fmla="*/ 584791 h 5901070"/>
                      <a:gd name="connsiteX91" fmla="*/ 7176977 w 7432158"/>
                      <a:gd name="connsiteY91" fmla="*/ 404038 h 5901070"/>
                      <a:gd name="connsiteX92" fmla="*/ 7176977 w 7432158"/>
                      <a:gd name="connsiteY92" fmla="*/ 276447 h 5901070"/>
                      <a:gd name="connsiteX93" fmla="*/ 7060019 w 7432158"/>
                      <a:gd name="connsiteY93" fmla="*/ 255182 h 5901070"/>
                      <a:gd name="connsiteX94" fmla="*/ 7315200 w 7432158"/>
                      <a:gd name="connsiteY94" fmla="*/ 159489 h 5901070"/>
                      <a:gd name="connsiteX95" fmla="*/ 7315200 w 7432158"/>
                      <a:gd name="connsiteY95" fmla="*/ 159489 h 5901070"/>
                      <a:gd name="connsiteX96" fmla="*/ 7432158 w 7432158"/>
                      <a:gd name="connsiteY96" fmla="*/ 0 h 5901070"/>
                      <a:gd name="connsiteX97" fmla="*/ 0 w 7432158"/>
                      <a:gd name="connsiteY97" fmla="*/ 0 h 5901070"/>
                      <a:gd name="connsiteX98" fmla="*/ 0 w 7432158"/>
                      <a:gd name="connsiteY98" fmla="*/ 5901070 h 5901070"/>
                      <a:gd name="connsiteX99" fmla="*/ 2700670 w 7432158"/>
                      <a:gd name="connsiteY99" fmla="*/ 5901070 h 5901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</a:cxnLst>
                    <a:rect l="l" t="t" r="r" b="b"/>
                    <a:pathLst>
                      <a:path w="7432158" h="5901070">
                        <a:moveTo>
                          <a:pt x="2700670" y="5901070"/>
                        </a:moveTo>
                        <a:lnTo>
                          <a:pt x="2700670" y="5901070"/>
                        </a:lnTo>
                        <a:cubicBezTo>
                          <a:pt x="2686493" y="5872717"/>
                          <a:pt x="2668802" y="5845863"/>
                          <a:pt x="2658140" y="5816010"/>
                        </a:cubicBezTo>
                        <a:cubicBezTo>
                          <a:pt x="2650889" y="5795707"/>
                          <a:pt x="2656263" y="5771915"/>
                          <a:pt x="2647507" y="5752214"/>
                        </a:cubicBezTo>
                        <a:cubicBezTo>
                          <a:pt x="2641400" y="5738473"/>
                          <a:pt x="2624841" y="5732186"/>
                          <a:pt x="2615609" y="5720317"/>
                        </a:cubicBezTo>
                        <a:cubicBezTo>
                          <a:pt x="2599918" y="5700143"/>
                          <a:pt x="2587256" y="5677786"/>
                          <a:pt x="2573079" y="5656521"/>
                        </a:cubicBezTo>
                        <a:lnTo>
                          <a:pt x="2551814" y="5624624"/>
                        </a:lnTo>
                        <a:cubicBezTo>
                          <a:pt x="2555358" y="5596270"/>
                          <a:pt x="2564219" y="5567916"/>
                          <a:pt x="2562447" y="5539563"/>
                        </a:cubicBezTo>
                        <a:lnTo>
                          <a:pt x="2530549" y="5465135"/>
                        </a:lnTo>
                        <a:lnTo>
                          <a:pt x="2424223" y="5252484"/>
                        </a:lnTo>
                        <a:lnTo>
                          <a:pt x="2413591" y="5209954"/>
                        </a:lnTo>
                        <a:lnTo>
                          <a:pt x="2264735" y="5114261"/>
                        </a:lnTo>
                        <a:lnTo>
                          <a:pt x="2179675" y="5092996"/>
                        </a:lnTo>
                        <a:lnTo>
                          <a:pt x="2073349" y="5029200"/>
                        </a:lnTo>
                        <a:lnTo>
                          <a:pt x="2073349" y="4965405"/>
                        </a:lnTo>
                        <a:lnTo>
                          <a:pt x="1988289" y="4944140"/>
                        </a:lnTo>
                        <a:lnTo>
                          <a:pt x="1945758" y="4837814"/>
                        </a:lnTo>
                        <a:lnTo>
                          <a:pt x="1977656" y="4763386"/>
                        </a:lnTo>
                        <a:lnTo>
                          <a:pt x="2083982" y="4572000"/>
                        </a:lnTo>
                        <a:lnTo>
                          <a:pt x="2232837" y="4433777"/>
                        </a:lnTo>
                        <a:lnTo>
                          <a:pt x="2381693" y="4284921"/>
                        </a:lnTo>
                        <a:lnTo>
                          <a:pt x="2434856" y="4242391"/>
                        </a:lnTo>
                        <a:lnTo>
                          <a:pt x="2307265" y="4210493"/>
                        </a:lnTo>
                        <a:lnTo>
                          <a:pt x="2392326" y="4125433"/>
                        </a:lnTo>
                        <a:lnTo>
                          <a:pt x="2477386" y="4157331"/>
                        </a:lnTo>
                        <a:lnTo>
                          <a:pt x="2466754" y="4189228"/>
                        </a:lnTo>
                        <a:lnTo>
                          <a:pt x="2541182" y="4199861"/>
                        </a:lnTo>
                        <a:lnTo>
                          <a:pt x="2647507" y="4082903"/>
                        </a:lnTo>
                        <a:lnTo>
                          <a:pt x="2604977" y="4029740"/>
                        </a:lnTo>
                        <a:lnTo>
                          <a:pt x="2658140" y="3997842"/>
                        </a:lnTo>
                        <a:lnTo>
                          <a:pt x="2700670" y="4040372"/>
                        </a:lnTo>
                        <a:lnTo>
                          <a:pt x="2721935" y="3955312"/>
                        </a:lnTo>
                        <a:lnTo>
                          <a:pt x="2892056" y="3870251"/>
                        </a:lnTo>
                        <a:lnTo>
                          <a:pt x="3242930" y="3710763"/>
                        </a:lnTo>
                        <a:lnTo>
                          <a:pt x="3381154" y="3774558"/>
                        </a:lnTo>
                        <a:lnTo>
                          <a:pt x="3444949" y="3646968"/>
                        </a:lnTo>
                        <a:lnTo>
                          <a:pt x="3508744" y="3551275"/>
                        </a:lnTo>
                        <a:lnTo>
                          <a:pt x="3498112" y="3423684"/>
                        </a:lnTo>
                        <a:lnTo>
                          <a:pt x="3274828" y="3402419"/>
                        </a:lnTo>
                        <a:lnTo>
                          <a:pt x="3285461" y="3349256"/>
                        </a:lnTo>
                        <a:lnTo>
                          <a:pt x="3136605" y="3391786"/>
                        </a:lnTo>
                        <a:lnTo>
                          <a:pt x="2977116" y="3381154"/>
                        </a:lnTo>
                        <a:lnTo>
                          <a:pt x="2892056" y="3317358"/>
                        </a:lnTo>
                        <a:lnTo>
                          <a:pt x="2679405" y="3200400"/>
                        </a:lnTo>
                        <a:lnTo>
                          <a:pt x="2488019" y="3253563"/>
                        </a:lnTo>
                        <a:lnTo>
                          <a:pt x="2339163" y="3359889"/>
                        </a:lnTo>
                        <a:lnTo>
                          <a:pt x="2371061" y="3391786"/>
                        </a:lnTo>
                        <a:lnTo>
                          <a:pt x="2254102" y="3455582"/>
                        </a:lnTo>
                        <a:lnTo>
                          <a:pt x="2254102" y="3593805"/>
                        </a:lnTo>
                        <a:lnTo>
                          <a:pt x="2062716" y="3604438"/>
                        </a:lnTo>
                        <a:lnTo>
                          <a:pt x="1796902" y="3466214"/>
                        </a:lnTo>
                        <a:lnTo>
                          <a:pt x="1828800" y="3317358"/>
                        </a:lnTo>
                        <a:lnTo>
                          <a:pt x="1924493" y="3232298"/>
                        </a:lnTo>
                        <a:lnTo>
                          <a:pt x="1775637" y="2987749"/>
                        </a:lnTo>
                        <a:lnTo>
                          <a:pt x="1573619" y="3040912"/>
                        </a:lnTo>
                        <a:lnTo>
                          <a:pt x="1286540" y="2934586"/>
                        </a:lnTo>
                        <a:lnTo>
                          <a:pt x="1244009" y="2732568"/>
                        </a:lnTo>
                        <a:lnTo>
                          <a:pt x="1244009" y="2583712"/>
                        </a:lnTo>
                        <a:lnTo>
                          <a:pt x="1318437" y="2594344"/>
                        </a:lnTo>
                        <a:lnTo>
                          <a:pt x="1339702" y="2392326"/>
                        </a:lnTo>
                        <a:lnTo>
                          <a:pt x="1488558" y="2392326"/>
                        </a:lnTo>
                        <a:lnTo>
                          <a:pt x="1573619" y="2466754"/>
                        </a:lnTo>
                        <a:lnTo>
                          <a:pt x="1562986" y="2541182"/>
                        </a:lnTo>
                        <a:lnTo>
                          <a:pt x="1658679" y="2562447"/>
                        </a:lnTo>
                        <a:lnTo>
                          <a:pt x="1648047" y="2445489"/>
                        </a:lnTo>
                        <a:lnTo>
                          <a:pt x="1701209" y="2424224"/>
                        </a:lnTo>
                        <a:lnTo>
                          <a:pt x="1765005" y="2445489"/>
                        </a:lnTo>
                        <a:lnTo>
                          <a:pt x="1988289" y="2222205"/>
                        </a:lnTo>
                        <a:lnTo>
                          <a:pt x="2073349" y="2020186"/>
                        </a:lnTo>
                        <a:lnTo>
                          <a:pt x="2445489" y="1850065"/>
                        </a:lnTo>
                        <a:lnTo>
                          <a:pt x="2732568" y="1499191"/>
                        </a:lnTo>
                        <a:lnTo>
                          <a:pt x="3009014" y="1360968"/>
                        </a:lnTo>
                        <a:lnTo>
                          <a:pt x="3157870" y="1414131"/>
                        </a:lnTo>
                        <a:lnTo>
                          <a:pt x="3306726" y="1573619"/>
                        </a:lnTo>
                        <a:lnTo>
                          <a:pt x="3232298" y="1701210"/>
                        </a:lnTo>
                        <a:lnTo>
                          <a:pt x="3157870" y="1839433"/>
                        </a:lnTo>
                        <a:lnTo>
                          <a:pt x="3104707" y="1871331"/>
                        </a:lnTo>
                        <a:lnTo>
                          <a:pt x="2955851" y="2052084"/>
                        </a:lnTo>
                        <a:lnTo>
                          <a:pt x="2870791" y="2222205"/>
                        </a:lnTo>
                        <a:lnTo>
                          <a:pt x="2966484" y="2371061"/>
                        </a:lnTo>
                        <a:lnTo>
                          <a:pt x="3040912" y="2424224"/>
                        </a:lnTo>
                        <a:lnTo>
                          <a:pt x="2934586" y="2498651"/>
                        </a:lnTo>
                        <a:lnTo>
                          <a:pt x="2764465" y="2551814"/>
                        </a:lnTo>
                        <a:lnTo>
                          <a:pt x="2838893" y="2700670"/>
                        </a:lnTo>
                        <a:lnTo>
                          <a:pt x="3062177" y="2615610"/>
                        </a:lnTo>
                        <a:lnTo>
                          <a:pt x="3221665" y="2466754"/>
                        </a:lnTo>
                        <a:lnTo>
                          <a:pt x="3359889" y="2275368"/>
                        </a:lnTo>
                        <a:lnTo>
                          <a:pt x="3668233" y="2147777"/>
                        </a:lnTo>
                        <a:lnTo>
                          <a:pt x="4306186" y="2020186"/>
                        </a:lnTo>
                        <a:lnTo>
                          <a:pt x="6379535" y="1201479"/>
                        </a:lnTo>
                        <a:lnTo>
                          <a:pt x="6868633" y="584791"/>
                        </a:lnTo>
                        <a:lnTo>
                          <a:pt x="7176977" y="404038"/>
                        </a:lnTo>
                        <a:lnTo>
                          <a:pt x="7176977" y="276447"/>
                        </a:lnTo>
                        <a:lnTo>
                          <a:pt x="7060019" y="255182"/>
                        </a:lnTo>
                        <a:lnTo>
                          <a:pt x="7315200" y="159489"/>
                        </a:lnTo>
                        <a:lnTo>
                          <a:pt x="7315200" y="159489"/>
                        </a:lnTo>
                        <a:lnTo>
                          <a:pt x="7432158" y="0"/>
                        </a:lnTo>
                        <a:lnTo>
                          <a:pt x="0" y="0"/>
                        </a:lnTo>
                        <a:lnTo>
                          <a:pt x="0" y="5901070"/>
                        </a:lnTo>
                        <a:lnTo>
                          <a:pt x="2700670" y="590107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" name="자유형: 도형 108">
                    <a:extLst>
                      <a:ext uri="{FF2B5EF4-FFF2-40B4-BE49-F238E27FC236}">
                        <a16:creationId xmlns:a16="http://schemas.microsoft.com/office/drawing/2014/main" id="{60EF16AF-4860-43DE-9F9F-27D49F7F86D5}"/>
                      </a:ext>
                    </a:extLst>
                  </p:cNvPr>
                  <p:cNvSpPr/>
                  <p:nvPr/>
                </p:nvSpPr>
                <p:spPr>
                  <a:xfrm>
                    <a:off x="2984396" y="-31356"/>
                    <a:ext cx="2933700" cy="5105400"/>
                  </a:xfrm>
                  <a:custGeom>
                    <a:avLst/>
                    <a:gdLst>
                      <a:gd name="connsiteX0" fmla="*/ 2162175 w 2933700"/>
                      <a:gd name="connsiteY0" fmla="*/ 4657725 h 5105400"/>
                      <a:gd name="connsiteX1" fmla="*/ 1981200 w 2933700"/>
                      <a:gd name="connsiteY1" fmla="*/ 4638675 h 5105400"/>
                      <a:gd name="connsiteX2" fmla="*/ 1914525 w 2933700"/>
                      <a:gd name="connsiteY2" fmla="*/ 4800600 h 5105400"/>
                      <a:gd name="connsiteX3" fmla="*/ 1704975 w 2933700"/>
                      <a:gd name="connsiteY3" fmla="*/ 4733925 h 5105400"/>
                      <a:gd name="connsiteX4" fmla="*/ 1504950 w 2933700"/>
                      <a:gd name="connsiteY4" fmla="*/ 4781550 h 5105400"/>
                      <a:gd name="connsiteX5" fmla="*/ 1238250 w 2933700"/>
                      <a:gd name="connsiteY5" fmla="*/ 4991100 h 5105400"/>
                      <a:gd name="connsiteX6" fmla="*/ 1028700 w 2933700"/>
                      <a:gd name="connsiteY6" fmla="*/ 5105400 h 5105400"/>
                      <a:gd name="connsiteX7" fmla="*/ 952500 w 2933700"/>
                      <a:gd name="connsiteY7" fmla="*/ 4991100 h 5105400"/>
                      <a:gd name="connsiteX8" fmla="*/ 952500 w 2933700"/>
                      <a:gd name="connsiteY8" fmla="*/ 4572000 h 5105400"/>
                      <a:gd name="connsiteX9" fmla="*/ 1095375 w 2933700"/>
                      <a:gd name="connsiteY9" fmla="*/ 4219575 h 5105400"/>
                      <a:gd name="connsiteX10" fmla="*/ 1000125 w 2933700"/>
                      <a:gd name="connsiteY10" fmla="*/ 3790950 h 5105400"/>
                      <a:gd name="connsiteX11" fmla="*/ 904875 w 2933700"/>
                      <a:gd name="connsiteY11" fmla="*/ 3762375 h 5105400"/>
                      <a:gd name="connsiteX12" fmla="*/ 876300 w 2933700"/>
                      <a:gd name="connsiteY12" fmla="*/ 3667125 h 5105400"/>
                      <a:gd name="connsiteX13" fmla="*/ 952500 w 2933700"/>
                      <a:gd name="connsiteY13" fmla="*/ 3600450 h 5105400"/>
                      <a:gd name="connsiteX14" fmla="*/ 1114425 w 2933700"/>
                      <a:gd name="connsiteY14" fmla="*/ 3562350 h 5105400"/>
                      <a:gd name="connsiteX15" fmla="*/ 1171575 w 2933700"/>
                      <a:gd name="connsiteY15" fmla="*/ 3619500 h 5105400"/>
                      <a:gd name="connsiteX16" fmla="*/ 1190625 w 2933700"/>
                      <a:gd name="connsiteY16" fmla="*/ 3676650 h 5105400"/>
                      <a:gd name="connsiteX17" fmla="*/ 1190625 w 2933700"/>
                      <a:gd name="connsiteY17" fmla="*/ 3676650 h 5105400"/>
                      <a:gd name="connsiteX18" fmla="*/ 1238250 w 2933700"/>
                      <a:gd name="connsiteY18" fmla="*/ 3609975 h 5105400"/>
                      <a:gd name="connsiteX19" fmla="*/ 1152525 w 2933700"/>
                      <a:gd name="connsiteY19" fmla="*/ 3543300 h 5105400"/>
                      <a:gd name="connsiteX20" fmla="*/ 1085850 w 2933700"/>
                      <a:gd name="connsiteY20" fmla="*/ 3409950 h 5105400"/>
                      <a:gd name="connsiteX21" fmla="*/ 1085850 w 2933700"/>
                      <a:gd name="connsiteY21" fmla="*/ 3305175 h 5105400"/>
                      <a:gd name="connsiteX22" fmla="*/ 1047750 w 2933700"/>
                      <a:gd name="connsiteY22" fmla="*/ 3248025 h 5105400"/>
                      <a:gd name="connsiteX23" fmla="*/ 952500 w 2933700"/>
                      <a:gd name="connsiteY23" fmla="*/ 3209925 h 5105400"/>
                      <a:gd name="connsiteX24" fmla="*/ 933450 w 2933700"/>
                      <a:gd name="connsiteY24" fmla="*/ 3133725 h 5105400"/>
                      <a:gd name="connsiteX25" fmla="*/ 781050 w 2933700"/>
                      <a:gd name="connsiteY25" fmla="*/ 3105150 h 5105400"/>
                      <a:gd name="connsiteX26" fmla="*/ 666750 w 2933700"/>
                      <a:gd name="connsiteY26" fmla="*/ 2990850 h 5105400"/>
                      <a:gd name="connsiteX27" fmla="*/ 609600 w 2933700"/>
                      <a:gd name="connsiteY27" fmla="*/ 2981325 h 5105400"/>
                      <a:gd name="connsiteX28" fmla="*/ 657225 w 2933700"/>
                      <a:gd name="connsiteY28" fmla="*/ 3067050 h 5105400"/>
                      <a:gd name="connsiteX29" fmla="*/ 533400 w 2933700"/>
                      <a:gd name="connsiteY29" fmla="*/ 3143250 h 5105400"/>
                      <a:gd name="connsiteX30" fmla="*/ 419100 w 2933700"/>
                      <a:gd name="connsiteY30" fmla="*/ 3086100 h 5105400"/>
                      <a:gd name="connsiteX31" fmla="*/ 304800 w 2933700"/>
                      <a:gd name="connsiteY31" fmla="*/ 3038475 h 5105400"/>
                      <a:gd name="connsiteX32" fmla="*/ 390525 w 2933700"/>
                      <a:gd name="connsiteY32" fmla="*/ 2981325 h 5105400"/>
                      <a:gd name="connsiteX33" fmla="*/ 228600 w 2933700"/>
                      <a:gd name="connsiteY33" fmla="*/ 2943225 h 5105400"/>
                      <a:gd name="connsiteX34" fmla="*/ 200025 w 2933700"/>
                      <a:gd name="connsiteY34" fmla="*/ 2933700 h 5105400"/>
                      <a:gd name="connsiteX35" fmla="*/ 266700 w 2933700"/>
                      <a:gd name="connsiteY35" fmla="*/ 2857500 h 5105400"/>
                      <a:gd name="connsiteX36" fmla="*/ 333375 w 2933700"/>
                      <a:gd name="connsiteY36" fmla="*/ 2695575 h 5105400"/>
                      <a:gd name="connsiteX37" fmla="*/ 390525 w 2933700"/>
                      <a:gd name="connsiteY37" fmla="*/ 2619375 h 5105400"/>
                      <a:gd name="connsiteX38" fmla="*/ 381000 w 2933700"/>
                      <a:gd name="connsiteY38" fmla="*/ 2505075 h 5105400"/>
                      <a:gd name="connsiteX39" fmla="*/ 514350 w 2933700"/>
                      <a:gd name="connsiteY39" fmla="*/ 2247900 h 5105400"/>
                      <a:gd name="connsiteX40" fmla="*/ 495300 w 2933700"/>
                      <a:gd name="connsiteY40" fmla="*/ 2114550 h 5105400"/>
                      <a:gd name="connsiteX41" fmla="*/ 400050 w 2933700"/>
                      <a:gd name="connsiteY41" fmla="*/ 2057400 h 5105400"/>
                      <a:gd name="connsiteX42" fmla="*/ 219075 w 2933700"/>
                      <a:gd name="connsiteY42" fmla="*/ 1990725 h 5105400"/>
                      <a:gd name="connsiteX43" fmla="*/ 161925 w 2933700"/>
                      <a:gd name="connsiteY43" fmla="*/ 2019300 h 5105400"/>
                      <a:gd name="connsiteX44" fmla="*/ 123825 w 2933700"/>
                      <a:gd name="connsiteY44" fmla="*/ 1933575 h 5105400"/>
                      <a:gd name="connsiteX45" fmla="*/ 0 w 2933700"/>
                      <a:gd name="connsiteY45" fmla="*/ 1895475 h 5105400"/>
                      <a:gd name="connsiteX46" fmla="*/ 47625 w 2933700"/>
                      <a:gd name="connsiteY46" fmla="*/ 1790700 h 5105400"/>
                      <a:gd name="connsiteX47" fmla="*/ 219075 w 2933700"/>
                      <a:gd name="connsiteY47" fmla="*/ 1581150 h 5105400"/>
                      <a:gd name="connsiteX48" fmla="*/ 542925 w 2933700"/>
                      <a:gd name="connsiteY48" fmla="*/ 1400175 h 5105400"/>
                      <a:gd name="connsiteX49" fmla="*/ 666750 w 2933700"/>
                      <a:gd name="connsiteY49" fmla="*/ 1314450 h 5105400"/>
                      <a:gd name="connsiteX50" fmla="*/ 781050 w 2933700"/>
                      <a:gd name="connsiteY50" fmla="*/ 1295400 h 5105400"/>
                      <a:gd name="connsiteX51" fmla="*/ 857250 w 2933700"/>
                      <a:gd name="connsiteY51" fmla="*/ 1162050 h 5105400"/>
                      <a:gd name="connsiteX52" fmla="*/ 1047750 w 2933700"/>
                      <a:gd name="connsiteY52" fmla="*/ 981075 h 5105400"/>
                      <a:gd name="connsiteX53" fmla="*/ 1066800 w 2933700"/>
                      <a:gd name="connsiteY53" fmla="*/ 800100 h 5105400"/>
                      <a:gd name="connsiteX54" fmla="*/ 1238250 w 2933700"/>
                      <a:gd name="connsiteY54" fmla="*/ 742950 h 5105400"/>
                      <a:gd name="connsiteX55" fmla="*/ 1295400 w 2933700"/>
                      <a:gd name="connsiteY55" fmla="*/ 771525 h 5105400"/>
                      <a:gd name="connsiteX56" fmla="*/ 1304925 w 2933700"/>
                      <a:gd name="connsiteY56" fmla="*/ 838200 h 5105400"/>
                      <a:gd name="connsiteX57" fmla="*/ 1304925 w 2933700"/>
                      <a:gd name="connsiteY57" fmla="*/ 885825 h 5105400"/>
                      <a:gd name="connsiteX58" fmla="*/ 1419225 w 2933700"/>
                      <a:gd name="connsiteY58" fmla="*/ 914400 h 5105400"/>
                      <a:gd name="connsiteX59" fmla="*/ 1562100 w 2933700"/>
                      <a:gd name="connsiteY59" fmla="*/ 981075 h 5105400"/>
                      <a:gd name="connsiteX60" fmla="*/ 1714500 w 2933700"/>
                      <a:gd name="connsiteY60" fmla="*/ 952500 h 5105400"/>
                      <a:gd name="connsiteX61" fmla="*/ 1752600 w 2933700"/>
                      <a:gd name="connsiteY61" fmla="*/ 981075 h 5105400"/>
                      <a:gd name="connsiteX62" fmla="*/ 1828800 w 2933700"/>
                      <a:gd name="connsiteY62" fmla="*/ 923925 h 5105400"/>
                      <a:gd name="connsiteX63" fmla="*/ 1847850 w 2933700"/>
                      <a:gd name="connsiteY63" fmla="*/ 838200 h 5105400"/>
                      <a:gd name="connsiteX64" fmla="*/ 1771650 w 2933700"/>
                      <a:gd name="connsiteY64" fmla="*/ 742950 h 5105400"/>
                      <a:gd name="connsiteX65" fmla="*/ 1771650 w 2933700"/>
                      <a:gd name="connsiteY65" fmla="*/ 676275 h 5105400"/>
                      <a:gd name="connsiteX66" fmla="*/ 1714500 w 2933700"/>
                      <a:gd name="connsiteY66" fmla="*/ 609600 h 5105400"/>
                      <a:gd name="connsiteX67" fmla="*/ 1857375 w 2933700"/>
                      <a:gd name="connsiteY67" fmla="*/ 590550 h 5105400"/>
                      <a:gd name="connsiteX68" fmla="*/ 1990725 w 2933700"/>
                      <a:gd name="connsiteY68" fmla="*/ 619125 h 5105400"/>
                      <a:gd name="connsiteX69" fmla="*/ 2085975 w 2933700"/>
                      <a:gd name="connsiteY69" fmla="*/ 590550 h 5105400"/>
                      <a:gd name="connsiteX70" fmla="*/ 2152650 w 2933700"/>
                      <a:gd name="connsiteY70" fmla="*/ 609600 h 5105400"/>
                      <a:gd name="connsiteX71" fmla="*/ 2152650 w 2933700"/>
                      <a:gd name="connsiteY71" fmla="*/ 542925 h 5105400"/>
                      <a:gd name="connsiteX72" fmla="*/ 2257425 w 2933700"/>
                      <a:gd name="connsiteY72" fmla="*/ 447675 h 5105400"/>
                      <a:gd name="connsiteX73" fmla="*/ 2343150 w 2933700"/>
                      <a:gd name="connsiteY73" fmla="*/ 342900 h 5105400"/>
                      <a:gd name="connsiteX74" fmla="*/ 2428875 w 2933700"/>
                      <a:gd name="connsiteY74" fmla="*/ 371475 h 5105400"/>
                      <a:gd name="connsiteX75" fmla="*/ 2457450 w 2933700"/>
                      <a:gd name="connsiteY75" fmla="*/ 333375 h 5105400"/>
                      <a:gd name="connsiteX76" fmla="*/ 2495550 w 2933700"/>
                      <a:gd name="connsiteY76" fmla="*/ 342900 h 5105400"/>
                      <a:gd name="connsiteX77" fmla="*/ 2505075 w 2933700"/>
                      <a:gd name="connsiteY77" fmla="*/ 266700 h 5105400"/>
                      <a:gd name="connsiteX78" fmla="*/ 2514600 w 2933700"/>
                      <a:gd name="connsiteY78" fmla="*/ 190500 h 5105400"/>
                      <a:gd name="connsiteX79" fmla="*/ 2581275 w 2933700"/>
                      <a:gd name="connsiteY79" fmla="*/ 0 h 5105400"/>
                      <a:gd name="connsiteX80" fmla="*/ 2638425 w 2933700"/>
                      <a:gd name="connsiteY80" fmla="*/ 0 h 5105400"/>
                      <a:gd name="connsiteX81" fmla="*/ 2752725 w 2933700"/>
                      <a:gd name="connsiteY81" fmla="*/ 38100 h 5105400"/>
                      <a:gd name="connsiteX82" fmla="*/ 2733675 w 2933700"/>
                      <a:gd name="connsiteY82" fmla="*/ 142875 h 5105400"/>
                      <a:gd name="connsiteX83" fmla="*/ 2800350 w 2933700"/>
                      <a:gd name="connsiteY83" fmla="*/ 238125 h 5105400"/>
                      <a:gd name="connsiteX84" fmla="*/ 2886075 w 2933700"/>
                      <a:gd name="connsiteY84" fmla="*/ 266700 h 5105400"/>
                      <a:gd name="connsiteX85" fmla="*/ 2933700 w 2933700"/>
                      <a:gd name="connsiteY85" fmla="*/ 381000 h 5105400"/>
                      <a:gd name="connsiteX86" fmla="*/ 2924175 w 2933700"/>
                      <a:gd name="connsiteY86" fmla="*/ 428625 h 5105400"/>
                      <a:gd name="connsiteX87" fmla="*/ 2800350 w 2933700"/>
                      <a:gd name="connsiteY87" fmla="*/ 409575 h 5105400"/>
                      <a:gd name="connsiteX88" fmla="*/ 2752725 w 2933700"/>
                      <a:gd name="connsiteY88" fmla="*/ 495300 h 5105400"/>
                      <a:gd name="connsiteX89" fmla="*/ 2638425 w 2933700"/>
                      <a:gd name="connsiteY89" fmla="*/ 609600 h 5105400"/>
                      <a:gd name="connsiteX90" fmla="*/ 2495550 w 2933700"/>
                      <a:gd name="connsiteY90" fmla="*/ 809625 h 5105400"/>
                      <a:gd name="connsiteX91" fmla="*/ 2466975 w 2933700"/>
                      <a:gd name="connsiteY91" fmla="*/ 914400 h 5105400"/>
                      <a:gd name="connsiteX92" fmla="*/ 2524125 w 2933700"/>
                      <a:gd name="connsiteY92" fmla="*/ 981075 h 5105400"/>
                      <a:gd name="connsiteX93" fmla="*/ 2514600 w 2933700"/>
                      <a:gd name="connsiteY93" fmla="*/ 1066800 h 5105400"/>
                      <a:gd name="connsiteX94" fmla="*/ 2466975 w 2933700"/>
                      <a:gd name="connsiteY94" fmla="*/ 1133475 h 5105400"/>
                      <a:gd name="connsiteX95" fmla="*/ 2505075 w 2933700"/>
                      <a:gd name="connsiteY95" fmla="*/ 1238250 h 5105400"/>
                      <a:gd name="connsiteX96" fmla="*/ 2438400 w 2933700"/>
                      <a:gd name="connsiteY96" fmla="*/ 1352550 h 5105400"/>
                      <a:gd name="connsiteX97" fmla="*/ 2266950 w 2933700"/>
                      <a:gd name="connsiteY97" fmla="*/ 1419225 h 5105400"/>
                      <a:gd name="connsiteX98" fmla="*/ 2219325 w 2933700"/>
                      <a:gd name="connsiteY98" fmla="*/ 1543050 h 5105400"/>
                      <a:gd name="connsiteX99" fmla="*/ 2009775 w 2933700"/>
                      <a:gd name="connsiteY99" fmla="*/ 1647825 h 5105400"/>
                      <a:gd name="connsiteX100" fmla="*/ 2019300 w 2933700"/>
                      <a:gd name="connsiteY100" fmla="*/ 1733550 h 5105400"/>
                      <a:gd name="connsiteX101" fmla="*/ 1790700 w 2933700"/>
                      <a:gd name="connsiteY101" fmla="*/ 1800225 h 5105400"/>
                      <a:gd name="connsiteX102" fmla="*/ 1676400 w 2933700"/>
                      <a:gd name="connsiteY102" fmla="*/ 1781175 h 5105400"/>
                      <a:gd name="connsiteX103" fmla="*/ 1619250 w 2933700"/>
                      <a:gd name="connsiteY103" fmla="*/ 1895475 h 5105400"/>
                      <a:gd name="connsiteX104" fmla="*/ 1504950 w 2933700"/>
                      <a:gd name="connsiteY104" fmla="*/ 1981200 h 5105400"/>
                      <a:gd name="connsiteX105" fmla="*/ 1485900 w 2933700"/>
                      <a:gd name="connsiteY105" fmla="*/ 2066925 h 5105400"/>
                      <a:gd name="connsiteX106" fmla="*/ 1524000 w 2933700"/>
                      <a:gd name="connsiteY106" fmla="*/ 2143125 h 5105400"/>
                      <a:gd name="connsiteX107" fmla="*/ 1447800 w 2933700"/>
                      <a:gd name="connsiteY107" fmla="*/ 2247900 h 5105400"/>
                      <a:gd name="connsiteX108" fmla="*/ 1552575 w 2933700"/>
                      <a:gd name="connsiteY108" fmla="*/ 2333625 h 5105400"/>
                      <a:gd name="connsiteX109" fmla="*/ 1600200 w 2933700"/>
                      <a:gd name="connsiteY109" fmla="*/ 2352675 h 5105400"/>
                      <a:gd name="connsiteX110" fmla="*/ 1638300 w 2933700"/>
                      <a:gd name="connsiteY110" fmla="*/ 2447925 h 5105400"/>
                      <a:gd name="connsiteX111" fmla="*/ 1885950 w 2933700"/>
                      <a:gd name="connsiteY111" fmla="*/ 2600325 h 5105400"/>
                      <a:gd name="connsiteX112" fmla="*/ 1943100 w 2933700"/>
                      <a:gd name="connsiteY112" fmla="*/ 2828925 h 5105400"/>
                      <a:gd name="connsiteX113" fmla="*/ 2105025 w 2933700"/>
                      <a:gd name="connsiteY113" fmla="*/ 3086100 h 5105400"/>
                      <a:gd name="connsiteX114" fmla="*/ 2228850 w 2933700"/>
                      <a:gd name="connsiteY114" fmla="*/ 3257550 h 5105400"/>
                      <a:gd name="connsiteX115" fmla="*/ 2314575 w 2933700"/>
                      <a:gd name="connsiteY115" fmla="*/ 3409950 h 5105400"/>
                      <a:gd name="connsiteX116" fmla="*/ 2371725 w 2933700"/>
                      <a:gd name="connsiteY116" fmla="*/ 3581400 h 5105400"/>
                      <a:gd name="connsiteX117" fmla="*/ 2390775 w 2933700"/>
                      <a:gd name="connsiteY117" fmla="*/ 3810000 h 5105400"/>
                      <a:gd name="connsiteX118" fmla="*/ 2352675 w 2933700"/>
                      <a:gd name="connsiteY118" fmla="*/ 4038600 h 5105400"/>
                      <a:gd name="connsiteX119" fmla="*/ 2352675 w 2933700"/>
                      <a:gd name="connsiteY119" fmla="*/ 4143375 h 5105400"/>
                      <a:gd name="connsiteX120" fmla="*/ 2381250 w 2933700"/>
                      <a:gd name="connsiteY120" fmla="*/ 4152900 h 5105400"/>
                      <a:gd name="connsiteX121" fmla="*/ 2409825 w 2933700"/>
                      <a:gd name="connsiteY121" fmla="*/ 4114800 h 5105400"/>
                      <a:gd name="connsiteX122" fmla="*/ 2466975 w 2933700"/>
                      <a:gd name="connsiteY122" fmla="*/ 4124325 h 5105400"/>
                      <a:gd name="connsiteX123" fmla="*/ 2381250 w 2933700"/>
                      <a:gd name="connsiteY123" fmla="*/ 4229100 h 5105400"/>
                      <a:gd name="connsiteX124" fmla="*/ 2362200 w 2933700"/>
                      <a:gd name="connsiteY124" fmla="*/ 4438650 h 5105400"/>
                      <a:gd name="connsiteX125" fmla="*/ 2228850 w 2933700"/>
                      <a:gd name="connsiteY125" fmla="*/ 4657725 h 5105400"/>
                      <a:gd name="connsiteX126" fmla="*/ 2162175 w 2933700"/>
                      <a:gd name="connsiteY126" fmla="*/ 4657725 h 510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2933700" h="5105400">
                        <a:moveTo>
                          <a:pt x="2162175" y="4657725"/>
                        </a:moveTo>
                        <a:lnTo>
                          <a:pt x="1981200" y="4638675"/>
                        </a:lnTo>
                        <a:lnTo>
                          <a:pt x="1914525" y="4800600"/>
                        </a:lnTo>
                        <a:lnTo>
                          <a:pt x="1704975" y="4733925"/>
                        </a:lnTo>
                        <a:lnTo>
                          <a:pt x="1504950" y="4781550"/>
                        </a:lnTo>
                        <a:lnTo>
                          <a:pt x="1238250" y="4991100"/>
                        </a:lnTo>
                        <a:lnTo>
                          <a:pt x="1028700" y="5105400"/>
                        </a:lnTo>
                        <a:lnTo>
                          <a:pt x="952500" y="4991100"/>
                        </a:lnTo>
                        <a:lnTo>
                          <a:pt x="952500" y="4572000"/>
                        </a:lnTo>
                        <a:lnTo>
                          <a:pt x="1095375" y="4219575"/>
                        </a:lnTo>
                        <a:lnTo>
                          <a:pt x="1000125" y="3790950"/>
                        </a:lnTo>
                        <a:lnTo>
                          <a:pt x="904875" y="3762375"/>
                        </a:lnTo>
                        <a:lnTo>
                          <a:pt x="876300" y="3667125"/>
                        </a:lnTo>
                        <a:lnTo>
                          <a:pt x="952500" y="3600450"/>
                        </a:lnTo>
                        <a:lnTo>
                          <a:pt x="1114425" y="3562350"/>
                        </a:lnTo>
                        <a:lnTo>
                          <a:pt x="1171575" y="3619500"/>
                        </a:lnTo>
                        <a:lnTo>
                          <a:pt x="1190625" y="3676650"/>
                        </a:lnTo>
                        <a:lnTo>
                          <a:pt x="1190625" y="3676650"/>
                        </a:lnTo>
                        <a:lnTo>
                          <a:pt x="1238250" y="3609975"/>
                        </a:lnTo>
                        <a:lnTo>
                          <a:pt x="1152525" y="3543300"/>
                        </a:lnTo>
                        <a:lnTo>
                          <a:pt x="1085850" y="3409950"/>
                        </a:lnTo>
                        <a:lnTo>
                          <a:pt x="1085850" y="3305175"/>
                        </a:lnTo>
                        <a:lnTo>
                          <a:pt x="1047750" y="3248025"/>
                        </a:lnTo>
                        <a:lnTo>
                          <a:pt x="952500" y="3209925"/>
                        </a:lnTo>
                        <a:lnTo>
                          <a:pt x="933450" y="3133725"/>
                        </a:lnTo>
                        <a:lnTo>
                          <a:pt x="781050" y="3105150"/>
                        </a:lnTo>
                        <a:lnTo>
                          <a:pt x="666750" y="2990850"/>
                        </a:lnTo>
                        <a:lnTo>
                          <a:pt x="609600" y="2981325"/>
                        </a:lnTo>
                        <a:lnTo>
                          <a:pt x="657225" y="3067050"/>
                        </a:lnTo>
                        <a:lnTo>
                          <a:pt x="533400" y="3143250"/>
                        </a:lnTo>
                        <a:lnTo>
                          <a:pt x="419100" y="3086100"/>
                        </a:lnTo>
                        <a:lnTo>
                          <a:pt x="304800" y="3038475"/>
                        </a:lnTo>
                        <a:lnTo>
                          <a:pt x="390525" y="2981325"/>
                        </a:lnTo>
                        <a:lnTo>
                          <a:pt x="228600" y="2943225"/>
                        </a:lnTo>
                        <a:lnTo>
                          <a:pt x="200025" y="2933700"/>
                        </a:lnTo>
                        <a:lnTo>
                          <a:pt x="266700" y="2857500"/>
                        </a:lnTo>
                        <a:lnTo>
                          <a:pt x="333375" y="2695575"/>
                        </a:lnTo>
                        <a:lnTo>
                          <a:pt x="390525" y="2619375"/>
                        </a:lnTo>
                        <a:lnTo>
                          <a:pt x="381000" y="2505075"/>
                        </a:lnTo>
                        <a:lnTo>
                          <a:pt x="514350" y="2247900"/>
                        </a:lnTo>
                        <a:lnTo>
                          <a:pt x="495300" y="2114550"/>
                        </a:lnTo>
                        <a:lnTo>
                          <a:pt x="400050" y="2057400"/>
                        </a:lnTo>
                        <a:lnTo>
                          <a:pt x="219075" y="1990725"/>
                        </a:lnTo>
                        <a:lnTo>
                          <a:pt x="161925" y="2019300"/>
                        </a:lnTo>
                        <a:lnTo>
                          <a:pt x="123825" y="1933575"/>
                        </a:lnTo>
                        <a:lnTo>
                          <a:pt x="0" y="1895475"/>
                        </a:lnTo>
                        <a:lnTo>
                          <a:pt x="47625" y="1790700"/>
                        </a:lnTo>
                        <a:lnTo>
                          <a:pt x="219075" y="1581150"/>
                        </a:lnTo>
                        <a:lnTo>
                          <a:pt x="542925" y="1400175"/>
                        </a:lnTo>
                        <a:lnTo>
                          <a:pt x="666750" y="1314450"/>
                        </a:lnTo>
                        <a:lnTo>
                          <a:pt x="781050" y="1295400"/>
                        </a:lnTo>
                        <a:lnTo>
                          <a:pt x="857250" y="1162050"/>
                        </a:lnTo>
                        <a:lnTo>
                          <a:pt x="1047750" y="981075"/>
                        </a:lnTo>
                        <a:lnTo>
                          <a:pt x="1066800" y="800100"/>
                        </a:lnTo>
                        <a:lnTo>
                          <a:pt x="1238250" y="742950"/>
                        </a:lnTo>
                        <a:lnTo>
                          <a:pt x="1295400" y="771525"/>
                        </a:lnTo>
                        <a:lnTo>
                          <a:pt x="1304925" y="838200"/>
                        </a:lnTo>
                        <a:lnTo>
                          <a:pt x="1304925" y="885825"/>
                        </a:lnTo>
                        <a:lnTo>
                          <a:pt x="1419225" y="914400"/>
                        </a:lnTo>
                        <a:lnTo>
                          <a:pt x="1562100" y="981075"/>
                        </a:lnTo>
                        <a:lnTo>
                          <a:pt x="1714500" y="952500"/>
                        </a:lnTo>
                        <a:lnTo>
                          <a:pt x="1752600" y="981075"/>
                        </a:lnTo>
                        <a:lnTo>
                          <a:pt x="1828800" y="923925"/>
                        </a:lnTo>
                        <a:lnTo>
                          <a:pt x="1847850" y="838200"/>
                        </a:lnTo>
                        <a:lnTo>
                          <a:pt x="1771650" y="742950"/>
                        </a:lnTo>
                        <a:lnTo>
                          <a:pt x="1771650" y="676275"/>
                        </a:lnTo>
                        <a:lnTo>
                          <a:pt x="1714500" y="609600"/>
                        </a:lnTo>
                        <a:lnTo>
                          <a:pt x="1857375" y="590550"/>
                        </a:lnTo>
                        <a:lnTo>
                          <a:pt x="1990725" y="619125"/>
                        </a:lnTo>
                        <a:lnTo>
                          <a:pt x="2085975" y="590550"/>
                        </a:lnTo>
                        <a:lnTo>
                          <a:pt x="2152650" y="609600"/>
                        </a:lnTo>
                        <a:lnTo>
                          <a:pt x="2152650" y="542925"/>
                        </a:lnTo>
                        <a:lnTo>
                          <a:pt x="2257425" y="447675"/>
                        </a:lnTo>
                        <a:lnTo>
                          <a:pt x="2343150" y="342900"/>
                        </a:lnTo>
                        <a:lnTo>
                          <a:pt x="2428875" y="371475"/>
                        </a:lnTo>
                        <a:lnTo>
                          <a:pt x="2457450" y="333375"/>
                        </a:lnTo>
                        <a:lnTo>
                          <a:pt x="2495550" y="342900"/>
                        </a:lnTo>
                        <a:lnTo>
                          <a:pt x="2505075" y="266700"/>
                        </a:lnTo>
                        <a:lnTo>
                          <a:pt x="2514600" y="190500"/>
                        </a:lnTo>
                        <a:lnTo>
                          <a:pt x="2581275" y="0"/>
                        </a:lnTo>
                        <a:lnTo>
                          <a:pt x="2638425" y="0"/>
                        </a:lnTo>
                        <a:lnTo>
                          <a:pt x="2752725" y="38100"/>
                        </a:lnTo>
                        <a:lnTo>
                          <a:pt x="2733675" y="142875"/>
                        </a:lnTo>
                        <a:lnTo>
                          <a:pt x="2800350" y="238125"/>
                        </a:lnTo>
                        <a:lnTo>
                          <a:pt x="2886075" y="266700"/>
                        </a:lnTo>
                        <a:lnTo>
                          <a:pt x="2933700" y="381000"/>
                        </a:lnTo>
                        <a:lnTo>
                          <a:pt x="2924175" y="428625"/>
                        </a:lnTo>
                        <a:lnTo>
                          <a:pt x="2800350" y="409575"/>
                        </a:lnTo>
                        <a:lnTo>
                          <a:pt x="2752725" y="495300"/>
                        </a:lnTo>
                        <a:lnTo>
                          <a:pt x="2638425" y="609600"/>
                        </a:lnTo>
                        <a:lnTo>
                          <a:pt x="2495550" y="809625"/>
                        </a:lnTo>
                        <a:lnTo>
                          <a:pt x="2466975" y="914400"/>
                        </a:lnTo>
                        <a:lnTo>
                          <a:pt x="2524125" y="981075"/>
                        </a:lnTo>
                        <a:lnTo>
                          <a:pt x="2514600" y="1066800"/>
                        </a:lnTo>
                        <a:lnTo>
                          <a:pt x="2466975" y="1133475"/>
                        </a:lnTo>
                        <a:lnTo>
                          <a:pt x="2505075" y="1238250"/>
                        </a:lnTo>
                        <a:lnTo>
                          <a:pt x="2438400" y="1352550"/>
                        </a:lnTo>
                        <a:lnTo>
                          <a:pt x="2266950" y="1419225"/>
                        </a:lnTo>
                        <a:lnTo>
                          <a:pt x="2219325" y="1543050"/>
                        </a:lnTo>
                        <a:lnTo>
                          <a:pt x="2009775" y="1647825"/>
                        </a:lnTo>
                        <a:lnTo>
                          <a:pt x="2019300" y="1733550"/>
                        </a:lnTo>
                        <a:lnTo>
                          <a:pt x="1790700" y="1800225"/>
                        </a:lnTo>
                        <a:lnTo>
                          <a:pt x="1676400" y="1781175"/>
                        </a:lnTo>
                        <a:lnTo>
                          <a:pt x="1619250" y="1895475"/>
                        </a:lnTo>
                        <a:lnTo>
                          <a:pt x="1504950" y="1981200"/>
                        </a:lnTo>
                        <a:lnTo>
                          <a:pt x="1485900" y="2066925"/>
                        </a:lnTo>
                        <a:lnTo>
                          <a:pt x="1524000" y="2143125"/>
                        </a:lnTo>
                        <a:lnTo>
                          <a:pt x="1447800" y="2247900"/>
                        </a:lnTo>
                        <a:lnTo>
                          <a:pt x="1552575" y="2333625"/>
                        </a:lnTo>
                        <a:lnTo>
                          <a:pt x="1600200" y="2352675"/>
                        </a:lnTo>
                        <a:lnTo>
                          <a:pt x="1638300" y="2447925"/>
                        </a:lnTo>
                        <a:lnTo>
                          <a:pt x="1885950" y="2600325"/>
                        </a:lnTo>
                        <a:lnTo>
                          <a:pt x="1943100" y="2828925"/>
                        </a:lnTo>
                        <a:lnTo>
                          <a:pt x="2105025" y="3086100"/>
                        </a:lnTo>
                        <a:lnTo>
                          <a:pt x="2228850" y="3257550"/>
                        </a:lnTo>
                        <a:lnTo>
                          <a:pt x="2314575" y="3409950"/>
                        </a:lnTo>
                        <a:lnTo>
                          <a:pt x="2371725" y="3581400"/>
                        </a:lnTo>
                        <a:lnTo>
                          <a:pt x="2390775" y="3810000"/>
                        </a:lnTo>
                        <a:lnTo>
                          <a:pt x="2352675" y="4038600"/>
                        </a:lnTo>
                        <a:lnTo>
                          <a:pt x="2352675" y="4143375"/>
                        </a:lnTo>
                        <a:lnTo>
                          <a:pt x="2381250" y="4152900"/>
                        </a:lnTo>
                        <a:lnTo>
                          <a:pt x="2409825" y="4114800"/>
                        </a:lnTo>
                        <a:lnTo>
                          <a:pt x="2466975" y="4124325"/>
                        </a:lnTo>
                        <a:lnTo>
                          <a:pt x="2381250" y="4229100"/>
                        </a:lnTo>
                        <a:lnTo>
                          <a:pt x="2362200" y="4438650"/>
                        </a:lnTo>
                        <a:lnTo>
                          <a:pt x="2228850" y="4657725"/>
                        </a:lnTo>
                        <a:lnTo>
                          <a:pt x="2162175" y="46577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110" name="그룹 109">
                    <a:extLst>
                      <a:ext uri="{FF2B5EF4-FFF2-40B4-BE49-F238E27FC236}">
                        <a16:creationId xmlns:a16="http://schemas.microsoft.com/office/drawing/2014/main" id="{10D53572-AFF6-4D65-A5BB-68F075A0A53A}"/>
                      </a:ext>
                    </a:extLst>
                  </p:cNvPr>
                  <p:cNvGrpSpPr/>
                  <p:nvPr/>
                </p:nvGrpSpPr>
                <p:grpSpPr>
                  <a:xfrm>
                    <a:off x="5433237" y="3253563"/>
                    <a:ext cx="3827721" cy="2519916"/>
                    <a:chOff x="5433237" y="3253563"/>
                    <a:chExt cx="3827721" cy="2519916"/>
                  </a:xfrm>
                  <a:grpFill/>
                </p:grpSpPr>
                <p:sp>
                  <p:nvSpPr>
                    <p:cNvPr id="111" name="자유형: 도형 110">
                      <a:extLst>
                        <a:ext uri="{FF2B5EF4-FFF2-40B4-BE49-F238E27FC236}">
                          <a16:creationId xmlns:a16="http://schemas.microsoft.com/office/drawing/2014/main" id="{5D8B752D-11FC-4B9E-8B04-F0B4F0CE7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3237" y="3253563"/>
                      <a:ext cx="3827721" cy="2519916"/>
                    </a:xfrm>
                    <a:custGeom>
                      <a:avLst/>
                      <a:gdLst>
                        <a:gd name="connsiteX0" fmla="*/ 595423 w 3827721"/>
                        <a:gd name="connsiteY0" fmla="*/ 2009553 h 2519916"/>
                        <a:gd name="connsiteX1" fmla="*/ 606056 w 3827721"/>
                        <a:gd name="connsiteY1" fmla="*/ 1786270 h 2519916"/>
                        <a:gd name="connsiteX2" fmla="*/ 744279 w 3827721"/>
                        <a:gd name="connsiteY2" fmla="*/ 1754372 h 2519916"/>
                        <a:gd name="connsiteX3" fmla="*/ 988828 w 3827721"/>
                        <a:gd name="connsiteY3" fmla="*/ 1562986 h 2519916"/>
                        <a:gd name="connsiteX4" fmla="*/ 1222744 w 3827721"/>
                        <a:gd name="connsiteY4" fmla="*/ 1382232 h 2519916"/>
                        <a:gd name="connsiteX5" fmla="*/ 1414130 w 3827721"/>
                        <a:gd name="connsiteY5" fmla="*/ 1222744 h 2519916"/>
                        <a:gd name="connsiteX6" fmla="*/ 1499191 w 3827721"/>
                        <a:gd name="connsiteY6" fmla="*/ 1116418 h 2519916"/>
                        <a:gd name="connsiteX7" fmla="*/ 1701210 w 3827721"/>
                        <a:gd name="connsiteY7" fmla="*/ 1095153 h 2519916"/>
                        <a:gd name="connsiteX8" fmla="*/ 1679944 w 3827721"/>
                        <a:gd name="connsiteY8" fmla="*/ 1190846 h 2519916"/>
                        <a:gd name="connsiteX9" fmla="*/ 1892596 w 3827721"/>
                        <a:gd name="connsiteY9" fmla="*/ 1148316 h 2519916"/>
                        <a:gd name="connsiteX10" fmla="*/ 2243470 w 3827721"/>
                        <a:gd name="connsiteY10" fmla="*/ 1041990 h 2519916"/>
                        <a:gd name="connsiteX11" fmla="*/ 2573079 w 3827721"/>
                        <a:gd name="connsiteY11" fmla="*/ 1031358 h 2519916"/>
                        <a:gd name="connsiteX12" fmla="*/ 2604977 w 3827721"/>
                        <a:gd name="connsiteY12" fmla="*/ 1063256 h 2519916"/>
                        <a:gd name="connsiteX13" fmla="*/ 2690037 w 3827721"/>
                        <a:gd name="connsiteY13" fmla="*/ 1116418 h 2519916"/>
                        <a:gd name="connsiteX14" fmla="*/ 2828261 w 3827721"/>
                        <a:gd name="connsiteY14" fmla="*/ 1116418 h 2519916"/>
                        <a:gd name="connsiteX15" fmla="*/ 2955851 w 3827721"/>
                        <a:gd name="connsiteY15" fmla="*/ 1010093 h 2519916"/>
                        <a:gd name="connsiteX16" fmla="*/ 2913321 w 3827721"/>
                        <a:gd name="connsiteY16" fmla="*/ 839972 h 2519916"/>
                        <a:gd name="connsiteX17" fmla="*/ 3083442 w 3827721"/>
                        <a:gd name="connsiteY17" fmla="*/ 648586 h 2519916"/>
                        <a:gd name="connsiteX18" fmla="*/ 3242930 w 3827721"/>
                        <a:gd name="connsiteY18" fmla="*/ 404037 h 2519916"/>
                        <a:gd name="connsiteX19" fmla="*/ 3242930 w 3827721"/>
                        <a:gd name="connsiteY19" fmla="*/ 212651 h 2519916"/>
                        <a:gd name="connsiteX20" fmla="*/ 3327991 w 3827721"/>
                        <a:gd name="connsiteY20" fmla="*/ 21265 h 2519916"/>
                        <a:gd name="connsiteX21" fmla="*/ 3519377 w 3827721"/>
                        <a:gd name="connsiteY21" fmla="*/ 0 h 2519916"/>
                        <a:gd name="connsiteX22" fmla="*/ 3423684 w 3827721"/>
                        <a:gd name="connsiteY22" fmla="*/ 138223 h 2519916"/>
                        <a:gd name="connsiteX23" fmla="*/ 3349256 w 3827721"/>
                        <a:gd name="connsiteY23" fmla="*/ 159488 h 2519916"/>
                        <a:gd name="connsiteX24" fmla="*/ 3381154 w 3827721"/>
                        <a:gd name="connsiteY24" fmla="*/ 255181 h 2519916"/>
                        <a:gd name="connsiteX25" fmla="*/ 3413051 w 3827721"/>
                        <a:gd name="connsiteY25" fmla="*/ 255181 h 2519916"/>
                        <a:gd name="connsiteX26" fmla="*/ 3381154 w 3827721"/>
                        <a:gd name="connsiteY26" fmla="*/ 318977 h 2519916"/>
                        <a:gd name="connsiteX27" fmla="*/ 3381154 w 3827721"/>
                        <a:gd name="connsiteY27" fmla="*/ 361507 h 2519916"/>
                        <a:gd name="connsiteX28" fmla="*/ 3487479 w 3827721"/>
                        <a:gd name="connsiteY28" fmla="*/ 404037 h 2519916"/>
                        <a:gd name="connsiteX29" fmla="*/ 3561907 w 3827721"/>
                        <a:gd name="connsiteY29" fmla="*/ 361507 h 2519916"/>
                        <a:gd name="connsiteX30" fmla="*/ 3689498 w 3827721"/>
                        <a:gd name="connsiteY30" fmla="*/ 287079 h 2519916"/>
                        <a:gd name="connsiteX31" fmla="*/ 3827721 w 3827721"/>
                        <a:gd name="connsiteY31" fmla="*/ 223284 h 2519916"/>
                        <a:gd name="connsiteX32" fmla="*/ 3827721 w 3827721"/>
                        <a:gd name="connsiteY32" fmla="*/ 1626781 h 2519916"/>
                        <a:gd name="connsiteX33" fmla="*/ 3700130 w 3827721"/>
                        <a:gd name="connsiteY33" fmla="*/ 1626781 h 2519916"/>
                        <a:gd name="connsiteX34" fmla="*/ 3615070 w 3827721"/>
                        <a:gd name="connsiteY34" fmla="*/ 1594884 h 2519916"/>
                        <a:gd name="connsiteX35" fmla="*/ 3561907 w 3827721"/>
                        <a:gd name="connsiteY35" fmla="*/ 1584251 h 2519916"/>
                        <a:gd name="connsiteX36" fmla="*/ 3423684 w 3827721"/>
                        <a:gd name="connsiteY36" fmla="*/ 1690577 h 2519916"/>
                        <a:gd name="connsiteX37" fmla="*/ 3508744 w 3827721"/>
                        <a:gd name="connsiteY37" fmla="*/ 1562986 h 2519916"/>
                        <a:gd name="connsiteX38" fmla="*/ 3508744 w 3827721"/>
                        <a:gd name="connsiteY38" fmla="*/ 1562986 h 2519916"/>
                        <a:gd name="connsiteX39" fmla="*/ 3338623 w 3827721"/>
                        <a:gd name="connsiteY39" fmla="*/ 1562986 h 2519916"/>
                        <a:gd name="connsiteX40" fmla="*/ 3349256 w 3827721"/>
                        <a:gd name="connsiteY40" fmla="*/ 1626781 h 2519916"/>
                        <a:gd name="connsiteX41" fmla="*/ 3285461 w 3827721"/>
                        <a:gd name="connsiteY41" fmla="*/ 1446028 h 2519916"/>
                        <a:gd name="connsiteX42" fmla="*/ 3327991 w 3827721"/>
                        <a:gd name="connsiteY42" fmla="*/ 1360967 h 2519916"/>
                        <a:gd name="connsiteX43" fmla="*/ 3253563 w 3827721"/>
                        <a:gd name="connsiteY43" fmla="*/ 1371600 h 2519916"/>
                        <a:gd name="connsiteX44" fmla="*/ 3157870 w 3827721"/>
                        <a:gd name="connsiteY44" fmla="*/ 1552353 h 2519916"/>
                        <a:gd name="connsiteX45" fmla="*/ 3221665 w 3827721"/>
                        <a:gd name="connsiteY45" fmla="*/ 1669311 h 2519916"/>
                        <a:gd name="connsiteX46" fmla="*/ 3338623 w 3827721"/>
                        <a:gd name="connsiteY46" fmla="*/ 1690577 h 2519916"/>
                        <a:gd name="connsiteX47" fmla="*/ 3338623 w 3827721"/>
                        <a:gd name="connsiteY47" fmla="*/ 1807535 h 2519916"/>
                        <a:gd name="connsiteX48" fmla="*/ 3253563 w 3827721"/>
                        <a:gd name="connsiteY48" fmla="*/ 1818167 h 2519916"/>
                        <a:gd name="connsiteX49" fmla="*/ 3157870 w 3827721"/>
                        <a:gd name="connsiteY49" fmla="*/ 1818167 h 2519916"/>
                        <a:gd name="connsiteX50" fmla="*/ 3083442 w 3827721"/>
                        <a:gd name="connsiteY50" fmla="*/ 1945758 h 2519916"/>
                        <a:gd name="connsiteX51" fmla="*/ 3030279 w 3827721"/>
                        <a:gd name="connsiteY51" fmla="*/ 1935125 h 2519916"/>
                        <a:gd name="connsiteX52" fmla="*/ 2902689 w 3827721"/>
                        <a:gd name="connsiteY52" fmla="*/ 2211572 h 2519916"/>
                        <a:gd name="connsiteX53" fmla="*/ 2753833 w 3827721"/>
                        <a:gd name="connsiteY53" fmla="*/ 2264735 h 2519916"/>
                        <a:gd name="connsiteX54" fmla="*/ 2626242 w 3827721"/>
                        <a:gd name="connsiteY54" fmla="*/ 2147777 h 2519916"/>
                        <a:gd name="connsiteX55" fmla="*/ 2488019 w 3827721"/>
                        <a:gd name="connsiteY55" fmla="*/ 2062716 h 2519916"/>
                        <a:gd name="connsiteX56" fmla="*/ 2488019 w 3827721"/>
                        <a:gd name="connsiteY56" fmla="*/ 1892595 h 2519916"/>
                        <a:gd name="connsiteX57" fmla="*/ 2541182 w 3827721"/>
                        <a:gd name="connsiteY57" fmla="*/ 1775637 h 2519916"/>
                        <a:gd name="connsiteX58" fmla="*/ 2636875 w 3827721"/>
                        <a:gd name="connsiteY58" fmla="*/ 1711842 h 2519916"/>
                        <a:gd name="connsiteX59" fmla="*/ 2636875 w 3827721"/>
                        <a:gd name="connsiteY59" fmla="*/ 1626781 h 2519916"/>
                        <a:gd name="connsiteX60" fmla="*/ 2466754 w 3827721"/>
                        <a:gd name="connsiteY60" fmla="*/ 1626781 h 2519916"/>
                        <a:gd name="connsiteX61" fmla="*/ 2392326 w 3827721"/>
                        <a:gd name="connsiteY61" fmla="*/ 1605516 h 2519916"/>
                        <a:gd name="connsiteX62" fmla="*/ 2264735 w 3827721"/>
                        <a:gd name="connsiteY62" fmla="*/ 1562986 h 2519916"/>
                        <a:gd name="connsiteX63" fmla="*/ 2062716 w 3827721"/>
                        <a:gd name="connsiteY63" fmla="*/ 1648046 h 2519916"/>
                        <a:gd name="connsiteX64" fmla="*/ 1977656 w 3827721"/>
                        <a:gd name="connsiteY64" fmla="*/ 1733107 h 2519916"/>
                        <a:gd name="connsiteX65" fmla="*/ 1881963 w 3827721"/>
                        <a:gd name="connsiteY65" fmla="*/ 1743739 h 2519916"/>
                        <a:gd name="connsiteX66" fmla="*/ 1881963 w 3827721"/>
                        <a:gd name="connsiteY66" fmla="*/ 1743739 h 2519916"/>
                        <a:gd name="connsiteX67" fmla="*/ 1701210 w 3827721"/>
                        <a:gd name="connsiteY67" fmla="*/ 1743739 h 2519916"/>
                        <a:gd name="connsiteX68" fmla="*/ 1509823 w 3827721"/>
                        <a:gd name="connsiteY68" fmla="*/ 1796902 h 2519916"/>
                        <a:gd name="connsiteX69" fmla="*/ 1350335 w 3827721"/>
                        <a:gd name="connsiteY69" fmla="*/ 1850065 h 2519916"/>
                        <a:gd name="connsiteX70" fmla="*/ 1297172 w 3827721"/>
                        <a:gd name="connsiteY70" fmla="*/ 1786270 h 2519916"/>
                        <a:gd name="connsiteX71" fmla="*/ 1233377 w 3827721"/>
                        <a:gd name="connsiteY71" fmla="*/ 1850065 h 2519916"/>
                        <a:gd name="connsiteX72" fmla="*/ 1190847 w 3827721"/>
                        <a:gd name="connsiteY72" fmla="*/ 2030818 h 2519916"/>
                        <a:gd name="connsiteX73" fmla="*/ 1063256 w 3827721"/>
                        <a:gd name="connsiteY73" fmla="*/ 2073349 h 2519916"/>
                        <a:gd name="connsiteX74" fmla="*/ 1010093 w 3827721"/>
                        <a:gd name="connsiteY74" fmla="*/ 2009553 h 2519916"/>
                        <a:gd name="connsiteX75" fmla="*/ 733647 w 3827721"/>
                        <a:gd name="connsiteY75" fmla="*/ 1988288 h 2519916"/>
                        <a:gd name="connsiteX76" fmla="*/ 648586 w 3827721"/>
                        <a:gd name="connsiteY76" fmla="*/ 2052084 h 2519916"/>
                        <a:gd name="connsiteX77" fmla="*/ 723014 w 3827721"/>
                        <a:gd name="connsiteY77" fmla="*/ 2158409 h 2519916"/>
                        <a:gd name="connsiteX78" fmla="*/ 797442 w 3827721"/>
                        <a:gd name="connsiteY78" fmla="*/ 2190307 h 2519916"/>
                        <a:gd name="connsiteX79" fmla="*/ 914400 w 3827721"/>
                        <a:gd name="connsiteY79" fmla="*/ 2137144 h 2519916"/>
                        <a:gd name="connsiteX80" fmla="*/ 1020726 w 3827721"/>
                        <a:gd name="connsiteY80" fmla="*/ 2190307 h 2519916"/>
                        <a:gd name="connsiteX81" fmla="*/ 988828 w 3827721"/>
                        <a:gd name="connsiteY81" fmla="*/ 2296632 h 2519916"/>
                        <a:gd name="connsiteX82" fmla="*/ 871870 w 3827721"/>
                        <a:gd name="connsiteY82" fmla="*/ 2381693 h 2519916"/>
                        <a:gd name="connsiteX83" fmla="*/ 999461 w 3827721"/>
                        <a:gd name="connsiteY83" fmla="*/ 2402958 h 2519916"/>
                        <a:gd name="connsiteX84" fmla="*/ 1095154 w 3827721"/>
                        <a:gd name="connsiteY84" fmla="*/ 2509284 h 2519916"/>
                        <a:gd name="connsiteX85" fmla="*/ 1073889 w 3827721"/>
                        <a:gd name="connsiteY85" fmla="*/ 2519916 h 2519916"/>
                        <a:gd name="connsiteX86" fmla="*/ 372140 w 3827721"/>
                        <a:gd name="connsiteY86" fmla="*/ 2519916 h 2519916"/>
                        <a:gd name="connsiteX87" fmla="*/ 297712 w 3827721"/>
                        <a:gd name="connsiteY87" fmla="*/ 2413590 h 2519916"/>
                        <a:gd name="connsiteX88" fmla="*/ 244549 w 3827721"/>
                        <a:gd name="connsiteY88" fmla="*/ 2445488 h 2519916"/>
                        <a:gd name="connsiteX89" fmla="*/ 265814 w 3827721"/>
                        <a:gd name="connsiteY89" fmla="*/ 2509284 h 2519916"/>
                        <a:gd name="connsiteX90" fmla="*/ 287079 w 3827721"/>
                        <a:gd name="connsiteY90" fmla="*/ 2519916 h 2519916"/>
                        <a:gd name="connsiteX91" fmla="*/ 10633 w 3827721"/>
                        <a:gd name="connsiteY91" fmla="*/ 2519916 h 2519916"/>
                        <a:gd name="connsiteX92" fmla="*/ 0 w 3827721"/>
                        <a:gd name="connsiteY92" fmla="*/ 2413590 h 2519916"/>
                        <a:gd name="connsiteX93" fmla="*/ 21265 w 3827721"/>
                        <a:gd name="connsiteY93" fmla="*/ 2307265 h 2519916"/>
                        <a:gd name="connsiteX94" fmla="*/ 223284 w 3827721"/>
                        <a:gd name="connsiteY94" fmla="*/ 2190307 h 2519916"/>
                        <a:gd name="connsiteX95" fmla="*/ 372140 w 3827721"/>
                        <a:gd name="connsiteY95" fmla="*/ 2200939 h 2519916"/>
                        <a:gd name="connsiteX96" fmla="*/ 425303 w 3827721"/>
                        <a:gd name="connsiteY96" fmla="*/ 2041451 h 2519916"/>
                        <a:gd name="connsiteX97" fmla="*/ 595423 w 3827721"/>
                        <a:gd name="connsiteY97" fmla="*/ 2009553 h 25199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</a:cxnLst>
                      <a:rect l="l" t="t" r="r" b="b"/>
                      <a:pathLst>
                        <a:path w="3827721" h="2519916">
                          <a:moveTo>
                            <a:pt x="595423" y="2009553"/>
                          </a:moveTo>
                          <a:lnTo>
                            <a:pt x="606056" y="1786270"/>
                          </a:lnTo>
                          <a:lnTo>
                            <a:pt x="744279" y="1754372"/>
                          </a:lnTo>
                          <a:lnTo>
                            <a:pt x="988828" y="1562986"/>
                          </a:lnTo>
                          <a:lnTo>
                            <a:pt x="1222744" y="1382232"/>
                          </a:lnTo>
                          <a:lnTo>
                            <a:pt x="1414130" y="1222744"/>
                          </a:lnTo>
                          <a:lnTo>
                            <a:pt x="1499191" y="1116418"/>
                          </a:lnTo>
                          <a:lnTo>
                            <a:pt x="1701210" y="1095153"/>
                          </a:lnTo>
                          <a:lnTo>
                            <a:pt x="1679944" y="1190846"/>
                          </a:lnTo>
                          <a:lnTo>
                            <a:pt x="1892596" y="1148316"/>
                          </a:lnTo>
                          <a:lnTo>
                            <a:pt x="2243470" y="1041990"/>
                          </a:lnTo>
                          <a:lnTo>
                            <a:pt x="2573079" y="1031358"/>
                          </a:lnTo>
                          <a:lnTo>
                            <a:pt x="2604977" y="1063256"/>
                          </a:lnTo>
                          <a:lnTo>
                            <a:pt x="2690037" y="1116418"/>
                          </a:lnTo>
                          <a:lnTo>
                            <a:pt x="2828261" y="1116418"/>
                          </a:lnTo>
                          <a:lnTo>
                            <a:pt x="2955851" y="1010093"/>
                          </a:lnTo>
                          <a:lnTo>
                            <a:pt x="2913321" y="839972"/>
                          </a:lnTo>
                          <a:lnTo>
                            <a:pt x="3083442" y="648586"/>
                          </a:lnTo>
                          <a:lnTo>
                            <a:pt x="3242930" y="404037"/>
                          </a:lnTo>
                          <a:lnTo>
                            <a:pt x="3242930" y="212651"/>
                          </a:lnTo>
                          <a:lnTo>
                            <a:pt x="3327991" y="21265"/>
                          </a:lnTo>
                          <a:lnTo>
                            <a:pt x="3519377" y="0"/>
                          </a:lnTo>
                          <a:lnTo>
                            <a:pt x="3423684" y="138223"/>
                          </a:lnTo>
                          <a:lnTo>
                            <a:pt x="3349256" y="159488"/>
                          </a:lnTo>
                          <a:lnTo>
                            <a:pt x="3381154" y="255181"/>
                          </a:lnTo>
                          <a:lnTo>
                            <a:pt x="3413051" y="255181"/>
                          </a:lnTo>
                          <a:lnTo>
                            <a:pt x="3381154" y="318977"/>
                          </a:lnTo>
                          <a:lnTo>
                            <a:pt x="3381154" y="361507"/>
                          </a:lnTo>
                          <a:lnTo>
                            <a:pt x="3487479" y="404037"/>
                          </a:lnTo>
                          <a:lnTo>
                            <a:pt x="3561907" y="361507"/>
                          </a:lnTo>
                          <a:lnTo>
                            <a:pt x="3689498" y="287079"/>
                          </a:lnTo>
                          <a:lnTo>
                            <a:pt x="3827721" y="223284"/>
                          </a:lnTo>
                          <a:lnTo>
                            <a:pt x="3827721" y="1626781"/>
                          </a:lnTo>
                          <a:lnTo>
                            <a:pt x="3700130" y="1626781"/>
                          </a:lnTo>
                          <a:lnTo>
                            <a:pt x="3615070" y="1594884"/>
                          </a:lnTo>
                          <a:lnTo>
                            <a:pt x="3561907" y="1584251"/>
                          </a:lnTo>
                          <a:lnTo>
                            <a:pt x="3423684" y="1690577"/>
                          </a:lnTo>
                          <a:lnTo>
                            <a:pt x="3508744" y="1562986"/>
                          </a:lnTo>
                          <a:lnTo>
                            <a:pt x="3508744" y="1562986"/>
                          </a:lnTo>
                          <a:lnTo>
                            <a:pt x="3338623" y="1562986"/>
                          </a:lnTo>
                          <a:lnTo>
                            <a:pt x="3349256" y="1626781"/>
                          </a:lnTo>
                          <a:lnTo>
                            <a:pt x="3285461" y="1446028"/>
                          </a:lnTo>
                          <a:lnTo>
                            <a:pt x="3327991" y="1360967"/>
                          </a:lnTo>
                          <a:lnTo>
                            <a:pt x="3253563" y="1371600"/>
                          </a:lnTo>
                          <a:lnTo>
                            <a:pt x="3157870" y="1552353"/>
                          </a:lnTo>
                          <a:lnTo>
                            <a:pt x="3221665" y="1669311"/>
                          </a:lnTo>
                          <a:lnTo>
                            <a:pt x="3338623" y="1690577"/>
                          </a:lnTo>
                          <a:lnTo>
                            <a:pt x="3338623" y="1807535"/>
                          </a:lnTo>
                          <a:lnTo>
                            <a:pt x="3253563" y="1818167"/>
                          </a:lnTo>
                          <a:lnTo>
                            <a:pt x="3157870" y="1818167"/>
                          </a:lnTo>
                          <a:lnTo>
                            <a:pt x="3083442" y="1945758"/>
                          </a:lnTo>
                          <a:lnTo>
                            <a:pt x="3030279" y="1935125"/>
                          </a:lnTo>
                          <a:lnTo>
                            <a:pt x="2902689" y="2211572"/>
                          </a:lnTo>
                          <a:lnTo>
                            <a:pt x="2753833" y="2264735"/>
                          </a:lnTo>
                          <a:lnTo>
                            <a:pt x="2626242" y="2147777"/>
                          </a:lnTo>
                          <a:lnTo>
                            <a:pt x="2488019" y="2062716"/>
                          </a:lnTo>
                          <a:lnTo>
                            <a:pt x="2488019" y="1892595"/>
                          </a:lnTo>
                          <a:lnTo>
                            <a:pt x="2541182" y="1775637"/>
                          </a:lnTo>
                          <a:lnTo>
                            <a:pt x="2636875" y="1711842"/>
                          </a:lnTo>
                          <a:lnTo>
                            <a:pt x="2636875" y="1626781"/>
                          </a:lnTo>
                          <a:lnTo>
                            <a:pt x="2466754" y="1626781"/>
                          </a:lnTo>
                          <a:lnTo>
                            <a:pt x="2392326" y="1605516"/>
                          </a:lnTo>
                          <a:lnTo>
                            <a:pt x="2264735" y="1562986"/>
                          </a:lnTo>
                          <a:lnTo>
                            <a:pt x="2062716" y="1648046"/>
                          </a:lnTo>
                          <a:lnTo>
                            <a:pt x="1977656" y="1733107"/>
                          </a:lnTo>
                          <a:lnTo>
                            <a:pt x="1881963" y="1743739"/>
                          </a:lnTo>
                          <a:lnTo>
                            <a:pt x="1881963" y="1743739"/>
                          </a:lnTo>
                          <a:lnTo>
                            <a:pt x="1701210" y="1743739"/>
                          </a:lnTo>
                          <a:lnTo>
                            <a:pt x="1509823" y="1796902"/>
                          </a:lnTo>
                          <a:lnTo>
                            <a:pt x="1350335" y="1850065"/>
                          </a:lnTo>
                          <a:lnTo>
                            <a:pt x="1297172" y="1786270"/>
                          </a:lnTo>
                          <a:lnTo>
                            <a:pt x="1233377" y="1850065"/>
                          </a:lnTo>
                          <a:lnTo>
                            <a:pt x="1190847" y="2030818"/>
                          </a:lnTo>
                          <a:lnTo>
                            <a:pt x="1063256" y="2073349"/>
                          </a:lnTo>
                          <a:lnTo>
                            <a:pt x="1010093" y="2009553"/>
                          </a:lnTo>
                          <a:lnTo>
                            <a:pt x="733647" y="1988288"/>
                          </a:lnTo>
                          <a:lnTo>
                            <a:pt x="648586" y="2052084"/>
                          </a:lnTo>
                          <a:lnTo>
                            <a:pt x="723014" y="2158409"/>
                          </a:lnTo>
                          <a:lnTo>
                            <a:pt x="797442" y="2190307"/>
                          </a:lnTo>
                          <a:lnTo>
                            <a:pt x="914400" y="2137144"/>
                          </a:lnTo>
                          <a:lnTo>
                            <a:pt x="1020726" y="2190307"/>
                          </a:lnTo>
                          <a:lnTo>
                            <a:pt x="988828" y="2296632"/>
                          </a:lnTo>
                          <a:lnTo>
                            <a:pt x="871870" y="2381693"/>
                          </a:lnTo>
                          <a:lnTo>
                            <a:pt x="999461" y="2402958"/>
                          </a:lnTo>
                          <a:lnTo>
                            <a:pt x="1095154" y="2509284"/>
                          </a:lnTo>
                          <a:lnTo>
                            <a:pt x="1073889" y="2519916"/>
                          </a:lnTo>
                          <a:lnTo>
                            <a:pt x="372140" y="2519916"/>
                          </a:lnTo>
                          <a:lnTo>
                            <a:pt x="297712" y="2413590"/>
                          </a:lnTo>
                          <a:lnTo>
                            <a:pt x="244549" y="2445488"/>
                          </a:lnTo>
                          <a:lnTo>
                            <a:pt x="265814" y="2509284"/>
                          </a:lnTo>
                          <a:lnTo>
                            <a:pt x="287079" y="2519916"/>
                          </a:lnTo>
                          <a:lnTo>
                            <a:pt x="10633" y="2519916"/>
                          </a:lnTo>
                          <a:lnTo>
                            <a:pt x="0" y="2413590"/>
                          </a:lnTo>
                          <a:lnTo>
                            <a:pt x="21265" y="2307265"/>
                          </a:lnTo>
                          <a:lnTo>
                            <a:pt x="223284" y="2190307"/>
                          </a:lnTo>
                          <a:lnTo>
                            <a:pt x="372140" y="2200939"/>
                          </a:lnTo>
                          <a:lnTo>
                            <a:pt x="425303" y="2041451"/>
                          </a:lnTo>
                          <a:lnTo>
                            <a:pt x="595423" y="2009553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2" name="자유형: 도형 111">
                      <a:extLst>
                        <a:ext uri="{FF2B5EF4-FFF2-40B4-BE49-F238E27FC236}">
                          <a16:creationId xmlns:a16="http://schemas.microsoft.com/office/drawing/2014/main" id="{D8C2F10F-C7FA-4652-B167-E12CC4806F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777" y="5050465"/>
                      <a:ext cx="1063256" cy="712382"/>
                    </a:xfrm>
                    <a:custGeom>
                      <a:avLst/>
                      <a:gdLst>
                        <a:gd name="connsiteX0" fmla="*/ 978195 w 1063256"/>
                        <a:gd name="connsiteY0" fmla="*/ 191386 h 712382"/>
                        <a:gd name="connsiteX1" fmla="*/ 967563 w 1063256"/>
                        <a:gd name="connsiteY1" fmla="*/ 63795 h 712382"/>
                        <a:gd name="connsiteX2" fmla="*/ 829339 w 1063256"/>
                        <a:gd name="connsiteY2" fmla="*/ 10633 h 712382"/>
                        <a:gd name="connsiteX3" fmla="*/ 680483 w 1063256"/>
                        <a:gd name="connsiteY3" fmla="*/ 0 h 712382"/>
                        <a:gd name="connsiteX4" fmla="*/ 520995 w 1063256"/>
                        <a:gd name="connsiteY4" fmla="*/ 63795 h 712382"/>
                        <a:gd name="connsiteX5" fmla="*/ 510363 w 1063256"/>
                        <a:gd name="connsiteY5" fmla="*/ 191386 h 712382"/>
                        <a:gd name="connsiteX6" fmla="*/ 340242 w 1063256"/>
                        <a:gd name="connsiteY6" fmla="*/ 191386 h 712382"/>
                        <a:gd name="connsiteX7" fmla="*/ 255181 w 1063256"/>
                        <a:gd name="connsiteY7" fmla="*/ 106326 h 712382"/>
                        <a:gd name="connsiteX8" fmla="*/ 63795 w 1063256"/>
                        <a:gd name="connsiteY8" fmla="*/ 308344 h 712382"/>
                        <a:gd name="connsiteX9" fmla="*/ 0 w 1063256"/>
                        <a:gd name="connsiteY9" fmla="*/ 499730 h 712382"/>
                        <a:gd name="connsiteX10" fmla="*/ 31897 w 1063256"/>
                        <a:gd name="connsiteY10" fmla="*/ 680484 h 712382"/>
                        <a:gd name="connsiteX11" fmla="*/ 21265 w 1063256"/>
                        <a:gd name="connsiteY11" fmla="*/ 712382 h 712382"/>
                        <a:gd name="connsiteX12" fmla="*/ 255181 w 1063256"/>
                        <a:gd name="connsiteY12" fmla="*/ 712382 h 712382"/>
                        <a:gd name="connsiteX13" fmla="*/ 393404 w 1063256"/>
                        <a:gd name="connsiteY13" fmla="*/ 595423 h 712382"/>
                        <a:gd name="connsiteX14" fmla="*/ 435935 w 1063256"/>
                        <a:gd name="connsiteY14" fmla="*/ 510363 h 712382"/>
                        <a:gd name="connsiteX15" fmla="*/ 712381 w 1063256"/>
                        <a:gd name="connsiteY15" fmla="*/ 446568 h 712382"/>
                        <a:gd name="connsiteX16" fmla="*/ 808074 w 1063256"/>
                        <a:gd name="connsiteY16" fmla="*/ 574158 h 712382"/>
                        <a:gd name="connsiteX17" fmla="*/ 850604 w 1063256"/>
                        <a:gd name="connsiteY17" fmla="*/ 425302 h 712382"/>
                        <a:gd name="connsiteX18" fmla="*/ 999460 w 1063256"/>
                        <a:gd name="connsiteY18" fmla="*/ 297712 h 712382"/>
                        <a:gd name="connsiteX19" fmla="*/ 1063256 w 1063256"/>
                        <a:gd name="connsiteY19" fmla="*/ 223284 h 712382"/>
                        <a:gd name="connsiteX20" fmla="*/ 978195 w 1063256"/>
                        <a:gd name="connsiteY20" fmla="*/ 191386 h 7123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063256" h="712382">
                          <a:moveTo>
                            <a:pt x="978195" y="191386"/>
                          </a:moveTo>
                          <a:lnTo>
                            <a:pt x="967563" y="63795"/>
                          </a:lnTo>
                          <a:lnTo>
                            <a:pt x="829339" y="10633"/>
                          </a:lnTo>
                          <a:lnTo>
                            <a:pt x="680483" y="0"/>
                          </a:lnTo>
                          <a:lnTo>
                            <a:pt x="520995" y="63795"/>
                          </a:lnTo>
                          <a:lnTo>
                            <a:pt x="510363" y="191386"/>
                          </a:lnTo>
                          <a:lnTo>
                            <a:pt x="340242" y="191386"/>
                          </a:lnTo>
                          <a:lnTo>
                            <a:pt x="255181" y="106326"/>
                          </a:lnTo>
                          <a:lnTo>
                            <a:pt x="63795" y="308344"/>
                          </a:lnTo>
                          <a:lnTo>
                            <a:pt x="0" y="499730"/>
                          </a:lnTo>
                          <a:lnTo>
                            <a:pt x="31897" y="680484"/>
                          </a:lnTo>
                          <a:lnTo>
                            <a:pt x="21265" y="712382"/>
                          </a:lnTo>
                          <a:lnTo>
                            <a:pt x="255181" y="712382"/>
                          </a:lnTo>
                          <a:lnTo>
                            <a:pt x="393404" y="595423"/>
                          </a:lnTo>
                          <a:lnTo>
                            <a:pt x="435935" y="510363"/>
                          </a:lnTo>
                          <a:lnTo>
                            <a:pt x="712381" y="446568"/>
                          </a:lnTo>
                          <a:lnTo>
                            <a:pt x="808074" y="574158"/>
                          </a:lnTo>
                          <a:lnTo>
                            <a:pt x="850604" y="425302"/>
                          </a:lnTo>
                          <a:lnTo>
                            <a:pt x="999460" y="297712"/>
                          </a:lnTo>
                          <a:lnTo>
                            <a:pt x="1063256" y="223284"/>
                          </a:lnTo>
                          <a:lnTo>
                            <a:pt x="978195" y="191386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3" name="자유형: 도형 112">
                      <a:extLst>
                        <a:ext uri="{FF2B5EF4-FFF2-40B4-BE49-F238E27FC236}">
                          <a16:creationId xmlns:a16="http://schemas.microsoft.com/office/drawing/2014/main" id="{65EA9983-F199-49A5-82A8-AE4C3ED06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1767" y="4890977"/>
                      <a:ext cx="127591" cy="233916"/>
                    </a:xfrm>
                    <a:custGeom>
                      <a:avLst/>
                      <a:gdLst>
                        <a:gd name="connsiteX0" fmla="*/ 127591 w 127591"/>
                        <a:gd name="connsiteY0" fmla="*/ 0 h 233916"/>
                        <a:gd name="connsiteX1" fmla="*/ 0 w 127591"/>
                        <a:gd name="connsiteY1" fmla="*/ 170121 h 233916"/>
                        <a:gd name="connsiteX2" fmla="*/ 0 w 127591"/>
                        <a:gd name="connsiteY2" fmla="*/ 212651 h 233916"/>
                        <a:gd name="connsiteX3" fmla="*/ 85061 w 127591"/>
                        <a:gd name="connsiteY3" fmla="*/ 233916 h 233916"/>
                        <a:gd name="connsiteX4" fmla="*/ 95693 w 127591"/>
                        <a:gd name="connsiteY4" fmla="*/ 148856 h 233916"/>
                        <a:gd name="connsiteX5" fmla="*/ 95693 w 127591"/>
                        <a:gd name="connsiteY5" fmla="*/ 148856 h 233916"/>
                        <a:gd name="connsiteX6" fmla="*/ 127591 w 127591"/>
                        <a:gd name="connsiteY6" fmla="*/ 0 h 2339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7591" h="233916">
                          <a:moveTo>
                            <a:pt x="127591" y="0"/>
                          </a:moveTo>
                          <a:lnTo>
                            <a:pt x="0" y="170121"/>
                          </a:lnTo>
                          <a:lnTo>
                            <a:pt x="0" y="212651"/>
                          </a:lnTo>
                          <a:lnTo>
                            <a:pt x="85061" y="233916"/>
                          </a:lnTo>
                          <a:lnTo>
                            <a:pt x="95693" y="148856"/>
                          </a:lnTo>
                          <a:lnTo>
                            <a:pt x="95693" y="148856"/>
                          </a:lnTo>
                          <a:lnTo>
                            <a:pt x="127591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EDDC1107-4AF1-46E4-80D4-1B88583CE7F2}"/>
                  </a:ext>
                </a:extLst>
              </p:cNvPr>
              <p:cNvSpPr/>
              <p:nvPr/>
            </p:nvSpPr>
            <p:spPr>
              <a:xfrm>
                <a:off x="5211027" y="3280115"/>
                <a:ext cx="76200" cy="60325"/>
              </a:xfrm>
              <a:custGeom>
                <a:avLst/>
                <a:gdLst>
                  <a:gd name="connsiteX0" fmla="*/ 0 w 76200"/>
                  <a:gd name="connsiteY0" fmla="*/ 6350 h 60325"/>
                  <a:gd name="connsiteX1" fmla="*/ 9525 w 76200"/>
                  <a:gd name="connsiteY1" fmla="*/ 60325 h 60325"/>
                  <a:gd name="connsiteX2" fmla="*/ 76200 w 76200"/>
                  <a:gd name="connsiteY2" fmla="*/ 31750 h 60325"/>
                  <a:gd name="connsiteX3" fmla="*/ 50800 w 76200"/>
                  <a:gd name="connsiteY3" fmla="*/ 0 h 60325"/>
                  <a:gd name="connsiteX4" fmla="*/ 0 w 76200"/>
                  <a:gd name="connsiteY4" fmla="*/ 6350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60325">
                    <a:moveTo>
                      <a:pt x="0" y="6350"/>
                    </a:moveTo>
                    <a:lnTo>
                      <a:pt x="9525" y="60325"/>
                    </a:lnTo>
                    <a:lnTo>
                      <a:pt x="76200" y="31750"/>
                    </a:lnTo>
                    <a:lnTo>
                      <a:pt x="50800" y="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C218A96F-B9BA-455D-A6F7-485A8D3791A4}"/>
                  </a:ext>
                </a:extLst>
              </p:cNvPr>
              <p:cNvSpPr/>
              <p:nvPr/>
            </p:nvSpPr>
            <p:spPr>
              <a:xfrm>
                <a:off x="5364088" y="3219322"/>
                <a:ext cx="44450" cy="50800"/>
              </a:xfrm>
              <a:custGeom>
                <a:avLst/>
                <a:gdLst>
                  <a:gd name="connsiteX0" fmla="*/ 28575 w 44450"/>
                  <a:gd name="connsiteY0" fmla="*/ 0 h 50800"/>
                  <a:gd name="connsiteX1" fmla="*/ 0 w 44450"/>
                  <a:gd name="connsiteY1" fmla="*/ 50800 h 50800"/>
                  <a:gd name="connsiteX2" fmla="*/ 44450 w 44450"/>
                  <a:gd name="connsiteY2" fmla="*/ 50800 h 50800"/>
                  <a:gd name="connsiteX3" fmla="*/ 28575 w 44450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0" h="50800">
                    <a:moveTo>
                      <a:pt x="28575" y="0"/>
                    </a:moveTo>
                    <a:lnTo>
                      <a:pt x="0" y="50800"/>
                    </a:lnTo>
                    <a:lnTo>
                      <a:pt x="44450" y="50800"/>
                    </a:lnTo>
                    <a:lnTo>
                      <a:pt x="2857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8" name="타원 117">
              <a:extLst>
                <a:ext uri="{FF2B5EF4-FFF2-40B4-BE49-F238E27FC236}">
                  <a16:creationId xmlns:a16="http://schemas.microsoft.com/office/drawing/2014/main" id="{7AA9D392-9747-4D59-8A53-5C273C83F881}"/>
                </a:ext>
              </a:extLst>
            </p:cNvPr>
            <p:cNvSpPr/>
            <p:nvPr/>
          </p:nvSpPr>
          <p:spPr>
            <a:xfrm>
              <a:off x="5986530" y="4772367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437B07C4-1EF6-415D-845B-B9323DDEB222}"/>
                </a:ext>
              </a:extLst>
            </p:cNvPr>
            <p:cNvSpPr/>
            <p:nvPr/>
          </p:nvSpPr>
          <p:spPr>
            <a:xfrm>
              <a:off x="5376801" y="4361914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479A398A-29DA-4416-9705-3F6B801C1B7E}"/>
                </a:ext>
              </a:extLst>
            </p:cNvPr>
            <p:cNvSpPr/>
            <p:nvPr/>
          </p:nvSpPr>
          <p:spPr>
            <a:xfrm>
              <a:off x="5252976" y="4157126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1ECA8A39-8803-4F50-8C47-E023420579CC}"/>
                </a:ext>
              </a:extLst>
            </p:cNvPr>
            <p:cNvSpPr/>
            <p:nvPr/>
          </p:nvSpPr>
          <p:spPr>
            <a:xfrm>
              <a:off x="4800213" y="2744635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45E63901-52E3-4980-B28E-70335CE9D78C}"/>
                </a:ext>
              </a:extLst>
            </p:cNvPr>
            <p:cNvSpPr/>
            <p:nvPr/>
          </p:nvSpPr>
          <p:spPr>
            <a:xfrm>
              <a:off x="3894657" y="2258042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id="{D3C0EDB1-4D4D-43FB-A981-FD1E85492972}"/>
                </a:ext>
              </a:extLst>
            </p:cNvPr>
            <p:cNvSpPr/>
            <p:nvPr/>
          </p:nvSpPr>
          <p:spPr>
            <a:xfrm>
              <a:off x="3557286" y="250744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C9E6C435-F704-4982-A344-4F9357580EE8}"/>
                </a:ext>
              </a:extLst>
            </p:cNvPr>
            <p:cNvSpPr/>
            <p:nvPr/>
          </p:nvSpPr>
          <p:spPr>
            <a:xfrm>
              <a:off x="2874807" y="2920147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타원 142">
              <a:extLst>
                <a:ext uri="{FF2B5EF4-FFF2-40B4-BE49-F238E27FC236}">
                  <a16:creationId xmlns:a16="http://schemas.microsoft.com/office/drawing/2014/main" id="{D87F5662-BC96-4C67-9792-592E8FF1E4E6}"/>
                </a:ext>
              </a:extLst>
            </p:cNvPr>
            <p:cNvSpPr/>
            <p:nvPr/>
          </p:nvSpPr>
          <p:spPr>
            <a:xfrm>
              <a:off x="3242103" y="2173424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44">
              <a:extLst>
                <a:ext uri="{FF2B5EF4-FFF2-40B4-BE49-F238E27FC236}">
                  <a16:creationId xmlns:a16="http://schemas.microsoft.com/office/drawing/2014/main" id="{7939DF12-B0CB-4023-B35F-0D4266E94BCB}"/>
                </a:ext>
              </a:extLst>
            </p:cNvPr>
            <p:cNvSpPr/>
            <p:nvPr/>
          </p:nvSpPr>
          <p:spPr>
            <a:xfrm>
              <a:off x="3138329" y="3446156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76A0E695-1262-4FFA-ABD4-CDB186EBEED3}"/>
                </a:ext>
              </a:extLst>
            </p:cNvPr>
            <p:cNvSpPr/>
            <p:nvPr/>
          </p:nvSpPr>
          <p:spPr>
            <a:xfrm>
              <a:off x="3317719" y="357331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906D15B-5403-4387-8623-DDFA5E51A163}"/>
                </a:ext>
              </a:extLst>
            </p:cNvPr>
            <p:cNvSpPr txBox="1"/>
            <p:nvPr/>
          </p:nvSpPr>
          <p:spPr>
            <a:xfrm>
              <a:off x="5206031" y="4399054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부산</a:t>
              </a:r>
              <a:endParaRPr lang="en-US" altLang="ko-KR" sz="9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9AE0F14-6F69-4FB2-AB95-75A365E2A78A}"/>
                </a:ext>
              </a:extLst>
            </p:cNvPr>
            <p:cNvSpPr txBox="1"/>
            <p:nvPr/>
          </p:nvSpPr>
          <p:spPr>
            <a:xfrm>
              <a:off x="5069173" y="3986084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대구</a:t>
              </a:r>
              <a:endParaRPr lang="en-US" altLang="ko-KR" sz="900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6F80BFF-2B1C-43EC-91C1-01D7AB1E2B2B}"/>
                </a:ext>
              </a:extLst>
            </p:cNvPr>
            <p:cNvSpPr txBox="1"/>
            <p:nvPr/>
          </p:nvSpPr>
          <p:spPr>
            <a:xfrm>
              <a:off x="4632781" y="3235056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한성</a:t>
              </a:r>
              <a:endParaRPr lang="en-US" altLang="ko-KR" sz="900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6F53EDB-FC51-490A-A293-3A2AACE9A8CD}"/>
                </a:ext>
              </a:extLst>
            </p:cNvPr>
            <p:cNvSpPr txBox="1"/>
            <p:nvPr/>
          </p:nvSpPr>
          <p:spPr>
            <a:xfrm>
              <a:off x="3988046" y="275607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평양</a:t>
              </a:r>
              <a:endParaRPr lang="en-US" altLang="ko-KR" sz="900" dirty="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BE0CBA6-6D34-440B-969B-7776B786FDFC}"/>
                </a:ext>
              </a:extLst>
            </p:cNvPr>
            <p:cNvSpPr txBox="1"/>
            <p:nvPr/>
          </p:nvSpPr>
          <p:spPr>
            <a:xfrm>
              <a:off x="2637321" y="293026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>
                  <a:solidFill>
                    <a:srgbClr val="970303"/>
                  </a:solidFill>
                </a:rPr>
                <a:t>여순</a:t>
              </a:r>
              <a:endParaRPr lang="en-US" altLang="ko-KR" sz="900" b="1" dirty="0">
                <a:solidFill>
                  <a:srgbClr val="970303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551256A-4F47-44C1-858D-22BD0E45840C}"/>
                </a:ext>
              </a:extLst>
            </p:cNvPr>
            <p:cNvSpPr txBox="1"/>
            <p:nvPr/>
          </p:nvSpPr>
          <p:spPr>
            <a:xfrm>
              <a:off x="2824903" y="347869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위해</a:t>
              </a:r>
              <a:endParaRPr lang="en-US" altLang="ko-KR" sz="9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6AD57B22-DA61-4BCE-B761-F1FB5C515B37}"/>
                </a:ext>
              </a:extLst>
            </p:cNvPr>
            <p:cNvSpPr txBox="1"/>
            <p:nvPr/>
          </p:nvSpPr>
          <p:spPr>
            <a:xfrm>
              <a:off x="3162420" y="3599535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영성</a:t>
              </a:r>
              <a:endParaRPr lang="en-US" altLang="ko-KR" sz="900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0832EB0-A9E2-4A13-BFAC-C0E1E8803815}"/>
                </a:ext>
              </a:extLst>
            </p:cNvPr>
            <p:cNvSpPr txBox="1"/>
            <p:nvPr/>
          </p:nvSpPr>
          <p:spPr>
            <a:xfrm>
              <a:off x="3707084" y="206158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단동</a:t>
              </a:r>
              <a:endParaRPr lang="en-US" altLang="ko-KR" sz="900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61D6535-3826-4AA1-AEBB-A771C3B1D600}"/>
                </a:ext>
              </a:extLst>
            </p:cNvPr>
            <p:cNvSpPr txBox="1"/>
            <p:nvPr/>
          </p:nvSpPr>
          <p:spPr>
            <a:xfrm>
              <a:off x="3873292" y="2251900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신의주</a:t>
              </a:r>
              <a:endParaRPr lang="en-US" altLang="ko-KR" sz="900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4E2F201-90B7-4803-A6EB-D2D1A49E503D}"/>
                </a:ext>
              </a:extLst>
            </p:cNvPr>
            <p:cNvSpPr txBox="1"/>
            <p:nvPr/>
          </p:nvSpPr>
          <p:spPr>
            <a:xfrm>
              <a:off x="3383490" y="2513803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고산</a:t>
              </a:r>
              <a:endParaRPr lang="en-US" altLang="ko-KR" sz="900" dirty="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902B507-7984-4371-A0F5-7F195E220A6E}"/>
                </a:ext>
              </a:extLst>
            </p:cNvPr>
            <p:cNvSpPr txBox="1"/>
            <p:nvPr/>
          </p:nvSpPr>
          <p:spPr>
            <a:xfrm>
              <a:off x="3016323" y="196919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영구</a:t>
              </a:r>
              <a:endParaRPr lang="en-US" altLang="ko-KR" sz="9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85DEA6-EF6A-4F7A-AA33-5E156308D798}"/>
                </a:ext>
              </a:extLst>
            </p:cNvPr>
            <p:cNvSpPr txBox="1"/>
            <p:nvPr/>
          </p:nvSpPr>
          <p:spPr>
            <a:xfrm>
              <a:off x="4511919" y="408539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공주</a:t>
              </a:r>
              <a:endParaRPr lang="en-US" altLang="ko-KR" sz="9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B0BEF4E-9FE3-4F33-848D-E78062775CBA}"/>
                </a:ext>
              </a:extLst>
            </p:cNvPr>
            <p:cNvSpPr txBox="1"/>
            <p:nvPr/>
          </p:nvSpPr>
          <p:spPr>
            <a:xfrm>
              <a:off x="4356420" y="3410647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인천</a:t>
              </a:r>
              <a:endParaRPr lang="en-US" altLang="ko-KR" sz="900" dirty="0"/>
            </a:p>
          </p:txBody>
        </p:sp>
        <p:sp>
          <p:nvSpPr>
            <p:cNvPr id="119" name="타원 118">
              <a:extLst>
                <a:ext uri="{FF2B5EF4-FFF2-40B4-BE49-F238E27FC236}">
                  <a16:creationId xmlns:a16="http://schemas.microsoft.com/office/drawing/2014/main" id="{C8752958-07DF-4E35-9D47-401804BFEF5A}"/>
                </a:ext>
              </a:extLst>
            </p:cNvPr>
            <p:cNvSpPr/>
            <p:nvPr/>
          </p:nvSpPr>
          <p:spPr>
            <a:xfrm>
              <a:off x="4662101" y="357331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53A1CCC6-45F9-4043-BB40-B4DD06D87E1F}"/>
              </a:ext>
            </a:extLst>
          </p:cNvPr>
          <p:cNvGrpSpPr/>
          <p:nvPr/>
        </p:nvGrpSpPr>
        <p:grpSpPr>
          <a:xfrm>
            <a:off x="778906" y="815183"/>
            <a:ext cx="7680189" cy="4799713"/>
            <a:chOff x="-3155994" y="845294"/>
            <a:chExt cx="7652754" cy="4512689"/>
          </a:xfrm>
        </p:grpSpPr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05014DF7-8C03-46EA-AF8E-8E533806F686}"/>
                </a:ext>
              </a:extLst>
            </p:cNvPr>
            <p:cNvSpPr/>
            <p:nvPr/>
          </p:nvSpPr>
          <p:spPr>
            <a:xfrm>
              <a:off x="-3147383" y="1293810"/>
              <a:ext cx="7644143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313336F7-B2AD-4A92-9B6E-E9AF126C4B4D}"/>
                </a:ext>
              </a:extLst>
            </p:cNvPr>
            <p:cNvSpPr/>
            <p:nvPr/>
          </p:nvSpPr>
          <p:spPr>
            <a:xfrm>
              <a:off x="-3155994" y="845294"/>
              <a:ext cx="7652754" cy="448516"/>
            </a:xfrm>
            <a:prstGeom prst="rect">
              <a:avLst/>
            </a:prstGeom>
            <a:solidFill>
              <a:srgbClr val="AA9E84"/>
            </a:solidFill>
            <a:ln w="6350">
              <a:solidFill>
                <a:srgbClr val="AA9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치열했던 황해전투</a:t>
              </a:r>
            </a:p>
          </p:txBody>
        </p:sp>
      </p:grpSp>
      <p:pic>
        <p:nvPicPr>
          <p:cNvPr id="91" name="그림 90">
            <a:extLst>
              <a:ext uri="{FF2B5EF4-FFF2-40B4-BE49-F238E27FC236}">
                <a16:creationId xmlns:a16="http://schemas.microsoft.com/office/drawing/2014/main" id="{8ABDC89E-014E-418B-82D2-FA4BE6D0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71" y="3951075"/>
            <a:ext cx="146410" cy="14641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70E1D9F3-3A0B-4708-BA29-003AB41B5586}"/>
              </a:ext>
            </a:extLst>
          </p:cNvPr>
          <p:cNvSpPr txBox="1"/>
          <p:nvPr/>
        </p:nvSpPr>
        <p:spPr>
          <a:xfrm>
            <a:off x="4461337" y="412983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아산</a:t>
            </a:r>
            <a:endParaRPr lang="en-US" altLang="ko-KR" sz="900" dirty="0"/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F9414FB1-1FC6-47D2-9EE0-977B26748595}"/>
              </a:ext>
            </a:extLst>
          </p:cNvPr>
          <p:cNvSpPr/>
          <p:nvPr/>
        </p:nvSpPr>
        <p:spPr>
          <a:xfrm>
            <a:off x="4771047" y="414666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E1B0AFA6-3CE4-43E0-B656-F6664B00E1E3}"/>
              </a:ext>
            </a:extLst>
          </p:cNvPr>
          <p:cNvSpPr/>
          <p:nvPr/>
        </p:nvSpPr>
        <p:spPr>
          <a:xfrm>
            <a:off x="4773099" y="431242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82F0E430-A49B-48FF-A533-7A399C5BA5A7}"/>
              </a:ext>
            </a:extLst>
          </p:cNvPr>
          <p:cNvSpPr/>
          <p:nvPr/>
        </p:nvSpPr>
        <p:spPr>
          <a:xfrm>
            <a:off x="4917007" y="42724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A555C2D0-AF17-467F-895D-2BF492923EF7}"/>
              </a:ext>
            </a:extLst>
          </p:cNvPr>
          <p:cNvSpPr/>
          <p:nvPr/>
        </p:nvSpPr>
        <p:spPr>
          <a:xfrm>
            <a:off x="5031307" y="40438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D5FF018-4269-4AD9-9037-1459F05E33D1}"/>
              </a:ext>
            </a:extLst>
          </p:cNvPr>
          <p:cNvSpPr txBox="1"/>
          <p:nvPr/>
        </p:nvSpPr>
        <p:spPr>
          <a:xfrm>
            <a:off x="4739579" y="4272487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대전</a:t>
            </a:r>
            <a:endParaRPr lang="en-US" altLang="ko-KR" sz="9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0AE1A9-2550-4CE4-A96D-AF6E9B31754D}"/>
              </a:ext>
            </a:extLst>
          </p:cNvPr>
          <p:cNvSpPr txBox="1"/>
          <p:nvPr/>
        </p:nvSpPr>
        <p:spPr>
          <a:xfrm>
            <a:off x="4865110" y="406434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충주</a:t>
            </a:r>
            <a:endParaRPr lang="en-US" altLang="ko-KR" sz="900" dirty="0"/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F2DE7CD6-1B23-4906-9D17-BD80E17A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49" y="2949967"/>
            <a:ext cx="146410" cy="146410"/>
          </a:xfrm>
          <a:prstGeom prst="rect">
            <a:avLst/>
          </a:prstGeom>
        </p:spPr>
      </p:pic>
      <p:sp>
        <p:nvSpPr>
          <p:cNvPr id="115" name="타원 114">
            <a:extLst>
              <a:ext uri="{FF2B5EF4-FFF2-40B4-BE49-F238E27FC236}">
                <a16:creationId xmlns:a16="http://schemas.microsoft.com/office/drawing/2014/main" id="{1D4469C0-EF3E-4145-8A9F-EF21571BADBE}"/>
              </a:ext>
            </a:extLst>
          </p:cNvPr>
          <p:cNvSpPr/>
          <p:nvPr/>
        </p:nvSpPr>
        <p:spPr>
          <a:xfrm>
            <a:off x="4792857" y="366962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210FDB6C-924A-47AA-9EA6-3D0F49F189A0}"/>
              </a:ext>
            </a:extLst>
          </p:cNvPr>
          <p:cNvSpPr/>
          <p:nvPr/>
        </p:nvSpPr>
        <p:spPr>
          <a:xfrm>
            <a:off x="4305726" y="325934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타원 124">
            <a:extLst>
              <a:ext uri="{FF2B5EF4-FFF2-40B4-BE49-F238E27FC236}">
                <a16:creationId xmlns:a16="http://schemas.microsoft.com/office/drawing/2014/main" id="{D0B916DC-56A5-4590-90E8-4BAB32E643DF}"/>
              </a:ext>
            </a:extLst>
          </p:cNvPr>
          <p:cNvSpPr/>
          <p:nvPr/>
        </p:nvSpPr>
        <p:spPr>
          <a:xfrm>
            <a:off x="4324776" y="308789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14434198-DC6C-4C84-9C61-D045D2C8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90" y="4016315"/>
            <a:ext cx="146410" cy="146410"/>
          </a:xfrm>
          <a:prstGeom prst="rect">
            <a:avLst/>
          </a:prstGeom>
        </p:spPr>
      </p:pic>
      <p:sp>
        <p:nvSpPr>
          <p:cNvPr id="84" name="타원 83">
            <a:extLst>
              <a:ext uri="{FF2B5EF4-FFF2-40B4-BE49-F238E27FC236}">
                <a16:creationId xmlns:a16="http://schemas.microsoft.com/office/drawing/2014/main" id="{84AF5BC6-271E-41DC-8A8D-A5673F634023}"/>
              </a:ext>
            </a:extLst>
          </p:cNvPr>
          <p:cNvSpPr/>
          <p:nvPr/>
        </p:nvSpPr>
        <p:spPr>
          <a:xfrm>
            <a:off x="4119988" y="2759282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9A154BB7-52D4-48B8-BADC-92D114BF09D3}"/>
              </a:ext>
            </a:extLst>
          </p:cNvPr>
          <p:cNvSpPr/>
          <p:nvPr/>
        </p:nvSpPr>
        <p:spPr>
          <a:xfrm>
            <a:off x="3944513" y="2685206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A878BB22-44A4-4150-8BCC-024CCE1BCDAA}"/>
              </a:ext>
            </a:extLst>
          </p:cNvPr>
          <p:cNvSpPr/>
          <p:nvPr/>
        </p:nvSpPr>
        <p:spPr>
          <a:xfrm>
            <a:off x="3770423" y="267763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5" name="그림 94">
            <a:extLst>
              <a:ext uri="{FF2B5EF4-FFF2-40B4-BE49-F238E27FC236}">
                <a16:creationId xmlns:a16="http://schemas.microsoft.com/office/drawing/2014/main" id="{47A7BB9B-DA3A-4D71-BE9D-E955C133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20" y="3060610"/>
            <a:ext cx="146410" cy="146410"/>
          </a:xfrm>
          <a:prstGeom prst="rect">
            <a:avLst/>
          </a:prstGeom>
        </p:spPr>
      </p:pic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15353E26-4FDC-438B-A2B4-924F6453EE95}"/>
              </a:ext>
            </a:extLst>
          </p:cNvPr>
          <p:cNvSpPr/>
          <p:nvPr/>
        </p:nvSpPr>
        <p:spPr>
          <a:xfrm>
            <a:off x="2979433" y="3194270"/>
            <a:ext cx="526029" cy="85837"/>
          </a:xfrm>
          <a:custGeom>
            <a:avLst/>
            <a:gdLst>
              <a:gd name="connsiteX0" fmla="*/ 0 w 548640"/>
              <a:gd name="connsiteY0" fmla="*/ 0 h 121920"/>
              <a:gd name="connsiteX1" fmla="*/ 297180 w 548640"/>
              <a:gd name="connsiteY1" fmla="*/ 121920 h 121920"/>
              <a:gd name="connsiteX2" fmla="*/ 548640 w 548640"/>
              <a:gd name="connsiteY2" fmla="*/ 76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121920">
                <a:moveTo>
                  <a:pt x="0" y="0"/>
                </a:moveTo>
                <a:lnTo>
                  <a:pt x="297180" y="121920"/>
                </a:lnTo>
                <a:lnTo>
                  <a:pt x="548640" y="7620"/>
                </a:ln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E73DE40-4FC2-4CC4-AA3C-5B6085733A6A}"/>
              </a:ext>
            </a:extLst>
          </p:cNvPr>
          <p:cNvGrpSpPr/>
          <p:nvPr/>
        </p:nvGrpSpPr>
        <p:grpSpPr>
          <a:xfrm>
            <a:off x="3191018" y="4165116"/>
            <a:ext cx="659011" cy="740127"/>
            <a:chOff x="3191018" y="4165116"/>
            <a:chExt cx="659011" cy="740127"/>
          </a:xfrm>
        </p:grpSpPr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68E6B047-F203-4A4F-9784-D82A18DA162B}"/>
                </a:ext>
              </a:extLst>
            </p:cNvPr>
            <p:cNvSpPr/>
            <p:nvPr/>
          </p:nvSpPr>
          <p:spPr>
            <a:xfrm>
              <a:off x="3607142" y="4165116"/>
              <a:ext cx="242887" cy="238125"/>
            </a:xfrm>
            <a:custGeom>
              <a:avLst/>
              <a:gdLst>
                <a:gd name="connsiteX0" fmla="*/ 0 w 242887"/>
                <a:gd name="connsiteY0" fmla="*/ 238125 h 238125"/>
                <a:gd name="connsiteX1" fmla="*/ 242887 w 242887"/>
                <a:gd name="connsiteY1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887" h="238125">
                  <a:moveTo>
                    <a:pt x="0" y="238125"/>
                  </a:moveTo>
                  <a:lnTo>
                    <a:pt x="24288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5C3DEB5-B198-41B9-88F2-BD85973A943E}"/>
                </a:ext>
              </a:extLst>
            </p:cNvPr>
            <p:cNvSpPr txBox="1"/>
            <p:nvPr/>
          </p:nvSpPr>
          <p:spPr>
            <a:xfrm>
              <a:off x="3191018" y="4397412"/>
              <a:ext cx="64312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 보병</a:t>
              </a:r>
              <a:endParaRPr lang="en-US" altLang="ko-KR" sz="90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r>
                <a:rPr lang="ko-KR" altLang="en-US" sz="9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상륙 경로</a:t>
              </a:r>
              <a:endParaRPr lang="en-US" altLang="ko-KR" sz="90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r>
                <a:rPr lang="ko-KR" altLang="en-US" sz="9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확보 성공</a:t>
              </a:r>
            </a:p>
          </p:txBody>
        </p:sp>
      </p:grp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79A66C25-7014-4D7C-96AC-4281E78FC1D1}"/>
              </a:ext>
            </a:extLst>
          </p:cNvPr>
          <p:cNvSpPr/>
          <p:nvPr/>
        </p:nvSpPr>
        <p:spPr>
          <a:xfrm>
            <a:off x="2956560" y="3215640"/>
            <a:ext cx="579120" cy="106680"/>
          </a:xfrm>
          <a:custGeom>
            <a:avLst/>
            <a:gdLst>
              <a:gd name="connsiteX0" fmla="*/ 579120 w 579120"/>
              <a:gd name="connsiteY0" fmla="*/ 0 h 106680"/>
              <a:gd name="connsiteX1" fmla="*/ 266700 w 579120"/>
              <a:gd name="connsiteY1" fmla="*/ 106680 h 106680"/>
              <a:gd name="connsiteX2" fmla="*/ 0 w 579120"/>
              <a:gd name="connsiteY2" fmla="*/ 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" h="106680">
                <a:moveTo>
                  <a:pt x="579120" y="0"/>
                </a:moveTo>
                <a:lnTo>
                  <a:pt x="266700" y="10668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7030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8BDE0F3-704E-4468-9D76-8A2E27464F3F}"/>
              </a:ext>
            </a:extLst>
          </p:cNvPr>
          <p:cNvGrpSpPr/>
          <p:nvPr/>
        </p:nvGrpSpPr>
        <p:grpSpPr>
          <a:xfrm>
            <a:off x="954457" y="2261153"/>
            <a:ext cx="2581222" cy="2097853"/>
            <a:chOff x="954457" y="2261153"/>
            <a:chExt cx="2581222" cy="209785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26E3134-2637-4AA8-ACA2-1C836616D11A}"/>
                </a:ext>
              </a:extLst>
            </p:cNvPr>
            <p:cNvGrpSpPr/>
            <p:nvPr/>
          </p:nvGrpSpPr>
          <p:grpSpPr>
            <a:xfrm>
              <a:off x="954457" y="2261153"/>
              <a:ext cx="2581222" cy="2097853"/>
              <a:chOff x="954457" y="2261153"/>
              <a:chExt cx="2581222" cy="2097853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207889D0-243C-4E83-85E1-C4238D513DF0}"/>
                  </a:ext>
                </a:extLst>
              </p:cNvPr>
              <p:cNvSpPr/>
              <p:nvPr/>
            </p:nvSpPr>
            <p:spPr>
              <a:xfrm>
                <a:off x="2786886" y="3230880"/>
                <a:ext cx="748793" cy="641686"/>
              </a:xfrm>
              <a:custGeom>
                <a:avLst/>
                <a:gdLst>
                  <a:gd name="connsiteX0" fmla="*/ 830580 w 830580"/>
                  <a:gd name="connsiteY0" fmla="*/ 0 h 617220"/>
                  <a:gd name="connsiteX1" fmla="*/ 0 w 830580"/>
                  <a:gd name="connsiteY1" fmla="*/ 617220 h 617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0580" h="617220">
                    <a:moveTo>
                      <a:pt x="830580" y="0"/>
                    </a:moveTo>
                    <a:lnTo>
                      <a:pt x="0" y="61722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465EF7-5ACF-44B2-904D-242C635234C8}"/>
                  </a:ext>
                </a:extLst>
              </p:cNvPr>
              <p:cNvSpPr txBox="1"/>
              <p:nvPr/>
            </p:nvSpPr>
            <p:spPr>
              <a:xfrm>
                <a:off x="2046030" y="3851175"/>
                <a:ext cx="93006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1894</a:t>
                </a:r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년 </a:t>
                </a:r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9.17.</a:t>
                </a:r>
              </a:p>
              <a:p>
                <a:pPr algn="ctr"/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황해해전</a:t>
                </a:r>
                <a:endParaRPr lang="en-US" altLang="ko-KR" sz="9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ctr"/>
                <a:r>
                  <a:rPr lang="ko-KR" altLang="en-US" sz="900" dirty="0">
                    <a:solidFill>
                      <a:srgbClr val="970303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승리</a:t>
                </a:r>
              </a:p>
            </p:txBody>
          </p: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0BA61498-A3ED-4F4F-85B7-6E05463FF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32786" y="3598238"/>
                <a:ext cx="300814" cy="2879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그룹 128">
                <a:extLst>
                  <a:ext uri="{FF2B5EF4-FFF2-40B4-BE49-F238E27FC236}">
                    <a16:creationId xmlns:a16="http://schemas.microsoft.com/office/drawing/2014/main" id="{44E4C8CF-2093-4C9A-B09D-57EF5541552D}"/>
                  </a:ext>
                </a:extLst>
              </p:cNvPr>
              <p:cNvGrpSpPr/>
              <p:nvPr/>
            </p:nvGrpSpPr>
            <p:grpSpPr>
              <a:xfrm>
                <a:off x="954457" y="2261153"/>
                <a:ext cx="1691854" cy="1322741"/>
                <a:chOff x="1325691" y="2721145"/>
                <a:chExt cx="1691854" cy="1322741"/>
              </a:xfrm>
            </p:grpSpPr>
            <p:grpSp>
              <p:nvGrpSpPr>
                <p:cNvPr id="139" name="그룹 138">
                  <a:extLst>
                    <a:ext uri="{FF2B5EF4-FFF2-40B4-BE49-F238E27FC236}">
                      <a16:creationId xmlns:a16="http://schemas.microsoft.com/office/drawing/2014/main" id="{7F01C801-974F-46D1-B167-9C4671B4F6F4}"/>
                    </a:ext>
                  </a:extLst>
                </p:cNvPr>
                <p:cNvGrpSpPr/>
                <p:nvPr/>
              </p:nvGrpSpPr>
              <p:grpSpPr>
                <a:xfrm>
                  <a:off x="1325691" y="2721145"/>
                  <a:ext cx="1691854" cy="1322741"/>
                  <a:chOff x="1121387" y="4021563"/>
                  <a:chExt cx="2392977" cy="1321896"/>
                </a:xfrm>
              </p:grpSpPr>
              <p:sp>
                <p:nvSpPr>
                  <p:cNvPr id="140" name="직사각형 139">
                    <a:extLst>
                      <a:ext uri="{FF2B5EF4-FFF2-40B4-BE49-F238E27FC236}">
                        <a16:creationId xmlns:a16="http://schemas.microsoft.com/office/drawing/2014/main" id="{8A28DCE0-2AB4-4F54-8C06-CC3B6758D962}"/>
                      </a:ext>
                    </a:extLst>
                  </p:cNvPr>
                  <p:cNvSpPr/>
                  <p:nvPr/>
                </p:nvSpPr>
                <p:spPr>
                  <a:xfrm>
                    <a:off x="1139667" y="4021563"/>
                    <a:ext cx="2374697" cy="1321896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FAF7156A-4828-438C-BBF8-8B3DA1CF675B}"/>
                      </a:ext>
                    </a:extLst>
                  </p:cNvPr>
                  <p:cNvSpPr txBox="1"/>
                  <p:nvPr/>
                </p:nvSpPr>
                <p:spPr>
                  <a:xfrm>
                    <a:off x="1121387" y="5079415"/>
                    <a:ext cx="23875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00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황해 해전 판화</a:t>
                    </a:r>
                  </a:p>
                </p:txBody>
              </p:sp>
            </p:grpSp>
            <p:cxnSp>
              <p:nvCxnSpPr>
                <p:cNvPr id="135" name="직선 연결선 134">
                  <a:extLst>
                    <a:ext uri="{FF2B5EF4-FFF2-40B4-BE49-F238E27FC236}">
                      <a16:creationId xmlns:a16="http://schemas.microsoft.com/office/drawing/2014/main" id="{D290FF0B-DFF9-480A-BC6D-2AF64654A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49702" y="3758913"/>
                  <a:ext cx="1664027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3581C6DD-9658-403A-A30C-0B330D01C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83" y="2394839"/>
              <a:ext cx="1549649" cy="770397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79DBD-00A5-4FB1-A00C-4B7CEA4548DE}"/>
              </a:ext>
            </a:extLst>
          </p:cNvPr>
          <p:cNvSpPr txBox="1"/>
          <p:nvPr/>
        </p:nvSpPr>
        <p:spPr>
          <a:xfrm>
            <a:off x="5988135" y="490244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시모노세키</a:t>
            </a:r>
            <a:endParaRPr lang="en-US" altLang="ko-KR" sz="900" dirty="0"/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EFDCB677-2A24-4D5F-8665-3DE6B7DAA0E9}"/>
              </a:ext>
            </a:extLst>
          </p:cNvPr>
          <p:cNvGrpSpPr/>
          <p:nvPr/>
        </p:nvGrpSpPr>
        <p:grpSpPr>
          <a:xfrm>
            <a:off x="4872038" y="2721146"/>
            <a:ext cx="1144268" cy="2293767"/>
            <a:chOff x="4872038" y="2721146"/>
            <a:chExt cx="1144268" cy="2293767"/>
          </a:xfrm>
        </p:grpSpPr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A59B48C1-74EE-4910-B42D-A1B04C5ECE40}"/>
                </a:ext>
              </a:extLst>
            </p:cNvPr>
            <p:cNvSpPr/>
            <p:nvPr/>
          </p:nvSpPr>
          <p:spPr>
            <a:xfrm>
              <a:off x="5367338" y="3052763"/>
              <a:ext cx="242887" cy="238125"/>
            </a:xfrm>
            <a:custGeom>
              <a:avLst/>
              <a:gdLst>
                <a:gd name="connsiteX0" fmla="*/ 0 w 242887"/>
                <a:gd name="connsiteY0" fmla="*/ 238125 h 238125"/>
                <a:gd name="connsiteX1" fmla="*/ 242887 w 242887"/>
                <a:gd name="connsiteY1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887" h="238125">
                  <a:moveTo>
                    <a:pt x="0" y="238125"/>
                  </a:moveTo>
                  <a:lnTo>
                    <a:pt x="24288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7CD78CF-0536-47BE-9AA8-20256E6E5C9E}"/>
                </a:ext>
              </a:extLst>
            </p:cNvPr>
            <p:cNvSpPr txBox="1"/>
            <p:nvPr/>
          </p:nvSpPr>
          <p:spPr>
            <a:xfrm>
              <a:off x="5400432" y="2721146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 보병</a:t>
              </a:r>
              <a:endParaRPr lang="en-US" altLang="ko-KR" sz="90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r>
                <a:rPr lang="ko-KR" altLang="en-US" sz="9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상륙 경로</a:t>
              </a:r>
            </a:p>
          </p:txBody>
        </p: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DF4D45AF-3733-4234-BA67-B895FEC66A86}"/>
                </a:ext>
              </a:extLst>
            </p:cNvPr>
            <p:cNvGrpSpPr/>
            <p:nvPr/>
          </p:nvGrpSpPr>
          <p:grpSpPr>
            <a:xfrm>
              <a:off x="4872038" y="2962275"/>
              <a:ext cx="1128712" cy="2052638"/>
              <a:chOff x="4872038" y="2962275"/>
              <a:chExt cx="1128712" cy="2052638"/>
            </a:xfrm>
          </p:grpSpPr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7AAC180D-781B-4370-A8BD-93E66FBE5722}"/>
                  </a:ext>
                </a:extLst>
              </p:cNvPr>
              <p:cNvSpPr/>
              <p:nvPr/>
            </p:nvSpPr>
            <p:spPr>
              <a:xfrm>
                <a:off x="4872038" y="2962275"/>
                <a:ext cx="1128712" cy="2052638"/>
              </a:xfrm>
              <a:custGeom>
                <a:avLst/>
                <a:gdLst>
                  <a:gd name="connsiteX0" fmla="*/ 1123950 w 1123950"/>
                  <a:gd name="connsiteY0" fmla="*/ 2028825 h 2028825"/>
                  <a:gd name="connsiteX1" fmla="*/ 633412 w 1123950"/>
                  <a:gd name="connsiteY1" fmla="*/ 614363 h 2028825"/>
                  <a:gd name="connsiteX2" fmla="*/ 328612 w 1123950"/>
                  <a:gd name="connsiteY2" fmla="*/ 0 h 2028825"/>
                  <a:gd name="connsiteX3" fmla="*/ 0 w 1123950"/>
                  <a:gd name="connsiteY3" fmla="*/ 33338 h 202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50" h="2028825">
                    <a:moveTo>
                      <a:pt x="1123950" y="2028825"/>
                    </a:moveTo>
                    <a:lnTo>
                      <a:pt x="633412" y="614363"/>
                    </a:lnTo>
                    <a:lnTo>
                      <a:pt x="328612" y="0"/>
                    </a:lnTo>
                    <a:lnTo>
                      <a:pt x="0" y="33338"/>
                    </a:lnTo>
                  </a:path>
                </a:pathLst>
              </a:custGeom>
              <a:noFill/>
              <a:ln w="9525">
                <a:solidFill>
                  <a:srgbClr val="9703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1" name="그림 130">
                <a:extLst>
                  <a:ext uri="{FF2B5EF4-FFF2-40B4-BE49-F238E27FC236}">
                    <a16:creationId xmlns:a16="http://schemas.microsoft.com/office/drawing/2014/main" id="{7E2FB072-F684-489E-AB4D-67ABBE2AA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5142" y="3597614"/>
                <a:ext cx="345496" cy="345496"/>
              </a:xfrm>
              <a:prstGeom prst="rect">
                <a:avLst/>
              </a:prstGeom>
            </p:spPr>
          </p:pic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6847C46-DB4E-4627-BA53-AC0F304E75C4}"/>
              </a:ext>
            </a:extLst>
          </p:cNvPr>
          <p:cNvGrpSpPr/>
          <p:nvPr/>
        </p:nvGrpSpPr>
        <p:grpSpPr>
          <a:xfrm>
            <a:off x="3611880" y="3194271"/>
            <a:ext cx="2377440" cy="1888269"/>
            <a:chOff x="3611880" y="3194271"/>
            <a:chExt cx="2377440" cy="1888269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7EDC108-55BA-413C-B276-425C97AF3CD7}"/>
                </a:ext>
              </a:extLst>
            </p:cNvPr>
            <p:cNvGrpSpPr/>
            <p:nvPr/>
          </p:nvGrpSpPr>
          <p:grpSpPr>
            <a:xfrm>
              <a:off x="3611880" y="3194271"/>
              <a:ext cx="2377440" cy="1888269"/>
              <a:chOff x="3611880" y="3194271"/>
              <a:chExt cx="2377440" cy="1888269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4CB39C34-3A27-49FD-8A05-127071A52245}"/>
                  </a:ext>
                </a:extLst>
              </p:cNvPr>
              <p:cNvSpPr/>
              <p:nvPr/>
            </p:nvSpPr>
            <p:spPr>
              <a:xfrm>
                <a:off x="3611880" y="3215640"/>
                <a:ext cx="2377440" cy="1866900"/>
              </a:xfrm>
              <a:custGeom>
                <a:avLst/>
                <a:gdLst>
                  <a:gd name="connsiteX0" fmla="*/ 2377440 w 2377440"/>
                  <a:gd name="connsiteY0" fmla="*/ 1813560 h 1866900"/>
                  <a:gd name="connsiteX1" fmla="*/ 777240 w 2377440"/>
                  <a:gd name="connsiteY1" fmla="*/ 1866900 h 1866900"/>
                  <a:gd name="connsiteX2" fmla="*/ 45720 w 2377440"/>
                  <a:gd name="connsiteY2" fmla="*/ 624840 h 1866900"/>
                  <a:gd name="connsiteX3" fmla="*/ 0 w 2377440"/>
                  <a:gd name="connsiteY3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7440" h="1866900">
                    <a:moveTo>
                      <a:pt x="2377440" y="1813560"/>
                    </a:moveTo>
                    <a:lnTo>
                      <a:pt x="777240" y="1866900"/>
                    </a:lnTo>
                    <a:lnTo>
                      <a:pt x="45720" y="6248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97030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E9212550-9E6E-46B2-89E6-FC440C667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2132" y="3194271"/>
                <a:ext cx="305356" cy="305356"/>
              </a:xfrm>
              <a:prstGeom prst="rect">
                <a:avLst/>
              </a:prstGeom>
            </p:spPr>
          </p:pic>
        </p:grp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56D397E5-8D40-4278-AAAB-742FF81D891B}"/>
                </a:ext>
              </a:extLst>
            </p:cNvPr>
            <p:cNvSpPr/>
            <p:nvPr/>
          </p:nvSpPr>
          <p:spPr>
            <a:xfrm>
              <a:off x="3822809" y="3472966"/>
              <a:ext cx="839679" cy="384659"/>
            </a:xfrm>
            <a:custGeom>
              <a:avLst/>
              <a:gdLst>
                <a:gd name="connsiteX0" fmla="*/ 510540 w 510540"/>
                <a:gd name="connsiteY0" fmla="*/ 297180 h 312420"/>
                <a:gd name="connsiteX1" fmla="*/ 182880 w 510540"/>
                <a:gd name="connsiteY1" fmla="*/ 312420 h 312420"/>
                <a:gd name="connsiteX2" fmla="*/ 0 w 510540"/>
                <a:gd name="connsiteY2" fmla="*/ 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540" h="312420">
                  <a:moveTo>
                    <a:pt x="510540" y="297180"/>
                  </a:moveTo>
                  <a:lnTo>
                    <a:pt x="182880" y="31242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9703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9B18DA2-BE98-42A4-8F19-CB3971F1DB52}"/>
              </a:ext>
            </a:extLst>
          </p:cNvPr>
          <p:cNvGrpSpPr/>
          <p:nvPr/>
        </p:nvGrpSpPr>
        <p:grpSpPr>
          <a:xfrm>
            <a:off x="2892199" y="2726204"/>
            <a:ext cx="691215" cy="473377"/>
            <a:chOff x="2892199" y="2726204"/>
            <a:chExt cx="691215" cy="473377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6D82BEDE-204F-4B8C-84EC-E0490491D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9354" y="2886531"/>
              <a:ext cx="313050" cy="313050"/>
            </a:xfrm>
            <a:prstGeom prst="rect">
              <a:avLst/>
            </a:prstGeom>
          </p:spPr>
        </p:pic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29A02C8-CEC5-4991-9C3E-56A1238A1BEF}"/>
                </a:ext>
              </a:extLst>
            </p:cNvPr>
            <p:cNvSpPr/>
            <p:nvPr/>
          </p:nvSpPr>
          <p:spPr>
            <a:xfrm>
              <a:off x="2892199" y="2726204"/>
              <a:ext cx="6912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rgbClr val="197CC2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북양함대</a:t>
              </a:r>
            </a:p>
          </p:txBody>
        </p: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9D39CE19-3132-4FE2-B6A3-FD40B9F8574C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34" name="타원 133">
              <a:extLst>
                <a:ext uri="{FF2B5EF4-FFF2-40B4-BE49-F238E27FC236}">
                  <a16:creationId xmlns:a16="http://schemas.microsoft.com/office/drawing/2014/main" id="{24EE36B4-49FE-4323-B213-3F659D49DD20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BF007884-1772-4DB3-991F-4602E3C3F943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7" name="타원 146">
              <a:extLst>
                <a:ext uri="{FF2B5EF4-FFF2-40B4-BE49-F238E27FC236}">
                  <a16:creationId xmlns:a16="http://schemas.microsoft.com/office/drawing/2014/main" id="{61E57CD2-E0FE-4C16-8BAA-DC2771915838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8" name="타원 147">
              <a:extLst>
                <a:ext uri="{FF2B5EF4-FFF2-40B4-BE49-F238E27FC236}">
                  <a16:creationId xmlns:a16="http://schemas.microsoft.com/office/drawing/2014/main" id="{14C7F646-CA5F-4653-9773-2A285D6C3904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9" name="타원 148">
              <a:extLst>
                <a:ext uri="{FF2B5EF4-FFF2-40B4-BE49-F238E27FC236}">
                  <a16:creationId xmlns:a16="http://schemas.microsoft.com/office/drawing/2014/main" id="{605B584B-EFF7-4B8E-8572-BCD3E187E4E7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0" name="타원 149">
              <a:extLst>
                <a:ext uri="{FF2B5EF4-FFF2-40B4-BE49-F238E27FC236}">
                  <a16:creationId xmlns:a16="http://schemas.microsoft.com/office/drawing/2014/main" id="{976C4B9F-DC36-4AE4-AA8B-27EBEEF2C072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49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45FA55E0-9A79-41F8-BDD6-5B18E41BAAFC}"/>
              </a:ext>
            </a:extLst>
          </p:cNvPr>
          <p:cNvSpPr/>
          <p:nvPr/>
        </p:nvSpPr>
        <p:spPr>
          <a:xfrm>
            <a:off x="468" y="-80693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64737-41F3-4731-9FDF-4F67616D1C12}"/>
              </a:ext>
            </a:extLst>
          </p:cNvPr>
          <p:cNvSpPr txBox="1"/>
          <p:nvPr/>
        </p:nvSpPr>
        <p:spPr>
          <a:xfrm>
            <a:off x="698916" y="27710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발발</a:t>
            </a:r>
            <a:endParaRPr lang="ko-KR" altLang="en-US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600F6F4-A866-4BDA-ABB8-4F6E74786F04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4557BAF5-0F88-4822-89BF-C71B991B14FD}"/>
              </a:ext>
            </a:extLst>
          </p:cNvPr>
          <p:cNvGrpSpPr/>
          <p:nvPr/>
        </p:nvGrpSpPr>
        <p:grpSpPr>
          <a:xfrm>
            <a:off x="925076" y="1357965"/>
            <a:ext cx="7305036" cy="4099388"/>
            <a:chOff x="927670" y="1123542"/>
            <a:chExt cx="7305036" cy="4099388"/>
          </a:xfrm>
        </p:grpSpPr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51710FE2-DFD6-4406-9528-AC9885465AD5}"/>
                </a:ext>
              </a:extLst>
            </p:cNvPr>
            <p:cNvGrpSpPr/>
            <p:nvPr/>
          </p:nvGrpSpPr>
          <p:grpSpPr>
            <a:xfrm>
              <a:off x="927670" y="1123542"/>
              <a:ext cx="7305036" cy="4099388"/>
              <a:chOff x="1919342" y="1753200"/>
              <a:chExt cx="5175639" cy="2904428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103" name="그룹 102">
                <a:extLst>
                  <a:ext uri="{FF2B5EF4-FFF2-40B4-BE49-F238E27FC236}">
                    <a16:creationId xmlns:a16="http://schemas.microsoft.com/office/drawing/2014/main" id="{C610809A-2214-4A00-9D99-E522B4AEB714}"/>
                  </a:ext>
                </a:extLst>
              </p:cNvPr>
              <p:cNvGrpSpPr/>
              <p:nvPr/>
            </p:nvGrpSpPr>
            <p:grpSpPr>
              <a:xfrm>
                <a:off x="1919342" y="1753200"/>
                <a:ext cx="5175639" cy="2904428"/>
                <a:chOff x="-1254642" y="-127591"/>
                <a:chExt cx="10515600" cy="5901070"/>
              </a:xfrm>
              <a:grpFill/>
            </p:grpSpPr>
            <p:sp>
              <p:nvSpPr>
                <p:cNvPr id="106" name="자유형: 도형 105">
                  <a:extLst>
                    <a:ext uri="{FF2B5EF4-FFF2-40B4-BE49-F238E27FC236}">
                      <a16:creationId xmlns:a16="http://schemas.microsoft.com/office/drawing/2014/main" id="{C2D501AF-5D51-48ED-AD8C-44672498BC7B}"/>
                    </a:ext>
                  </a:extLst>
                </p:cNvPr>
                <p:cNvSpPr/>
                <p:nvPr/>
              </p:nvSpPr>
              <p:spPr>
                <a:xfrm>
                  <a:off x="3848986" y="5475767"/>
                  <a:ext cx="350874" cy="191386"/>
                </a:xfrm>
                <a:custGeom>
                  <a:avLst/>
                  <a:gdLst>
                    <a:gd name="connsiteX0" fmla="*/ 265814 w 350874"/>
                    <a:gd name="connsiteY0" fmla="*/ 0 h 191386"/>
                    <a:gd name="connsiteX1" fmla="*/ 31898 w 350874"/>
                    <a:gd name="connsiteY1" fmla="*/ 74428 h 191386"/>
                    <a:gd name="connsiteX2" fmla="*/ 0 w 350874"/>
                    <a:gd name="connsiteY2" fmla="*/ 148856 h 191386"/>
                    <a:gd name="connsiteX3" fmla="*/ 42530 w 350874"/>
                    <a:gd name="connsiteY3" fmla="*/ 191386 h 191386"/>
                    <a:gd name="connsiteX4" fmla="*/ 180754 w 350874"/>
                    <a:gd name="connsiteY4" fmla="*/ 180754 h 191386"/>
                    <a:gd name="connsiteX5" fmla="*/ 340242 w 350874"/>
                    <a:gd name="connsiteY5" fmla="*/ 95693 h 191386"/>
                    <a:gd name="connsiteX6" fmla="*/ 350874 w 350874"/>
                    <a:gd name="connsiteY6" fmla="*/ 42531 h 191386"/>
                    <a:gd name="connsiteX7" fmla="*/ 265814 w 350874"/>
                    <a:gd name="connsiteY7" fmla="*/ 0 h 191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874" h="191386">
                      <a:moveTo>
                        <a:pt x="265814" y="0"/>
                      </a:moveTo>
                      <a:lnTo>
                        <a:pt x="31898" y="74428"/>
                      </a:lnTo>
                      <a:lnTo>
                        <a:pt x="0" y="148856"/>
                      </a:lnTo>
                      <a:lnTo>
                        <a:pt x="42530" y="191386"/>
                      </a:lnTo>
                      <a:lnTo>
                        <a:pt x="180754" y="180754"/>
                      </a:lnTo>
                      <a:lnTo>
                        <a:pt x="340242" y="95693"/>
                      </a:lnTo>
                      <a:lnTo>
                        <a:pt x="350874" y="42531"/>
                      </a:lnTo>
                      <a:lnTo>
                        <a:pt x="26581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07" name="그룹 106">
                  <a:extLst>
                    <a:ext uri="{FF2B5EF4-FFF2-40B4-BE49-F238E27FC236}">
                      <a16:creationId xmlns:a16="http://schemas.microsoft.com/office/drawing/2014/main" id="{16A3CA19-DBDE-4CBA-BF81-3F6DFB72FAFE}"/>
                    </a:ext>
                  </a:extLst>
                </p:cNvPr>
                <p:cNvGrpSpPr/>
                <p:nvPr/>
              </p:nvGrpSpPr>
              <p:grpSpPr>
                <a:xfrm>
                  <a:off x="-1254642" y="-127591"/>
                  <a:ext cx="10515600" cy="5901070"/>
                  <a:chOff x="-1254642" y="-127591"/>
                  <a:chExt cx="10515600" cy="5901070"/>
                </a:xfrm>
                <a:grpFill/>
              </p:grpSpPr>
              <p:sp>
                <p:nvSpPr>
                  <p:cNvPr id="108" name="자유형: 도형 107">
                    <a:extLst>
                      <a:ext uri="{FF2B5EF4-FFF2-40B4-BE49-F238E27FC236}">
                        <a16:creationId xmlns:a16="http://schemas.microsoft.com/office/drawing/2014/main" id="{A8BCBC96-13F0-4FEC-8B96-7C7A50B447D8}"/>
                      </a:ext>
                    </a:extLst>
                  </p:cNvPr>
                  <p:cNvSpPr/>
                  <p:nvPr/>
                </p:nvSpPr>
                <p:spPr>
                  <a:xfrm>
                    <a:off x="-1254642" y="-127591"/>
                    <a:ext cx="7432158" cy="5901070"/>
                  </a:xfrm>
                  <a:custGeom>
                    <a:avLst/>
                    <a:gdLst>
                      <a:gd name="connsiteX0" fmla="*/ 2700670 w 7432158"/>
                      <a:gd name="connsiteY0" fmla="*/ 5901070 h 5901070"/>
                      <a:gd name="connsiteX1" fmla="*/ 2700670 w 7432158"/>
                      <a:gd name="connsiteY1" fmla="*/ 5901070 h 5901070"/>
                      <a:gd name="connsiteX2" fmla="*/ 2658140 w 7432158"/>
                      <a:gd name="connsiteY2" fmla="*/ 5816010 h 5901070"/>
                      <a:gd name="connsiteX3" fmla="*/ 2647507 w 7432158"/>
                      <a:gd name="connsiteY3" fmla="*/ 5752214 h 5901070"/>
                      <a:gd name="connsiteX4" fmla="*/ 2615609 w 7432158"/>
                      <a:gd name="connsiteY4" fmla="*/ 5720317 h 5901070"/>
                      <a:gd name="connsiteX5" fmla="*/ 2573079 w 7432158"/>
                      <a:gd name="connsiteY5" fmla="*/ 5656521 h 5901070"/>
                      <a:gd name="connsiteX6" fmla="*/ 2551814 w 7432158"/>
                      <a:gd name="connsiteY6" fmla="*/ 5624624 h 5901070"/>
                      <a:gd name="connsiteX7" fmla="*/ 2562447 w 7432158"/>
                      <a:gd name="connsiteY7" fmla="*/ 5539563 h 5901070"/>
                      <a:gd name="connsiteX8" fmla="*/ 2530549 w 7432158"/>
                      <a:gd name="connsiteY8" fmla="*/ 5465135 h 5901070"/>
                      <a:gd name="connsiteX9" fmla="*/ 2424223 w 7432158"/>
                      <a:gd name="connsiteY9" fmla="*/ 5252484 h 5901070"/>
                      <a:gd name="connsiteX10" fmla="*/ 2413591 w 7432158"/>
                      <a:gd name="connsiteY10" fmla="*/ 5209954 h 5901070"/>
                      <a:gd name="connsiteX11" fmla="*/ 2264735 w 7432158"/>
                      <a:gd name="connsiteY11" fmla="*/ 5114261 h 5901070"/>
                      <a:gd name="connsiteX12" fmla="*/ 2179675 w 7432158"/>
                      <a:gd name="connsiteY12" fmla="*/ 5092996 h 5901070"/>
                      <a:gd name="connsiteX13" fmla="*/ 2073349 w 7432158"/>
                      <a:gd name="connsiteY13" fmla="*/ 5029200 h 5901070"/>
                      <a:gd name="connsiteX14" fmla="*/ 2073349 w 7432158"/>
                      <a:gd name="connsiteY14" fmla="*/ 4965405 h 5901070"/>
                      <a:gd name="connsiteX15" fmla="*/ 1988289 w 7432158"/>
                      <a:gd name="connsiteY15" fmla="*/ 4944140 h 5901070"/>
                      <a:gd name="connsiteX16" fmla="*/ 1945758 w 7432158"/>
                      <a:gd name="connsiteY16" fmla="*/ 4837814 h 5901070"/>
                      <a:gd name="connsiteX17" fmla="*/ 1977656 w 7432158"/>
                      <a:gd name="connsiteY17" fmla="*/ 4763386 h 5901070"/>
                      <a:gd name="connsiteX18" fmla="*/ 2083982 w 7432158"/>
                      <a:gd name="connsiteY18" fmla="*/ 4572000 h 5901070"/>
                      <a:gd name="connsiteX19" fmla="*/ 2232837 w 7432158"/>
                      <a:gd name="connsiteY19" fmla="*/ 4433777 h 5901070"/>
                      <a:gd name="connsiteX20" fmla="*/ 2381693 w 7432158"/>
                      <a:gd name="connsiteY20" fmla="*/ 4284921 h 5901070"/>
                      <a:gd name="connsiteX21" fmla="*/ 2434856 w 7432158"/>
                      <a:gd name="connsiteY21" fmla="*/ 4242391 h 5901070"/>
                      <a:gd name="connsiteX22" fmla="*/ 2307265 w 7432158"/>
                      <a:gd name="connsiteY22" fmla="*/ 4210493 h 5901070"/>
                      <a:gd name="connsiteX23" fmla="*/ 2392326 w 7432158"/>
                      <a:gd name="connsiteY23" fmla="*/ 4125433 h 5901070"/>
                      <a:gd name="connsiteX24" fmla="*/ 2477386 w 7432158"/>
                      <a:gd name="connsiteY24" fmla="*/ 4157331 h 5901070"/>
                      <a:gd name="connsiteX25" fmla="*/ 2466754 w 7432158"/>
                      <a:gd name="connsiteY25" fmla="*/ 4189228 h 5901070"/>
                      <a:gd name="connsiteX26" fmla="*/ 2541182 w 7432158"/>
                      <a:gd name="connsiteY26" fmla="*/ 4199861 h 5901070"/>
                      <a:gd name="connsiteX27" fmla="*/ 2647507 w 7432158"/>
                      <a:gd name="connsiteY27" fmla="*/ 4082903 h 5901070"/>
                      <a:gd name="connsiteX28" fmla="*/ 2604977 w 7432158"/>
                      <a:gd name="connsiteY28" fmla="*/ 4029740 h 5901070"/>
                      <a:gd name="connsiteX29" fmla="*/ 2658140 w 7432158"/>
                      <a:gd name="connsiteY29" fmla="*/ 3997842 h 5901070"/>
                      <a:gd name="connsiteX30" fmla="*/ 2700670 w 7432158"/>
                      <a:gd name="connsiteY30" fmla="*/ 4040372 h 5901070"/>
                      <a:gd name="connsiteX31" fmla="*/ 2721935 w 7432158"/>
                      <a:gd name="connsiteY31" fmla="*/ 3955312 h 5901070"/>
                      <a:gd name="connsiteX32" fmla="*/ 2892056 w 7432158"/>
                      <a:gd name="connsiteY32" fmla="*/ 3870251 h 5901070"/>
                      <a:gd name="connsiteX33" fmla="*/ 3242930 w 7432158"/>
                      <a:gd name="connsiteY33" fmla="*/ 3710763 h 5901070"/>
                      <a:gd name="connsiteX34" fmla="*/ 3381154 w 7432158"/>
                      <a:gd name="connsiteY34" fmla="*/ 3774558 h 5901070"/>
                      <a:gd name="connsiteX35" fmla="*/ 3444949 w 7432158"/>
                      <a:gd name="connsiteY35" fmla="*/ 3646968 h 5901070"/>
                      <a:gd name="connsiteX36" fmla="*/ 3508744 w 7432158"/>
                      <a:gd name="connsiteY36" fmla="*/ 3551275 h 5901070"/>
                      <a:gd name="connsiteX37" fmla="*/ 3498112 w 7432158"/>
                      <a:gd name="connsiteY37" fmla="*/ 3423684 h 5901070"/>
                      <a:gd name="connsiteX38" fmla="*/ 3274828 w 7432158"/>
                      <a:gd name="connsiteY38" fmla="*/ 3402419 h 5901070"/>
                      <a:gd name="connsiteX39" fmla="*/ 3285461 w 7432158"/>
                      <a:gd name="connsiteY39" fmla="*/ 3349256 h 5901070"/>
                      <a:gd name="connsiteX40" fmla="*/ 3136605 w 7432158"/>
                      <a:gd name="connsiteY40" fmla="*/ 3391786 h 5901070"/>
                      <a:gd name="connsiteX41" fmla="*/ 2977116 w 7432158"/>
                      <a:gd name="connsiteY41" fmla="*/ 3381154 h 5901070"/>
                      <a:gd name="connsiteX42" fmla="*/ 2892056 w 7432158"/>
                      <a:gd name="connsiteY42" fmla="*/ 3317358 h 5901070"/>
                      <a:gd name="connsiteX43" fmla="*/ 2679405 w 7432158"/>
                      <a:gd name="connsiteY43" fmla="*/ 3200400 h 5901070"/>
                      <a:gd name="connsiteX44" fmla="*/ 2488019 w 7432158"/>
                      <a:gd name="connsiteY44" fmla="*/ 3253563 h 5901070"/>
                      <a:gd name="connsiteX45" fmla="*/ 2339163 w 7432158"/>
                      <a:gd name="connsiteY45" fmla="*/ 3359889 h 5901070"/>
                      <a:gd name="connsiteX46" fmla="*/ 2371061 w 7432158"/>
                      <a:gd name="connsiteY46" fmla="*/ 3391786 h 5901070"/>
                      <a:gd name="connsiteX47" fmla="*/ 2254102 w 7432158"/>
                      <a:gd name="connsiteY47" fmla="*/ 3455582 h 5901070"/>
                      <a:gd name="connsiteX48" fmla="*/ 2254102 w 7432158"/>
                      <a:gd name="connsiteY48" fmla="*/ 3593805 h 5901070"/>
                      <a:gd name="connsiteX49" fmla="*/ 2062716 w 7432158"/>
                      <a:gd name="connsiteY49" fmla="*/ 3604438 h 5901070"/>
                      <a:gd name="connsiteX50" fmla="*/ 1796902 w 7432158"/>
                      <a:gd name="connsiteY50" fmla="*/ 3466214 h 5901070"/>
                      <a:gd name="connsiteX51" fmla="*/ 1828800 w 7432158"/>
                      <a:gd name="connsiteY51" fmla="*/ 3317358 h 5901070"/>
                      <a:gd name="connsiteX52" fmla="*/ 1924493 w 7432158"/>
                      <a:gd name="connsiteY52" fmla="*/ 3232298 h 5901070"/>
                      <a:gd name="connsiteX53" fmla="*/ 1775637 w 7432158"/>
                      <a:gd name="connsiteY53" fmla="*/ 2987749 h 5901070"/>
                      <a:gd name="connsiteX54" fmla="*/ 1573619 w 7432158"/>
                      <a:gd name="connsiteY54" fmla="*/ 3040912 h 5901070"/>
                      <a:gd name="connsiteX55" fmla="*/ 1286540 w 7432158"/>
                      <a:gd name="connsiteY55" fmla="*/ 2934586 h 5901070"/>
                      <a:gd name="connsiteX56" fmla="*/ 1244009 w 7432158"/>
                      <a:gd name="connsiteY56" fmla="*/ 2732568 h 5901070"/>
                      <a:gd name="connsiteX57" fmla="*/ 1244009 w 7432158"/>
                      <a:gd name="connsiteY57" fmla="*/ 2583712 h 5901070"/>
                      <a:gd name="connsiteX58" fmla="*/ 1318437 w 7432158"/>
                      <a:gd name="connsiteY58" fmla="*/ 2594344 h 5901070"/>
                      <a:gd name="connsiteX59" fmla="*/ 1339702 w 7432158"/>
                      <a:gd name="connsiteY59" fmla="*/ 2392326 h 5901070"/>
                      <a:gd name="connsiteX60" fmla="*/ 1488558 w 7432158"/>
                      <a:gd name="connsiteY60" fmla="*/ 2392326 h 5901070"/>
                      <a:gd name="connsiteX61" fmla="*/ 1573619 w 7432158"/>
                      <a:gd name="connsiteY61" fmla="*/ 2466754 h 5901070"/>
                      <a:gd name="connsiteX62" fmla="*/ 1562986 w 7432158"/>
                      <a:gd name="connsiteY62" fmla="*/ 2541182 h 5901070"/>
                      <a:gd name="connsiteX63" fmla="*/ 1658679 w 7432158"/>
                      <a:gd name="connsiteY63" fmla="*/ 2562447 h 5901070"/>
                      <a:gd name="connsiteX64" fmla="*/ 1648047 w 7432158"/>
                      <a:gd name="connsiteY64" fmla="*/ 2445489 h 5901070"/>
                      <a:gd name="connsiteX65" fmla="*/ 1701209 w 7432158"/>
                      <a:gd name="connsiteY65" fmla="*/ 2424224 h 5901070"/>
                      <a:gd name="connsiteX66" fmla="*/ 1765005 w 7432158"/>
                      <a:gd name="connsiteY66" fmla="*/ 2445489 h 5901070"/>
                      <a:gd name="connsiteX67" fmla="*/ 1988289 w 7432158"/>
                      <a:gd name="connsiteY67" fmla="*/ 2222205 h 5901070"/>
                      <a:gd name="connsiteX68" fmla="*/ 2073349 w 7432158"/>
                      <a:gd name="connsiteY68" fmla="*/ 2020186 h 5901070"/>
                      <a:gd name="connsiteX69" fmla="*/ 2445489 w 7432158"/>
                      <a:gd name="connsiteY69" fmla="*/ 1850065 h 5901070"/>
                      <a:gd name="connsiteX70" fmla="*/ 2732568 w 7432158"/>
                      <a:gd name="connsiteY70" fmla="*/ 1499191 h 5901070"/>
                      <a:gd name="connsiteX71" fmla="*/ 3009014 w 7432158"/>
                      <a:gd name="connsiteY71" fmla="*/ 1360968 h 5901070"/>
                      <a:gd name="connsiteX72" fmla="*/ 3157870 w 7432158"/>
                      <a:gd name="connsiteY72" fmla="*/ 1414131 h 5901070"/>
                      <a:gd name="connsiteX73" fmla="*/ 3306726 w 7432158"/>
                      <a:gd name="connsiteY73" fmla="*/ 1573619 h 5901070"/>
                      <a:gd name="connsiteX74" fmla="*/ 3232298 w 7432158"/>
                      <a:gd name="connsiteY74" fmla="*/ 1701210 h 5901070"/>
                      <a:gd name="connsiteX75" fmla="*/ 3157870 w 7432158"/>
                      <a:gd name="connsiteY75" fmla="*/ 1839433 h 5901070"/>
                      <a:gd name="connsiteX76" fmla="*/ 3104707 w 7432158"/>
                      <a:gd name="connsiteY76" fmla="*/ 1871331 h 5901070"/>
                      <a:gd name="connsiteX77" fmla="*/ 2955851 w 7432158"/>
                      <a:gd name="connsiteY77" fmla="*/ 2052084 h 5901070"/>
                      <a:gd name="connsiteX78" fmla="*/ 2870791 w 7432158"/>
                      <a:gd name="connsiteY78" fmla="*/ 2222205 h 5901070"/>
                      <a:gd name="connsiteX79" fmla="*/ 2966484 w 7432158"/>
                      <a:gd name="connsiteY79" fmla="*/ 2371061 h 5901070"/>
                      <a:gd name="connsiteX80" fmla="*/ 3040912 w 7432158"/>
                      <a:gd name="connsiteY80" fmla="*/ 2424224 h 5901070"/>
                      <a:gd name="connsiteX81" fmla="*/ 2934586 w 7432158"/>
                      <a:gd name="connsiteY81" fmla="*/ 2498651 h 5901070"/>
                      <a:gd name="connsiteX82" fmla="*/ 2764465 w 7432158"/>
                      <a:gd name="connsiteY82" fmla="*/ 2551814 h 5901070"/>
                      <a:gd name="connsiteX83" fmla="*/ 2838893 w 7432158"/>
                      <a:gd name="connsiteY83" fmla="*/ 2700670 h 5901070"/>
                      <a:gd name="connsiteX84" fmla="*/ 3062177 w 7432158"/>
                      <a:gd name="connsiteY84" fmla="*/ 2615610 h 5901070"/>
                      <a:gd name="connsiteX85" fmla="*/ 3221665 w 7432158"/>
                      <a:gd name="connsiteY85" fmla="*/ 2466754 h 5901070"/>
                      <a:gd name="connsiteX86" fmla="*/ 3359889 w 7432158"/>
                      <a:gd name="connsiteY86" fmla="*/ 2275368 h 5901070"/>
                      <a:gd name="connsiteX87" fmla="*/ 3668233 w 7432158"/>
                      <a:gd name="connsiteY87" fmla="*/ 2147777 h 5901070"/>
                      <a:gd name="connsiteX88" fmla="*/ 4306186 w 7432158"/>
                      <a:gd name="connsiteY88" fmla="*/ 2020186 h 5901070"/>
                      <a:gd name="connsiteX89" fmla="*/ 6379535 w 7432158"/>
                      <a:gd name="connsiteY89" fmla="*/ 1201479 h 5901070"/>
                      <a:gd name="connsiteX90" fmla="*/ 6868633 w 7432158"/>
                      <a:gd name="connsiteY90" fmla="*/ 584791 h 5901070"/>
                      <a:gd name="connsiteX91" fmla="*/ 7176977 w 7432158"/>
                      <a:gd name="connsiteY91" fmla="*/ 404038 h 5901070"/>
                      <a:gd name="connsiteX92" fmla="*/ 7176977 w 7432158"/>
                      <a:gd name="connsiteY92" fmla="*/ 276447 h 5901070"/>
                      <a:gd name="connsiteX93" fmla="*/ 7060019 w 7432158"/>
                      <a:gd name="connsiteY93" fmla="*/ 255182 h 5901070"/>
                      <a:gd name="connsiteX94" fmla="*/ 7315200 w 7432158"/>
                      <a:gd name="connsiteY94" fmla="*/ 159489 h 5901070"/>
                      <a:gd name="connsiteX95" fmla="*/ 7315200 w 7432158"/>
                      <a:gd name="connsiteY95" fmla="*/ 159489 h 5901070"/>
                      <a:gd name="connsiteX96" fmla="*/ 7432158 w 7432158"/>
                      <a:gd name="connsiteY96" fmla="*/ 0 h 5901070"/>
                      <a:gd name="connsiteX97" fmla="*/ 0 w 7432158"/>
                      <a:gd name="connsiteY97" fmla="*/ 0 h 5901070"/>
                      <a:gd name="connsiteX98" fmla="*/ 0 w 7432158"/>
                      <a:gd name="connsiteY98" fmla="*/ 5901070 h 5901070"/>
                      <a:gd name="connsiteX99" fmla="*/ 2700670 w 7432158"/>
                      <a:gd name="connsiteY99" fmla="*/ 5901070 h 5901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</a:cxnLst>
                    <a:rect l="l" t="t" r="r" b="b"/>
                    <a:pathLst>
                      <a:path w="7432158" h="5901070">
                        <a:moveTo>
                          <a:pt x="2700670" y="5901070"/>
                        </a:moveTo>
                        <a:lnTo>
                          <a:pt x="2700670" y="5901070"/>
                        </a:lnTo>
                        <a:cubicBezTo>
                          <a:pt x="2686493" y="5872717"/>
                          <a:pt x="2668802" y="5845863"/>
                          <a:pt x="2658140" y="5816010"/>
                        </a:cubicBezTo>
                        <a:cubicBezTo>
                          <a:pt x="2650889" y="5795707"/>
                          <a:pt x="2656263" y="5771915"/>
                          <a:pt x="2647507" y="5752214"/>
                        </a:cubicBezTo>
                        <a:cubicBezTo>
                          <a:pt x="2641400" y="5738473"/>
                          <a:pt x="2624841" y="5732186"/>
                          <a:pt x="2615609" y="5720317"/>
                        </a:cubicBezTo>
                        <a:cubicBezTo>
                          <a:pt x="2599918" y="5700143"/>
                          <a:pt x="2587256" y="5677786"/>
                          <a:pt x="2573079" y="5656521"/>
                        </a:cubicBezTo>
                        <a:lnTo>
                          <a:pt x="2551814" y="5624624"/>
                        </a:lnTo>
                        <a:cubicBezTo>
                          <a:pt x="2555358" y="5596270"/>
                          <a:pt x="2564219" y="5567916"/>
                          <a:pt x="2562447" y="5539563"/>
                        </a:cubicBezTo>
                        <a:lnTo>
                          <a:pt x="2530549" y="5465135"/>
                        </a:lnTo>
                        <a:lnTo>
                          <a:pt x="2424223" y="5252484"/>
                        </a:lnTo>
                        <a:lnTo>
                          <a:pt x="2413591" y="5209954"/>
                        </a:lnTo>
                        <a:lnTo>
                          <a:pt x="2264735" y="5114261"/>
                        </a:lnTo>
                        <a:lnTo>
                          <a:pt x="2179675" y="5092996"/>
                        </a:lnTo>
                        <a:lnTo>
                          <a:pt x="2073349" y="5029200"/>
                        </a:lnTo>
                        <a:lnTo>
                          <a:pt x="2073349" y="4965405"/>
                        </a:lnTo>
                        <a:lnTo>
                          <a:pt x="1988289" y="4944140"/>
                        </a:lnTo>
                        <a:lnTo>
                          <a:pt x="1945758" y="4837814"/>
                        </a:lnTo>
                        <a:lnTo>
                          <a:pt x="1977656" y="4763386"/>
                        </a:lnTo>
                        <a:lnTo>
                          <a:pt x="2083982" y="4572000"/>
                        </a:lnTo>
                        <a:lnTo>
                          <a:pt x="2232837" y="4433777"/>
                        </a:lnTo>
                        <a:lnTo>
                          <a:pt x="2381693" y="4284921"/>
                        </a:lnTo>
                        <a:lnTo>
                          <a:pt x="2434856" y="4242391"/>
                        </a:lnTo>
                        <a:lnTo>
                          <a:pt x="2307265" y="4210493"/>
                        </a:lnTo>
                        <a:lnTo>
                          <a:pt x="2392326" y="4125433"/>
                        </a:lnTo>
                        <a:lnTo>
                          <a:pt x="2477386" y="4157331"/>
                        </a:lnTo>
                        <a:lnTo>
                          <a:pt x="2466754" y="4189228"/>
                        </a:lnTo>
                        <a:lnTo>
                          <a:pt x="2541182" y="4199861"/>
                        </a:lnTo>
                        <a:lnTo>
                          <a:pt x="2647507" y="4082903"/>
                        </a:lnTo>
                        <a:lnTo>
                          <a:pt x="2604977" y="4029740"/>
                        </a:lnTo>
                        <a:lnTo>
                          <a:pt x="2658140" y="3997842"/>
                        </a:lnTo>
                        <a:lnTo>
                          <a:pt x="2700670" y="4040372"/>
                        </a:lnTo>
                        <a:lnTo>
                          <a:pt x="2721935" y="3955312"/>
                        </a:lnTo>
                        <a:lnTo>
                          <a:pt x="2892056" y="3870251"/>
                        </a:lnTo>
                        <a:lnTo>
                          <a:pt x="3242930" y="3710763"/>
                        </a:lnTo>
                        <a:lnTo>
                          <a:pt x="3381154" y="3774558"/>
                        </a:lnTo>
                        <a:lnTo>
                          <a:pt x="3444949" y="3646968"/>
                        </a:lnTo>
                        <a:lnTo>
                          <a:pt x="3508744" y="3551275"/>
                        </a:lnTo>
                        <a:lnTo>
                          <a:pt x="3498112" y="3423684"/>
                        </a:lnTo>
                        <a:lnTo>
                          <a:pt x="3274828" y="3402419"/>
                        </a:lnTo>
                        <a:lnTo>
                          <a:pt x="3285461" y="3349256"/>
                        </a:lnTo>
                        <a:lnTo>
                          <a:pt x="3136605" y="3391786"/>
                        </a:lnTo>
                        <a:lnTo>
                          <a:pt x="2977116" y="3381154"/>
                        </a:lnTo>
                        <a:lnTo>
                          <a:pt x="2892056" y="3317358"/>
                        </a:lnTo>
                        <a:lnTo>
                          <a:pt x="2679405" y="3200400"/>
                        </a:lnTo>
                        <a:lnTo>
                          <a:pt x="2488019" y="3253563"/>
                        </a:lnTo>
                        <a:lnTo>
                          <a:pt x="2339163" y="3359889"/>
                        </a:lnTo>
                        <a:lnTo>
                          <a:pt x="2371061" y="3391786"/>
                        </a:lnTo>
                        <a:lnTo>
                          <a:pt x="2254102" y="3455582"/>
                        </a:lnTo>
                        <a:lnTo>
                          <a:pt x="2254102" y="3593805"/>
                        </a:lnTo>
                        <a:lnTo>
                          <a:pt x="2062716" y="3604438"/>
                        </a:lnTo>
                        <a:lnTo>
                          <a:pt x="1796902" y="3466214"/>
                        </a:lnTo>
                        <a:lnTo>
                          <a:pt x="1828800" y="3317358"/>
                        </a:lnTo>
                        <a:lnTo>
                          <a:pt x="1924493" y="3232298"/>
                        </a:lnTo>
                        <a:lnTo>
                          <a:pt x="1775637" y="2987749"/>
                        </a:lnTo>
                        <a:lnTo>
                          <a:pt x="1573619" y="3040912"/>
                        </a:lnTo>
                        <a:lnTo>
                          <a:pt x="1286540" y="2934586"/>
                        </a:lnTo>
                        <a:lnTo>
                          <a:pt x="1244009" y="2732568"/>
                        </a:lnTo>
                        <a:lnTo>
                          <a:pt x="1244009" y="2583712"/>
                        </a:lnTo>
                        <a:lnTo>
                          <a:pt x="1318437" y="2594344"/>
                        </a:lnTo>
                        <a:lnTo>
                          <a:pt x="1339702" y="2392326"/>
                        </a:lnTo>
                        <a:lnTo>
                          <a:pt x="1488558" y="2392326"/>
                        </a:lnTo>
                        <a:lnTo>
                          <a:pt x="1573619" y="2466754"/>
                        </a:lnTo>
                        <a:lnTo>
                          <a:pt x="1562986" y="2541182"/>
                        </a:lnTo>
                        <a:lnTo>
                          <a:pt x="1658679" y="2562447"/>
                        </a:lnTo>
                        <a:lnTo>
                          <a:pt x="1648047" y="2445489"/>
                        </a:lnTo>
                        <a:lnTo>
                          <a:pt x="1701209" y="2424224"/>
                        </a:lnTo>
                        <a:lnTo>
                          <a:pt x="1765005" y="2445489"/>
                        </a:lnTo>
                        <a:lnTo>
                          <a:pt x="1988289" y="2222205"/>
                        </a:lnTo>
                        <a:lnTo>
                          <a:pt x="2073349" y="2020186"/>
                        </a:lnTo>
                        <a:lnTo>
                          <a:pt x="2445489" y="1850065"/>
                        </a:lnTo>
                        <a:lnTo>
                          <a:pt x="2732568" y="1499191"/>
                        </a:lnTo>
                        <a:lnTo>
                          <a:pt x="3009014" y="1360968"/>
                        </a:lnTo>
                        <a:lnTo>
                          <a:pt x="3157870" y="1414131"/>
                        </a:lnTo>
                        <a:lnTo>
                          <a:pt x="3306726" y="1573619"/>
                        </a:lnTo>
                        <a:lnTo>
                          <a:pt x="3232298" y="1701210"/>
                        </a:lnTo>
                        <a:lnTo>
                          <a:pt x="3157870" y="1839433"/>
                        </a:lnTo>
                        <a:lnTo>
                          <a:pt x="3104707" y="1871331"/>
                        </a:lnTo>
                        <a:lnTo>
                          <a:pt x="2955851" y="2052084"/>
                        </a:lnTo>
                        <a:lnTo>
                          <a:pt x="2870791" y="2222205"/>
                        </a:lnTo>
                        <a:lnTo>
                          <a:pt x="2966484" y="2371061"/>
                        </a:lnTo>
                        <a:lnTo>
                          <a:pt x="3040912" y="2424224"/>
                        </a:lnTo>
                        <a:lnTo>
                          <a:pt x="2934586" y="2498651"/>
                        </a:lnTo>
                        <a:lnTo>
                          <a:pt x="2764465" y="2551814"/>
                        </a:lnTo>
                        <a:lnTo>
                          <a:pt x="2838893" y="2700670"/>
                        </a:lnTo>
                        <a:lnTo>
                          <a:pt x="3062177" y="2615610"/>
                        </a:lnTo>
                        <a:lnTo>
                          <a:pt x="3221665" y="2466754"/>
                        </a:lnTo>
                        <a:lnTo>
                          <a:pt x="3359889" y="2275368"/>
                        </a:lnTo>
                        <a:lnTo>
                          <a:pt x="3668233" y="2147777"/>
                        </a:lnTo>
                        <a:lnTo>
                          <a:pt x="4306186" y="2020186"/>
                        </a:lnTo>
                        <a:lnTo>
                          <a:pt x="6379535" y="1201479"/>
                        </a:lnTo>
                        <a:lnTo>
                          <a:pt x="6868633" y="584791"/>
                        </a:lnTo>
                        <a:lnTo>
                          <a:pt x="7176977" y="404038"/>
                        </a:lnTo>
                        <a:lnTo>
                          <a:pt x="7176977" y="276447"/>
                        </a:lnTo>
                        <a:lnTo>
                          <a:pt x="7060019" y="255182"/>
                        </a:lnTo>
                        <a:lnTo>
                          <a:pt x="7315200" y="159489"/>
                        </a:lnTo>
                        <a:lnTo>
                          <a:pt x="7315200" y="159489"/>
                        </a:lnTo>
                        <a:lnTo>
                          <a:pt x="7432158" y="0"/>
                        </a:lnTo>
                        <a:lnTo>
                          <a:pt x="0" y="0"/>
                        </a:lnTo>
                        <a:lnTo>
                          <a:pt x="0" y="5901070"/>
                        </a:lnTo>
                        <a:lnTo>
                          <a:pt x="2700670" y="590107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" name="자유형: 도형 108">
                    <a:extLst>
                      <a:ext uri="{FF2B5EF4-FFF2-40B4-BE49-F238E27FC236}">
                        <a16:creationId xmlns:a16="http://schemas.microsoft.com/office/drawing/2014/main" id="{60EF16AF-4860-43DE-9F9F-27D49F7F86D5}"/>
                      </a:ext>
                    </a:extLst>
                  </p:cNvPr>
                  <p:cNvSpPr/>
                  <p:nvPr/>
                </p:nvSpPr>
                <p:spPr>
                  <a:xfrm>
                    <a:off x="2984396" y="-31356"/>
                    <a:ext cx="2933700" cy="5105400"/>
                  </a:xfrm>
                  <a:custGeom>
                    <a:avLst/>
                    <a:gdLst>
                      <a:gd name="connsiteX0" fmla="*/ 2162175 w 2933700"/>
                      <a:gd name="connsiteY0" fmla="*/ 4657725 h 5105400"/>
                      <a:gd name="connsiteX1" fmla="*/ 1981200 w 2933700"/>
                      <a:gd name="connsiteY1" fmla="*/ 4638675 h 5105400"/>
                      <a:gd name="connsiteX2" fmla="*/ 1914525 w 2933700"/>
                      <a:gd name="connsiteY2" fmla="*/ 4800600 h 5105400"/>
                      <a:gd name="connsiteX3" fmla="*/ 1704975 w 2933700"/>
                      <a:gd name="connsiteY3" fmla="*/ 4733925 h 5105400"/>
                      <a:gd name="connsiteX4" fmla="*/ 1504950 w 2933700"/>
                      <a:gd name="connsiteY4" fmla="*/ 4781550 h 5105400"/>
                      <a:gd name="connsiteX5" fmla="*/ 1238250 w 2933700"/>
                      <a:gd name="connsiteY5" fmla="*/ 4991100 h 5105400"/>
                      <a:gd name="connsiteX6" fmla="*/ 1028700 w 2933700"/>
                      <a:gd name="connsiteY6" fmla="*/ 5105400 h 5105400"/>
                      <a:gd name="connsiteX7" fmla="*/ 952500 w 2933700"/>
                      <a:gd name="connsiteY7" fmla="*/ 4991100 h 5105400"/>
                      <a:gd name="connsiteX8" fmla="*/ 952500 w 2933700"/>
                      <a:gd name="connsiteY8" fmla="*/ 4572000 h 5105400"/>
                      <a:gd name="connsiteX9" fmla="*/ 1095375 w 2933700"/>
                      <a:gd name="connsiteY9" fmla="*/ 4219575 h 5105400"/>
                      <a:gd name="connsiteX10" fmla="*/ 1000125 w 2933700"/>
                      <a:gd name="connsiteY10" fmla="*/ 3790950 h 5105400"/>
                      <a:gd name="connsiteX11" fmla="*/ 904875 w 2933700"/>
                      <a:gd name="connsiteY11" fmla="*/ 3762375 h 5105400"/>
                      <a:gd name="connsiteX12" fmla="*/ 876300 w 2933700"/>
                      <a:gd name="connsiteY12" fmla="*/ 3667125 h 5105400"/>
                      <a:gd name="connsiteX13" fmla="*/ 952500 w 2933700"/>
                      <a:gd name="connsiteY13" fmla="*/ 3600450 h 5105400"/>
                      <a:gd name="connsiteX14" fmla="*/ 1114425 w 2933700"/>
                      <a:gd name="connsiteY14" fmla="*/ 3562350 h 5105400"/>
                      <a:gd name="connsiteX15" fmla="*/ 1171575 w 2933700"/>
                      <a:gd name="connsiteY15" fmla="*/ 3619500 h 5105400"/>
                      <a:gd name="connsiteX16" fmla="*/ 1190625 w 2933700"/>
                      <a:gd name="connsiteY16" fmla="*/ 3676650 h 5105400"/>
                      <a:gd name="connsiteX17" fmla="*/ 1190625 w 2933700"/>
                      <a:gd name="connsiteY17" fmla="*/ 3676650 h 5105400"/>
                      <a:gd name="connsiteX18" fmla="*/ 1238250 w 2933700"/>
                      <a:gd name="connsiteY18" fmla="*/ 3609975 h 5105400"/>
                      <a:gd name="connsiteX19" fmla="*/ 1152525 w 2933700"/>
                      <a:gd name="connsiteY19" fmla="*/ 3543300 h 5105400"/>
                      <a:gd name="connsiteX20" fmla="*/ 1085850 w 2933700"/>
                      <a:gd name="connsiteY20" fmla="*/ 3409950 h 5105400"/>
                      <a:gd name="connsiteX21" fmla="*/ 1085850 w 2933700"/>
                      <a:gd name="connsiteY21" fmla="*/ 3305175 h 5105400"/>
                      <a:gd name="connsiteX22" fmla="*/ 1047750 w 2933700"/>
                      <a:gd name="connsiteY22" fmla="*/ 3248025 h 5105400"/>
                      <a:gd name="connsiteX23" fmla="*/ 952500 w 2933700"/>
                      <a:gd name="connsiteY23" fmla="*/ 3209925 h 5105400"/>
                      <a:gd name="connsiteX24" fmla="*/ 933450 w 2933700"/>
                      <a:gd name="connsiteY24" fmla="*/ 3133725 h 5105400"/>
                      <a:gd name="connsiteX25" fmla="*/ 781050 w 2933700"/>
                      <a:gd name="connsiteY25" fmla="*/ 3105150 h 5105400"/>
                      <a:gd name="connsiteX26" fmla="*/ 666750 w 2933700"/>
                      <a:gd name="connsiteY26" fmla="*/ 2990850 h 5105400"/>
                      <a:gd name="connsiteX27" fmla="*/ 609600 w 2933700"/>
                      <a:gd name="connsiteY27" fmla="*/ 2981325 h 5105400"/>
                      <a:gd name="connsiteX28" fmla="*/ 657225 w 2933700"/>
                      <a:gd name="connsiteY28" fmla="*/ 3067050 h 5105400"/>
                      <a:gd name="connsiteX29" fmla="*/ 533400 w 2933700"/>
                      <a:gd name="connsiteY29" fmla="*/ 3143250 h 5105400"/>
                      <a:gd name="connsiteX30" fmla="*/ 419100 w 2933700"/>
                      <a:gd name="connsiteY30" fmla="*/ 3086100 h 5105400"/>
                      <a:gd name="connsiteX31" fmla="*/ 304800 w 2933700"/>
                      <a:gd name="connsiteY31" fmla="*/ 3038475 h 5105400"/>
                      <a:gd name="connsiteX32" fmla="*/ 390525 w 2933700"/>
                      <a:gd name="connsiteY32" fmla="*/ 2981325 h 5105400"/>
                      <a:gd name="connsiteX33" fmla="*/ 228600 w 2933700"/>
                      <a:gd name="connsiteY33" fmla="*/ 2943225 h 5105400"/>
                      <a:gd name="connsiteX34" fmla="*/ 200025 w 2933700"/>
                      <a:gd name="connsiteY34" fmla="*/ 2933700 h 5105400"/>
                      <a:gd name="connsiteX35" fmla="*/ 266700 w 2933700"/>
                      <a:gd name="connsiteY35" fmla="*/ 2857500 h 5105400"/>
                      <a:gd name="connsiteX36" fmla="*/ 333375 w 2933700"/>
                      <a:gd name="connsiteY36" fmla="*/ 2695575 h 5105400"/>
                      <a:gd name="connsiteX37" fmla="*/ 390525 w 2933700"/>
                      <a:gd name="connsiteY37" fmla="*/ 2619375 h 5105400"/>
                      <a:gd name="connsiteX38" fmla="*/ 381000 w 2933700"/>
                      <a:gd name="connsiteY38" fmla="*/ 2505075 h 5105400"/>
                      <a:gd name="connsiteX39" fmla="*/ 514350 w 2933700"/>
                      <a:gd name="connsiteY39" fmla="*/ 2247900 h 5105400"/>
                      <a:gd name="connsiteX40" fmla="*/ 495300 w 2933700"/>
                      <a:gd name="connsiteY40" fmla="*/ 2114550 h 5105400"/>
                      <a:gd name="connsiteX41" fmla="*/ 400050 w 2933700"/>
                      <a:gd name="connsiteY41" fmla="*/ 2057400 h 5105400"/>
                      <a:gd name="connsiteX42" fmla="*/ 219075 w 2933700"/>
                      <a:gd name="connsiteY42" fmla="*/ 1990725 h 5105400"/>
                      <a:gd name="connsiteX43" fmla="*/ 161925 w 2933700"/>
                      <a:gd name="connsiteY43" fmla="*/ 2019300 h 5105400"/>
                      <a:gd name="connsiteX44" fmla="*/ 123825 w 2933700"/>
                      <a:gd name="connsiteY44" fmla="*/ 1933575 h 5105400"/>
                      <a:gd name="connsiteX45" fmla="*/ 0 w 2933700"/>
                      <a:gd name="connsiteY45" fmla="*/ 1895475 h 5105400"/>
                      <a:gd name="connsiteX46" fmla="*/ 47625 w 2933700"/>
                      <a:gd name="connsiteY46" fmla="*/ 1790700 h 5105400"/>
                      <a:gd name="connsiteX47" fmla="*/ 219075 w 2933700"/>
                      <a:gd name="connsiteY47" fmla="*/ 1581150 h 5105400"/>
                      <a:gd name="connsiteX48" fmla="*/ 542925 w 2933700"/>
                      <a:gd name="connsiteY48" fmla="*/ 1400175 h 5105400"/>
                      <a:gd name="connsiteX49" fmla="*/ 666750 w 2933700"/>
                      <a:gd name="connsiteY49" fmla="*/ 1314450 h 5105400"/>
                      <a:gd name="connsiteX50" fmla="*/ 781050 w 2933700"/>
                      <a:gd name="connsiteY50" fmla="*/ 1295400 h 5105400"/>
                      <a:gd name="connsiteX51" fmla="*/ 857250 w 2933700"/>
                      <a:gd name="connsiteY51" fmla="*/ 1162050 h 5105400"/>
                      <a:gd name="connsiteX52" fmla="*/ 1047750 w 2933700"/>
                      <a:gd name="connsiteY52" fmla="*/ 981075 h 5105400"/>
                      <a:gd name="connsiteX53" fmla="*/ 1066800 w 2933700"/>
                      <a:gd name="connsiteY53" fmla="*/ 800100 h 5105400"/>
                      <a:gd name="connsiteX54" fmla="*/ 1238250 w 2933700"/>
                      <a:gd name="connsiteY54" fmla="*/ 742950 h 5105400"/>
                      <a:gd name="connsiteX55" fmla="*/ 1295400 w 2933700"/>
                      <a:gd name="connsiteY55" fmla="*/ 771525 h 5105400"/>
                      <a:gd name="connsiteX56" fmla="*/ 1304925 w 2933700"/>
                      <a:gd name="connsiteY56" fmla="*/ 838200 h 5105400"/>
                      <a:gd name="connsiteX57" fmla="*/ 1304925 w 2933700"/>
                      <a:gd name="connsiteY57" fmla="*/ 885825 h 5105400"/>
                      <a:gd name="connsiteX58" fmla="*/ 1419225 w 2933700"/>
                      <a:gd name="connsiteY58" fmla="*/ 914400 h 5105400"/>
                      <a:gd name="connsiteX59" fmla="*/ 1562100 w 2933700"/>
                      <a:gd name="connsiteY59" fmla="*/ 981075 h 5105400"/>
                      <a:gd name="connsiteX60" fmla="*/ 1714500 w 2933700"/>
                      <a:gd name="connsiteY60" fmla="*/ 952500 h 5105400"/>
                      <a:gd name="connsiteX61" fmla="*/ 1752600 w 2933700"/>
                      <a:gd name="connsiteY61" fmla="*/ 981075 h 5105400"/>
                      <a:gd name="connsiteX62" fmla="*/ 1828800 w 2933700"/>
                      <a:gd name="connsiteY62" fmla="*/ 923925 h 5105400"/>
                      <a:gd name="connsiteX63" fmla="*/ 1847850 w 2933700"/>
                      <a:gd name="connsiteY63" fmla="*/ 838200 h 5105400"/>
                      <a:gd name="connsiteX64" fmla="*/ 1771650 w 2933700"/>
                      <a:gd name="connsiteY64" fmla="*/ 742950 h 5105400"/>
                      <a:gd name="connsiteX65" fmla="*/ 1771650 w 2933700"/>
                      <a:gd name="connsiteY65" fmla="*/ 676275 h 5105400"/>
                      <a:gd name="connsiteX66" fmla="*/ 1714500 w 2933700"/>
                      <a:gd name="connsiteY66" fmla="*/ 609600 h 5105400"/>
                      <a:gd name="connsiteX67" fmla="*/ 1857375 w 2933700"/>
                      <a:gd name="connsiteY67" fmla="*/ 590550 h 5105400"/>
                      <a:gd name="connsiteX68" fmla="*/ 1990725 w 2933700"/>
                      <a:gd name="connsiteY68" fmla="*/ 619125 h 5105400"/>
                      <a:gd name="connsiteX69" fmla="*/ 2085975 w 2933700"/>
                      <a:gd name="connsiteY69" fmla="*/ 590550 h 5105400"/>
                      <a:gd name="connsiteX70" fmla="*/ 2152650 w 2933700"/>
                      <a:gd name="connsiteY70" fmla="*/ 609600 h 5105400"/>
                      <a:gd name="connsiteX71" fmla="*/ 2152650 w 2933700"/>
                      <a:gd name="connsiteY71" fmla="*/ 542925 h 5105400"/>
                      <a:gd name="connsiteX72" fmla="*/ 2257425 w 2933700"/>
                      <a:gd name="connsiteY72" fmla="*/ 447675 h 5105400"/>
                      <a:gd name="connsiteX73" fmla="*/ 2343150 w 2933700"/>
                      <a:gd name="connsiteY73" fmla="*/ 342900 h 5105400"/>
                      <a:gd name="connsiteX74" fmla="*/ 2428875 w 2933700"/>
                      <a:gd name="connsiteY74" fmla="*/ 371475 h 5105400"/>
                      <a:gd name="connsiteX75" fmla="*/ 2457450 w 2933700"/>
                      <a:gd name="connsiteY75" fmla="*/ 333375 h 5105400"/>
                      <a:gd name="connsiteX76" fmla="*/ 2495550 w 2933700"/>
                      <a:gd name="connsiteY76" fmla="*/ 342900 h 5105400"/>
                      <a:gd name="connsiteX77" fmla="*/ 2505075 w 2933700"/>
                      <a:gd name="connsiteY77" fmla="*/ 266700 h 5105400"/>
                      <a:gd name="connsiteX78" fmla="*/ 2514600 w 2933700"/>
                      <a:gd name="connsiteY78" fmla="*/ 190500 h 5105400"/>
                      <a:gd name="connsiteX79" fmla="*/ 2581275 w 2933700"/>
                      <a:gd name="connsiteY79" fmla="*/ 0 h 5105400"/>
                      <a:gd name="connsiteX80" fmla="*/ 2638425 w 2933700"/>
                      <a:gd name="connsiteY80" fmla="*/ 0 h 5105400"/>
                      <a:gd name="connsiteX81" fmla="*/ 2752725 w 2933700"/>
                      <a:gd name="connsiteY81" fmla="*/ 38100 h 5105400"/>
                      <a:gd name="connsiteX82" fmla="*/ 2733675 w 2933700"/>
                      <a:gd name="connsiteY82" fmla="*/ 142875 h 5105400"/>
                      <a:gd name="connsiteX83" fmla="*/ 2800350 w 2933700"/>
                      <a:gd name="connsiteY83" fmla="*/ 238125 h 5105400"/>
                      <a:gd name="connsiteX84" fmla="*/ 2886075 w 2933700"/>
                      <a:gd name="connsiteY84" fmla="*/ 266700 h 5105400"/>
                      <a:gd name="connsiteX85" fmla="*/ 2933700 w 2933700"/>
                      <a:gd name="connsiteY85" fmla="*/ 381000 h 5105400"/>
                      <a:gd name="connsiteX86" fmla="*/ 2924175 w 2933700"/>
                      <a:gd name="connsiteY86" fmla="*/ 428625 h 5105400"/>
                      <a:gd name="connsiteX87" fmla="*/ 2800350 w 2933700"/>
                      <a:gd name="connsiteY87" fmla="*/ 409575 h 5105400"/>
                      <a:gd name="connsiteX88" fmla="*/ 2752725 w 2933700"/>
                      <a:gd name="connsiteY88" fmla="*/ 495300 h 5105400"/>
                      <a:gd name="connsiteX89" fmla="*/ 2638425 w 2933700"/>
                      <a:gd name="connsiteY89" fmla="*/ 609600 h 5105400"/>
                      <a:gd name="connsiteX90" fmla="*/ 2495550 w 2933700"/>
                      <a:gd name="connsiteY90" fmla="*/ 809625 h 5105400"/>
                      <a:gd name="connsiteX91" fmla="*/ 2466975 w 2933700"/>
                      <a:gd name="connsiteY91" fmla="*/ 914400 h 5105400"/>
                      <a:gd name="connsiteX92" fmla="*/ 2524125 w 2933700"/>
                      <a:gd name="connsiteY92" fmla="*/ 981075 h 5105400"/>
                      <a:gd name="connsiteX93" fmla="*/ 2514600 w 2933700"/>
                      <a:gd name="connsiteY93" fmla="*/ 1066800 h 5105400"/>
                      <a:gd name="connsiteX94" fmla="*/ 2466975 w 2933700"/>
                      <a:gd name="connsiteY94" fmla="*/ 1133475 h 5105400"/>
                      <a:gd name="connsiteX95" fmla="*/ 2505075 w 2933700"/>
                      <a:gd name="connsiteY95" fmla="*/ 1238250 h 5105400"/>
                      <a:gd name="connsiteX96" fmla="*/ 2438400 w 2933700"/>
                      <a:gd name="connsiteY96" fmla="*/ 1352550 h 5105400"/>
                      <a:gd name="connsiteX97" fmla="*/ 2266950 w 2933700"/>
                      <a:gd name="connsiteY97" fmla="*/ 1419225 h 5105400"/>
                      <a:gd name="connsiteX98" fmla="*/ 2219325 w 2933700"/>
                      <a:gd name="connsiteY98" fmla="*/ 1543050 h 5105400"/>
                      <a:gd name="connsiteX99" fmla="*/ 2009775 w 2933700"/>
                      <a:gd name="connsiteY99" fmla="*/ 1647825 h 5105400"/>
                      <a:gd name="connsiteX100" fmla="*/ 2019300 w 2933700"/>
                      <a:gd name="connsiteY100" fmla="*/ 1733550 h 5105400"/>
                      <a:gd name="connsiteX101" fmla="*/ 1790700 w 2933700"/>
                      <a:gd name="connsiteY101" fmla="*/ 1800225 h 5105400"/>
                      <a:gd name="connsiteX102" fmla="*/ 1676400 w 2933700"/>
                      <a:gd name="connsiteY102" fmla="*/ 1781175 h 5105400"/>
                      <a:gd name="connsiteX103" fmla="*/ 1619250 w 2933700"/>
                      <a:gd name="connsiteY103" fmla="*/ 1895475 h 5105400"/>
                      <a:gd name="connsiteX104" fmla="*/ 1504950 w 2933700"/>
                      <a:gd name="connsiteY104" fmla="*/ 1981200 h 5105400"/>
                      <a:gd name="connsiteX105" fmla="*/ 1485900 w 2933700"/>
                      <a:gd name="connsiteY105" fmla="*/ 2066925 h 5105400"/>
                      <a:gd name="connsiteX106" fmla="*/ 1524000 w 2933700"/>
                      <a:gd name="connsiteY106" fmla="*/ 2143125 h 5105400"/>
                      <a:gd name="connsiteX107" fmla="*/ 1447800 w 2933700"/>
                      <a:gd name="connsiteY107" fmla="*/ 2247900 h 5105400"/>
                      <a:gd name="connsiteX108" fmla="*/ 1552575 w 2933700"/>
                      <a:gd name="connsiteY108" fmla="*/ 2333625 h 5105400"/>
                      <a:gd name="connsiteX109" fmla="*/ 1600200 w 2933700"/>
                      <a:gd name="connsiteY109" fmla="*/ 2352675 h 5105400"/>
                      <a:gd name="connsiteX110" fmla="*/ 1638300 w 2933700"/>
                      <a:gd name="connsiteY110" fmla="*/ 2447925 h 5105400"/>
                      <a:gd name="connsiteX111" fmla="*/ 1885950 w 2933700"/>
                      <a:gd name="connsiteY111" fmla="*/ 2600325 h 5105400"/>
                      <a:gd name="connsiteX112" fmla="*/ 1943100 w 2933700"/>
                      <a:gd name="connsiteY112" fmla="*/ 2828925 h 5105400"/>
                      <a:gd name="connsiteX113" fmla="*/ 2105025 w 2933700"/>
                      <a:gd name="connsiteY113" fmla="*/ 3086100 h 5105400"/>
                      <a:gd name="connsiteX114" fmla="*/ 2228850 w 2933700"/>
                      <a:gd name="connsiteY114" fmla="*/ 3257550 h 5105400"/>
                      <a:gd name="connsiteX115" fmla="*/ 2314575 w 2933700"/>
                      <a:gd name="connsiteY115" fmla="*/ 3409950 h 5105400"/>
                      <a:gd name="connsiteX116" fmla="*/ 2371725 w 2933700"/>
                      <a:gd name="connsiteY116" fmla="*/ 3581400 h 5105400"/>
                      <a:gd name="connsiteX117" fmla="*/ 2390775 w 2933700"/>
                      <a:gd name="connsiteY117" fmla="*/ 3810000 h 5105400"/>
                      <a:gd name="connsiteX118" fmla="*/ 2352675 w 2933700"/>
                      <a:gd name="connsiteY118" fmla="*/ 4038600 h 5105400"/>
                      <a:gd name="connsiteX119" fmla="*/ 2352675 w 2933700"/>
                      <a:gd name="connsiteY119" fmla="*/ 4143375 h 5105400"/>
                      <a:gd name="connsiteX120" fmla="*/ 2381250 w 2933700"/>
                      <a:gd name="connsiteY120" fmla="*/ 4152900 h 5105400"/>
                      <a:gd name="connsiteX121" fmla="*/ 2409825 w 2933700"/>
                      <a:gd name="connsiteY121" fmla="*/ 4114800 h 5105400"/>
                      <a:gd name="connsiteX122" fmla="*/ 2466975 w 2933700"/>
                      <a:gd name="connsiteY122" fmla="*/ 4124325 h 5105400"/>
                      <a:gd name="connsiteX123" fmla="*/ 2381250 w 2933700"/>
                      <a:gd name="connsiteY123" fmla="*/ 4229100 h 5105400"/>
                      <a:gd name="connsiteX124" fmla="*/ 2362200 w 2933700"/>
                      <a:gd name="connsiteY124" fmla="*/ 4438650 h 5105400"/>
                      <a:gd name="connsiteX125" fmla="*/ 2228850 w 2933700"/>
                      <a:gd name="connsiteY125" fmla="*/ 4657725 h 5105400"/>
                      <a:gd name="connsiteX126" fmla="*/ 2162175 w 2933700"/>
                      <a:gd name="connsiteY126" fmla="*/ 4657725 h 510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2933700" h="5105400">
                        <a:moveTo>
                          <a:pt x="2162175" y="4657725"/>
                        </a:moveTo>
                        <a:lnTo>
                          <a:pt x="1981200" y="4638675"/>
                        </a:lnTo>
                        <a:lnTo>
                          <a:pt x="1914525" y="4800600"/>
                        </a:lnTo>
                        <a:lnTo>
                          <a:pt x="1704975" y="4733925"/>
                        </a:lnTo>
                        <a:lnTo>
                          <a:pt x="1504950" y="4781550"/>
                        </a:lnTo>
                        <a:lnTo>
                          <a:pt x="1238250" y="4991100"/>
                        </a:lnTo>
                        <a:lnTo>
                          <a:pt x="1028700" y="5105400"/>
                        </a:lnTo>
                        <a:lnTo>
                          <a:pt x="952500" y="4991100"/>
                        </a:lnTo>
                        <a:lnTo>
                          <a:pt x="952500" y="4572000"/>
                        </a:lnTo>
                        <a:lnTo>
                          <a:pt x="1095375" y="4219575"/>
                        </a:lnTo>
                        <a:lnTo>
                          <a:pt x="1000125" y="3790950"/>
                        </a:lnTo>
                        <a:lnTo>
                          <a:pt x="904875" y="3762375"/>
                        </a:lnTo>
                        <a:lnTo>
                          <a:pt x="876300" y="3667125"/>
                        </a:lnTo>
                        <a:lnTo>
                          <a:pt x="952500" y="3600450"/>
                        </a:lnTo>
                        <a:lnTo>
                          <a:pt x="1114425" y="3562350"/>
                        </a:lnTo>
                        <a:lnTo>
                          <a:pt x="1171575" y="3619500"/>
                        </a:lnTo>
                        <a:lnTo>
                          <a:pt x="1190625" y="3676650"/>
                        </a:lnTo>
                        <a:lnTo>
                          <a:pt x="1190625" y="3676650"/>
                        </a:lnTo>
                        <a:lnTo>
                          <a:pt x="1238250" y="3609975"/>
                        </a:lnTo>
                        <a:lnTo>
                          <a:pt x="1152525" y="3543300"/>
                        </a:lnTo>
                        <a:lnTo>
                          <a:pt x="1085850" y="3409950"/>
                        </a:lnTo>
                        <a:lnTo>
                          <a:pt x="1085850" y="3305175"/>
                        </a:lnTo>
                        <a:lnTo>
                          <a:pt x="1047750" y="3248025"/>
                        </a:lnTo>
                        <a:lnTo>
                          <a:pt x="952500" y="3209925"/>
                        </a:lnTo>
                        <a:lnTo>
                          <a:pt x="933450" y="3133725"/>
                        </a:lnTo>
                        <a:lnTo>
                          <a:pt x="781050" y="3105150"/>
                        </a:lnTo>
                        <a:lnTo>
                          <a:pt x="666750" y="2990850"/>
                        </a:lnTo>
                        <a:lnTo>
                          <a:pt x="609600" y="2981325"/>
                        </a:lnTo>
                        <a:lnTo>
                          <a:pt x="657225" y="3067050"/>
                        </a:lnTo>
                        <a:lnTo>
                          <a:pt x="533400" y="3143250"/>
                        </a:lnTo>
                        <a:lnTo>
                          <a:pt x="419100" y="3086100"/>
                        </a:lnTo>
                        <a:lnTo>
                          <a:pt x="304800" y="3038475"/>
                        </a:lnTo>
                        <a:lnTo>
                          <a:pt x="390525" y="2981325"/>
                        </a:lnTo>
                        <a:lnTo>
                          <a:pt x="228600" y="2943225"/>
                        </a:lnTo>
                        <a:lnTo>
                          <a:pt x="200025" y="2933700"/>
                        </a:lnTo>
                        <a:lnTo>
                          <a:pt x="266700" y="2857500"/>
                        </a:lnTo>
                        <a:lnTo>
                          <a:pt x="333375" y="2695575"/>
                        </a:lnTo>
                        <a:lnTo>
                          <a:pt x="390525" y="2619375"/>
                        </a:lnTo>
                        <a:lnTo>
                          <a:pt x="381000" y="2505075"/>
                        </a:lnTo>
                        <a:lnTo>
                          <a:pt x="514350" y="2247900"/>
                        </a:lnTo>
                        <a:lnTo>
                          <a:pt x="495300" y="2114550"/>
                        </a:lnTo>
                        <a:lnTo>
                          <a:pt x="400050" y="2057400"/>
                        </a:lnTo>
                        <a:lnTo>
                          <a:pt x="219075" y="1990725"/>
                        </a:lnTo>
                        <a:lnTo>
                          <a:pt x="161925" y="2019300"/>
                        </a:lnTo>
                        <a:lnTo>
                          <a:pt x="123825" y="1933575"/>
                        </a:lnTo>
                        <a:lnTo>
                          <a:pt x="0" y="1895475"/>
                        </a:lnTo>
                        <a:lnTo>
                          <a:pt x="47625" y="1790700"/>
                        </a:lnTo>
                        <a:lnTo>
                          <a:pt x="219075" y="1581150"/>
                        </a:lnTo>
                        <a:lnTo>
                          <a:pt x="542925" y="1400175"/>
                        </a:lnTo>
                        <a:lnTo>
                          <a:pt x="666750" y="1314450"/>
                        </a:lnTo>
                        <a:lnTo>
                          <a:pt x="781050" y="1295400"/>
                        </a:lnTo>
                        <a:lnTo>
                          <a:pt x="857250" y="1162050"/>
                        </a:lnTo>
                        <a:lnTo>
                          <a:pt x="1047750" y="981075"/>
                        </a:lnTo>
                        <a:lnTo>
                          <a:pt x="1066800" y="800100"/>
                        </a:lnTo>
                        <a:lnTo>
                          <a:pt x="1238250" y="742950"/>
                        </a:lnTo>
                        <a:lnTo>
                          <a:pt x="1295400" y="771525"/>
                        </a:lnTo>
                        <a:lnTo>
                          <a:pt x="1304925" y="838200"/>
                        </a:lnTo>
                        <a:lnTo>
                          <a:pt x="1304925" y="885825"/>
                        </a:lnTo>
                        <a:lnTo>
                          <a:pt x="1419225" y="914400"/>
                        </a:lnTo>
                        <a:lnTo>
                          <a:pt x="1562100" y="981075"/>
                        </a:lnTo>
                        <a:lnTo>
                          <a:pt x="1714500" y="952500"/>
                        </a:lnTo>
                        <a:lnTo>
                          <a:pt x="1752600" y="981075"/>
                        </a:lnTo>
                        <a:lnTo>
                          <a:pt x="1828800" y="923925"/>
                        </a:lnTo>
                        <a:lnTo>
                          <a:pt x="1847850" y="838200"/>
                        </a:lnTo>
                        <a:lnTo>
                          <a:pt x="1771650" y="742950"/>
                        </a:lnTo>
                        <a:lnTo>
                          <a:pt x="1771650" y="676275"/>
                        </a:lnTo>
                        <a:lnTo>
                          <a:pt x="1714500" y="609600"/>
                        </a:lnTo>
                        <a:lnTo>
                          <a:pt x="1857375" y="590550"/>
                        </a:lnTo>
                        <a:lnTo>
                          <a:pt x="1990725" y="619125"/>
                        </a:lnTo>
                        <a:lnTo>
                          <a:pt x="2085975" y="590550"/>
                        </a:lnTo>
                        <a:lnTo>
                          <a:pt x="2152650" y="609600"/>
                        </a:lnTo>
                        <a:lnTo>
                          <a:pt x="2152650" y="542925"/>
                        </a:lnTo>
                        <a:lnTo>
                          <a:pt x="2257425" y="447675"/>
                        </a:lnTo>
                        <a:lnTo>
                          <a:pt x="2343150" y="342900"/>
                        </a:lnTo>
                        <a:lnTo>
                          <a:pt x="2428875" y="371475"/>
                        </a:lnTo>
                        <a:lnTo>
                          <a:pt x="2457450" y="333375"/>
                        </a:lnTo>
                        <a:lnTo>
                          <a:pt x="2495550" y="342900"/>
                        </a:lnTo>
                        <a:lnTo>
                          <a:pt x="2505075" y="266700"/>
                        </a:lnTo>
                        <a:lnTo>
                          <a:pt x="2514600" y="190500"/>
                        </a:lnTo>
                        <a:lnTo>
                          <a:pt x="2581275" y="0"/>
                        </a:lnTo>
                        <a:lnTo>
                          <a:pt x="2638425" y="0"/>
                        </a:lnTo>
                        <a:lnTo>
                          <a:pt x="2752725" y="38100"/>
                        </a:lnTo>
                        <a:lnTo>
                          <a:pt x="2733675" y="142875"/>
                        </a:lnTo>
                        <a:lnTo>
                          <a:pt x="2800350" y="238125"/>
                        </a:lnTo>
                        <a:lnTo>
                          <a:pt x="2886075" y="266700"/>
                        </a:lnTo>
                        <a:lnTo>
                          <a:pt x="2933700" y="381000"/>
                        </a:lnTo>
                        <a:lnTo>
                          <a:pt x="2924175" y="428625"/>
                        </a:lnTo>
                        <a:lnTo>
                          <a:pt x="2800350" y="409575"/>
                        </a:lnTo>
                        <a:lnTo>
                          <a:pt x="2752725" y="495300"/>
                        </a:lnTo>
                        <a:lnTo>
                          <a:pt x="2638425" y="609600"/>
                        </a:lnTo>
                        <a:lnTo>
                          <a:pt x="2495550" y="809625"/>
                        </a:lnTo>
                        <a:lnTo>
                          <a:pt x="2466975" y="914400"/>
                        </a:lnTo>
                        <a:lnTo>
                          <a:pt x="2524125" y="981075"/>
                        </a:lnTo>
                        <a:lnTo>
                          <a:pt x="2514600" y="1066800"/>
                        </a:lnTo>
                        <a:lnTo>
                          <a:pt x="2466975" y="1133475"/>
                        </a:lnTo>
                        <a:lnTo>
                          <a:pt x="2505075" y="1238250"/>
                        </a:lnTo>
                        <a:lnTo>
                          <a:pt x="2438400" y="1352550"/>
                        </a:lnTo>
                        <a:lnTo>
                          <a:pt x="2266950" y="1419225"/>
                        </a:lnTo>
                        <a:lnTo>
                          <a:pt x="2219325" y="1543050"/>
                        </a:lnTo>
                        <a:lnTo>
                          <a:pt x="2009775" y="1647825"/>
                        </a:lnTo>
                        <a:lnTo>
                          <a:pt x="2019300" y="1733550"/>
                        </a:lnTo>
                        <a:lnTo>
                          <a:pt x="1790700" y="1800225"/>
                        </a:lnTo>
                        <a:lnTo>
                          <a:pt x="1676400" y="1781175"/>
                        </a:lnTo>
                        <a:lnTo>
                          <a:pt x="1619250" y="1895475"/>
                        </a:lnTo>
                        <a:lnTo>
                          <a:pt x="1504950" y="1981200"/>
                        </a:lnTo>
                        <a:lnTo>
                          <a:pt x="1485900" y="2066925"/>
                        </a:lnTo>
                        <a:lnTo>
                          <a:pt x="1524000" y="2143125"/>
                        </a:lnTo>
                        <a:lnTo>
                          <a:pt x="1447800" y="2247900"/>
                        </a:lnTo>
                        <a:lnTo>
                          <a:pt x="1552575" y="2333625"/>
                        </a:lnTo>
                        <a:lnTo>
                          <a:pt x="1600200" y="2352675"/>
                        </a:lnTo>
                        <a:lnTo>
                          <a:pt x="1638300" y="2447925"/>
                        </a:lnTo>
                        <a:lnTo>
                          <a:pt x="1885950" y="2600325"/>
                        </a:lnTo>
                        <a:lnTo>
                          <a:pt x="1943100" y="2828925"/>
                        </a:lnTo>
                        <a:lnTo>
                          <a:pt x="2105025" y="3086100"/>
                        </a:lnTo>
                        <a:lnTo>
                          <a:pt x="2228850" y="3257550"/>
                        </a:lnTo>
                        <a:lnTo>
                          <a:pt x="2314575" y="3409950"/>
                        </a:lnTo>
                        <a:lnTo>
                          <a:pt x="2371725" y="3581400"/>
                        </a:lnTo>
                        <a:lnTo>
                          <a:pt x="2390775" y="3810000"/>
                        </a:lnTo>
                        <a:lnTo>
                          <a:pt x="2352675" y="4038600"/>
                        </a:lnTo>
                        <a:lnTo>
                          <a:pt x="2352675" y="4143375"/>
                        </a:lnTo>
                        <a:lnTo>
                          <a:pt x="2381250" y="4152900"/>
                        </a:lnTo>
                        <a:lnTo>
                          <a:pt x="2409825" y="4114800"/>
                        </a:lnTo>
                        <a:lnTo>
                          <a:pt x="2466975" y="4124325"/>
                        </a:lnTo>
                        <a:lnTo>
                          <a:pt x="2381250" y="4229100"/>
                        </a:lnTo>
                        <a:lnTo>
                          <a:pt x="2362200" y="4438650"/>
                        </a:lnTo>
                        <a:lnTo>
                          <a:pt x="2228850" y="4657725"/>
                        </a:lnTo>
                        <a:lnTo>
                          <a:pt x="2162175" y="46577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110" name="그룹 109">
                    <a:extLst>
                      <a:ext uri="{FF2B5EF4-FFF2-40B4-BE49-F238E27FC236}">
                        <a16:creationId xmlns:a16="http://schemas.microsoft.com/office/drawing/2014/main" id="{10D53572-AFF6-4D65-A5BB-68F075A0A53A}"/>
                      </a:ext>
                    </a:extLst>
                  </p:cNvPr>
                  <p:cNvGrpSpPr/>
                  <p:nvPr/>
                </p:nvGrpSpPr>
                <p:grpSpPr>
                  <a:xfrm>
                    <a:off x="5433237" y="3253563"/>
                    <a:ext cx="3827721" cy="2519916"/>
                    <a:chOff x="5433237" y="3253563"/>
                    <a:chExt cx="3827721" cy="2519916"/>
                  </a:xfrm>
                  <a:grpFill/>
                </p:grpSpPr>
                <p:sp>
                  <p:nvSpPr>
                    <p:cNvPr id="111" name="자유형: 도형 110">
                      <a:extLst>
                        <a:ext uri="{FF2B5EF4-FFF2-40B4-BE49-F238E27FC236}">
                          <a16:creationId xmlns:a16="http://schemas.microsoft.com/office/drawing/2014/main" id="{5D8B752D-11FC-4B9E-8B04-F0B4F0CE7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3237" y="3253563"/>
                      <a:ext cx="3827721" cy="2519916"/>
                    </a:xfrm>
                    <a:custGeom>
                      <a:avLst/>
                      <a:gdLst>
                        <a:gd name="connsiteX0" fmla="*/ 595423 w 3827721"/>
                        <a:gd name="connsiteY0" fmla="*/ 2009553 h 2519916"/>
                        <a:gd name="connsiteX1" fmla="*/ 606056 w 3827721"/>
                        <a:gd name="connsiteY1" fmla="*/ 1786270 h 2519916"/>
                        <a:gd name="connsiteX2" fmla="*/ 744279 w 3827721"/>
                        <a:gd name="connsiteY2" fmla="*/ 1754372 h 2519916"/>
                        <a:gd name="connsiteX3" fmla="*/ 988828 w 3827721"/>
                        <a:gd name="connsiteY3" fmla="*/ 1562986 h 2519916"/>
                        <a:gd name="connsiteX4" fmla="*/ 1222744 w 3827721"/>
                        <a:gd name="connsiteY4" fmla="*/ 1382232 h 2519916"/>
                        <a:gd name="connsiteX5" fmla="*/ 1414130 w 3827721"/>
                        <a:gd name="connsiteY5" fmla="*/ 1222744 h 2519916"/>
                        <a:gd name="connsiteX6" fmla="*/ 1499191 w 3827721"/>
                        <a:gd name="connsiteY6" fmla="*/ 1116418 h 2519916"/>
                        <a:gd name="connsiteX7" fmla="*/ 1701210 w 3827721"/>
                        <a:gd name="connsiteY7" fmla="*/ 1095153 h 2519916"/>
                        <a:gd name="connsiteX8" fmla="*/ 1679944 w 3827721"/>
                        <a:gd name="connsiteY8" fmla="*/ 1190846 h 2519916"/>
                        <a:gd name="connsiteX9" fmla="*/ 1892596 w 3827721"/>
                        <a:gd name="connsiteY9" fmla="*/ 1148316 h 2519916"/>
                        <a:gd name="connsiteX10" fmla="*/ 2243470 w 3827721"/>
                        <a:gd name="connsiteY10" fmla="*/ 1041990 h 2519916"/>
                        <a:gd name="connsiteX11" fmla="*/ 2573079 w 3827721"/>
                        <a:gd name="connsiteY11" fmla="*/ 1031358 h 2519916"/>
                        <a:gd name="connsiteX12" fmla="*/ 2604977 w 3827721"/>
                        <a:gd name="connsiteY12" fmla="*/ 1063256 h 2519916"/>
                        <a:gd name="connsiteX13" fmla="*/ 2690037 w 3827721"/>
                        <a:gd name="connsiteY13" fmla="*/ 1116418 h 2519916"/>
                        <a:gd name="connsiteX14" fmla="*/ 2828261 w 3827721"/>
                        <a:gd name="connsiteY14" fmla="*/ 1116418 h 2519916"/>
                        <a:gd name="connsiteX15" fmla="*/ 2955851 w 3827721"/>
                        <a:gd name="connsiteY15" fmla="*/ 1010093 h 2519916"/>
                        <a:gd name="connsiteX16" fmla="*/ 2913321 w 3827721"/>
                        <a:gd name="connsiteY16" fmla="*/ 839972 h 2519916"/>
                        <a:gd name="connsiteX17" fmla="*/ 3083442 w 3827721"/>
                        <a:gd name="connsiteY17" fmla="*/ 648586 h 2519916"/>
                        <a:gd name="connsiteX18" fmla="*/ 3242930 w 3827721"/>
                        <a:gd name="connsiteY18" fmla="*/ 404037 h 2519916"/>
                        <a:gd name="connsiteX19" fmla="*/ 3242930 w 3827721"/>
                        <a:gd name="connsiteY19" fmla="*/ 212651 h 2519916"/>
                        <a:gd name="connsiteX20" fmla="*/ 3327991 w 3827721"/>
                        <a:gd name="connsiteY20" fmla="*/ 21265 h 2519916"/>
                        <a:gd name="connsiteX21" fmla="*/ 3519377 w 3827721"/>
                        <a:gd name="connsiteY21" fmla="*/ 0 h 2519916"/>
                        <a:gd name="connsiteX22" fmla="*/ 3423684 w 3827721"/>
                        <a:gd name="connsiteY22" fmla="*/ 138223 h 2519916"/>
                        <a:gd name="connsiteX23" fmla="*/ 3349256 w 3827721"/>
                        <a:gd name="connsiteY23" fmla="*/ 159488 h 2519916"/>
                        <a:gd name="connsiteX24" fmla="*/ 3381154 w 3827721"/>
                        <a:gd name="connsiteY24" fmla="*/ 255181 h 2519916"/>
                        <a:gd name="connsiteX25" fmla="*/ 3413051 w 3827721"/>
                        <a:gd name="connsiteY25" fmla="*/ 255181 h 2519916"/>
                        <a:gd name="connsiteX26" fmla="*/ 3381154 w 3827721"/>
                        <a:gd name="connsiteY26" fmla="*/ 318977 h 2519916"/>
                        <a:gd name="connsiteX27" fmla="*/ 3381154 w 3827721"/>
                        <a:gd name="connsiteY27" fmla="*/ 361507 h 2519916"/>
                        <a:gd name="connsiteX28" fmla="*/ 3487479 w 3827721"/>
                        <a:gd name="connsiteY28" fmla="*/ 404037 h 2519916"/>
                        <a:gd name="connsiteX29" fmla="*/ 3561907 w 3827721"/>
                        <a:gd name="connsiteY29" fmla="*/ 361507 h 2519916"/>
                        <a:gd name="connsiteX30" fmla="*/ 3689498 w 3827721"/>
                        <a:gd name="connsiteY30" fmla="*/ 287079 h 2519916"/>
                        <a:gd name="connsiteX31" fmla="*/ 3827721 w 3827721"/>
                        <a:gd name="connsiteY31" fmla="*/ 223284 h 2519916"/>
                        <a:gd name="connsiteX32" fmla="*/ 3827721 w 3827721"/>
                        <a:gd name="connsiteY32" fmla="*/ 1626781 h 2519916"/>
                        <a:gd name="connsiteX33" fmla="*/ 3700130 w 3827721"/>
                        <a:gd name="connsiteY33" fmla="*/ 1626781 h 2519916"/>
                        <a:gd name="connsiteX34" fmla="*/ 3615070 w 3827721"/>
                        <a:gd name="connsiteY34" fmla="*/ 1594884 h 2519916"/>
                        <a:gd name="connsiteX35" fmla="*/ 3561907 w 3827721"/>
                        <a:gd name="connsiteY35" fmla="*/ 1584251 h 2519916"/>
                        <a:gd name="connsiteX36" fmla="*/ 3423684 w 3827721"/>
                        <a:gd name="connsiteY36" fmla="*/ 1690577 h 2519916"/>
                        <a:gd name="connsiteX37" fmla="*/ 3508744 w 3827721"/>
                        <a:gd name="connsiteY37" fmla="*/ 1562986 h 2519916"/>
                        <a:gd name="connsiteX38" fmla="*/ 3508744 w 3827721"/>
                        <a:gd name="connsiteY38" fmla="*/ 1562986 h 2519916"/>
                        <a:gd name="connsiteX39" fmla="*/ 3338623 w 3827721"/>
                        <a:gd name="connsiteY39" fmla="*/ 1562986 h 2519916"/>
                        <a:gd name="connsiteX40" fmla="*/ 3349256 w 3827721"/>
                        <a:gd name="connsiteY40" fmla="*/ 1626781 h 2519916"/>
                        <a:gd name="connsiteX41" fmla="*/ 3285461 w 3827721"/>
                        <a:gd name="connsiteY41" fmla="*/ 1446028 h 2519916"/>
                        <a:gd name="connsiteX42" fmla="*/ 3327991 w 3827721"/>
                        <a:gd name="connsiteY42" fmla="*/ 1360967 h 2519916"/>
                        <a:gd name="connsiteX43" fmla="*/ 3253563 w 3827721"/>
                        <a:gd name="connsiteY43" fmla="*/ 1371600 h 2519916"/>
                        <a:gd name="connsiteX44" fmla="*/ 3157870 w 3827721"/>
                        <a:gd name="connsiteY44" fmla="*/ 1552353 h 2519916"/>
                        <a:gd name="connsiteX45" fmla="*/ 3221665 w 3827721"/>
                        <a:gd name="connsiteY45" fmla="*/ 1669311 h 2519916"/>
                        <a:gd name="connsiteX46" fmla="*/ 3338623 w 3827721"/>
                        <a:gd name="connsiteY46" fmla="*/ 1690577 h 2519916"/>
                        <a:gd name="connsiteX47" fmla="*/ 3338623 w 3827721"/>
                        <a:gd name="connsiteY47" fmla="*/ 1807535 h 2519916"/>
                        <a:gd name="connsiteX48" fmla="*/ 3253563 w 3827721"/>
                        <a:gd name="connsiteY48" fmla="*/ 1818167 h 2519916"/>
                        <a:gd name="connsiteX49" fmla="*/ 3157870 w 3827721"/>
                        <a:gd name="connsiteY49" fmla="*/ 1818167 h 2519916"/>
                        <a:gd name="connsiteX50" fmla="*/ 3083442 w 3827721"/>
                        <a:gd name="connsiteY50" fmla="*/ 1945758 h 2519916"/>
                        <a:gd name="connsiteX51" fmla="*/ 3030279 w 3827721"/>
                        <a:gd name="connsiteY51" fmla="*/ 1935125 h 2519916"/>
                        <a:gd name="connsiteX52" fmla="*/ 2902689 w 3827721"/>
                        <a:gd name="connsiteY52" fmla="*/ 2211572 h 2519916"/>
                        <a:gd name="connsiteX53" fmla="*/ 2753833 w 3827721"/>
                        <a:gd name="connsiteY53" fmla="*/ 2264735 h 2519916"/>
                        <a:gd name="connsiteX54" fmla="*/ 2626242 w 3827721"/>
                        <a:gd name="connsiteY54" fmla="*/ 2147777 h 2519916"/>
                        <a:gd name="connsiteX55" fmla="*/ 2488019 w 3827721"/>
                        <a:gd name="connsiteY55" fmla="*/ 2062716 h 2519916"/>
                        <a:gd name="connsiteX56" fmla="*/ 2488019 w 3827721"/>
                        <a:gd name="connsiteY56" fmla="*/ 1892595 h 2519916"/>
                        <a:gd name="connsiteX57" fmla="*/ 2541182 w 3827721"/>
                        <a:gd name="connsiteY57" fmla="*/ 1775637 h 2519916"/>
                        <a:gd name="connsiteX58" fmla="*/ 2636875 w 3827721"/>
                        <a:gd name="connsiteY58" fmla="*/ 1711842 h 2519916"/>
                        <a:gd name="connsiteX59" fmla="*/ 2636875 w 3827721"/>
                        <a:gd name="connsiteY59" fmla="*/ 1626781 h 2519916"/>
                        <a:gd name="connsiteX60" fmla="*/ 2466754 w 3827721"/>
                        <a:gd name="connsiteY60" fmla="*/ 1626781 h 2519916"/>
                        <a:gd name="connsiteX61" fmla="*/ 2392326 w 3827721"/>
                        <a:gd name="connsiteY61" fmla="*/ 1605516 h 2519916"/>
                        <a:gd name="connsiteX62" fmla="*/ 2264735 w 3827721"/>
                        <a:gd name="connsiteY62" fmla="*/ 1562986 h 2519916"/>
                        <a:gd name="connsiteX63" fmla="*/ 2062716 w 3827721"/>
                        <a:gd name="connsiteY63" fmla="*/ 1648046 h 2519916"/>
                        <a:gd name="connsiteX64" fmla="*/ 1977656 w 3827721"/>
                        <a:gd name="connsiteY64" fmla="*/ 1733107 h 2519916"/>
                        <a:gd name="connsiteX65" fmla="*/ 1881963 w 3827721"/>
                        <a:gd name="connsiteY65" fmla="*/ 1743739 h 2519916"/>
                        <a:gd name="connsiteX66" fmla="*/ 1881963 w 3827721"/>
                        <a:gd name="connsiteY66" fmla="*/ 1743739 h 2519916"/>
                        <a:gd name="connsiteX67" fmla="*/ 1701210 w 3827721"/>
                        <a:gd name="connsiteY67" fmla="*/ 1743739 h 2519916"/>
                        <a:gd name="connsiteX68" fmla="*/ 1509823 w 3827721"/>
                        <a:gd name="connsiteY68" fmla="*/ 1796902 h 2519916"/>
                        <a:gd name="connsiteX69" fmla="*/ 1350335 w 3827721"/>
                        <a:gd name="connsiteY69" fmla="*/ 1850065 h 2519916"/>
                        <a:gd name="connsiteX70" fmla="*/ 1297172 w 3827721"/>
                        <a:gd name="connsiteY70" fmla="*/ 1786270 h 2519916"/>
                        <a:gd name="connsiteX71" fmla="*/ 1233377 w 3827721"/>
                        <a:gd name="connsiteY71" fmla="*/ 1850065 h 2519916"/>
                        <a:gd name="connsiteX72" fmla="*/ 1190847 w 3827721"/>
                        <a:gd name="connsiteY72" fmla="*/ 2030818 h 2519916"/>
                        <a:gd name="connsiteX73" fmla="*/ 1063256 w 3827721"/>
                        <a:gd name="connsiteY73" fmla="*/ 2073349 h 2519916"/>
                        <a:gd name="connsiteX74" fmla="*/ 1010093 w 3827721"/>
                        <a:gd name="connsiteY74" fmla="*/ 2009553 h 2519916"/>
                        <a:gd name="connsiteX75" fmla="*/ 733647 w 3827721"/>
                        <a:gd name="connsiteY75" fmla="*/ 1988288 h 2519916"/>
                        <a:gd name="connsiteX76" fmla="*/ 648586 w 3827721"/>
                        <a:gd name="connsiteY76" fmla="*/ 2052084 h 2519916"/>
                        <a:gd name="connsiteX77" fmla="*/ 723014 w 3827721"/>
                        <a:gd name="connsiteY77" fmla="*/ 2158409 h 2519916"/>
                        <a:gd name="connsiteX78" fmla="*/ 797442 w 3827721"/>
                        <a:gd name="connsiteY78" fmla="*/ 2190307 h 2519916"/>
                        <a:gd name="connsiteX79" fmla="*/ 914400 w 3827721"/>
                        <a:gd name="connsiteY79" fmla="*/ 2137144 h 2519916"/>
                        <a:gd name="connsiteX80" fmla="*/ 1020726 w 3827721"/>
                        <a:gd name="connsiteY80" fmla="*/ 2190307 h 2519916"/>
                        <a:gd name="connsiteX81" fmla="*/ 988828 w 3827721"/>
                        <a:gd name="connsiteY81" fmla="*/ 2296632 h 2519916"/>
                        <a:gd name="connsiteX82" fmla="*/ 871870 w 3827721"/>
                        <a:gd name="connsiteY82" fmla="*/ 2381693 h 2519916"/>
                        <a:gd name="connsiteX83" fmla="*/ 999461 w 3827721"/>
                        <a:gd name="connsiteY83" fmla="*/ 2402958 h 2519916"/>
                        <a:gd name="connsiteX84" fmla="*/ 1095154 w 3827721"/>
                        <a:gd name="connsiteY84" fmla="*/ 2509284 h 2519916"/>
                        <a:gd name="connsiteX85" fmla="*/ 1073889 w 3827721"/>
                        <a:gd name="connsiteY85" fmla="*/ 2519916 h 2519916"/>
                        <a:gd name="connsiteX86" fmla="*/ 372140 w 3827721"/>
                        <a:gd name="connsiteY86" fmla="*/ 2519916 h 2519916"/>
                        <a:gd name="connsiteX87" fmla="*/ 297712 w 3827721"/>
                        <a:gd name="connsiteY87" fmla="*/ 2413590 h 2519916"/>
                        <a:gd name="connsiteX88" fmla="*/ 244549 w 3827721"/>
                        <a:gd name="connsiteY88" fmla="*/ 2445488 h 2519916"/>
                        <a:gd name="connsiteX89" fmla="*/ 265814 w 3827721"/>
                        <a:gd name="connsiteY89" fmla="*/ 2509284 h 2519916"/>
                        <a:gd name="connsiteX90" fmla="*/ 287079 w 3827721"/>
                        <a:gd name="connsiteY90" fmla="*/ 2519916 h 2519916"/>
                        <a:gd name="connsiteX91" fmla="*/ 10633 w 3827721"/>
                        <a:gd name="connsiteY91" fmla="*/ 2519916 h 2519916"/>
                        <a:gd name="connsiteX92" fmla="*/ 0 w 3827721"/>
                        <a:gd name="connsiteY92" fmla="*/ 2413590 h 2519916"/>
                        <a:gd name="connsiteX93" fmla="*/ 21265 w 3827721"/>
                        <a:gd name="connsiteY93" fmla="*/ 2307265 h 2519916"/>
                        <a:gd name="connsiteX94" fmla="*/ 223284 w 3827721"/>
                        <a:gd name="connsiteY94" fmla="*/ 2190307 h 2519916"/>
                        <a:gd name="connsiteX95" fmla="*/ 372140 w 3827721"/>
                        <a:gd name="connsiteY95" fmla="*/ 2200939 h 2519916"/>
                        <a:gd name="connsiteX96" fmla="*/ 425303 w 3827721"/>
                        <a:gd name="connsiteY96" fmla="*/ 2041451 h 2519916"/>
                        <a:gd name="connsiteX97" fmla="*/ 595423 w 3827721"/>
                        <a:gd name="connsiteY97" fmla="*/ 2009553 h 25199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</a:cxnLst>
                      <a:rect l="l" t="t" r="r" b="b"/>
                      <a:pathLst>
                        <a:path w="3827721" h="2519916">
                          <a:moveTo>
                            <a:pt x="595423" y="2009553"/>
                          </a:moveTo>
                          <a:lnTo>
                            <a:pt x="606056" y="1786270"/>
                          </a:lnTo>
                          <a:lnTo>
                            <a:pt x="744279" y="1754372"/>
                          </a:lnTo>
                          <a:lnTo>
                            <a:pt x="988828" y="1562986"/>
                          </a:lnTo>
                          <a:lnTo>
                            <a:pt x="1222744" y="1382232"/>
                          </a:lnTo>
                          <a:lnTo>
                            <a:pt x="1414130" y="1222744"/>
                          </a:lnTo>
                          <a:lnTo>
                            <a:pt x="1499191" y="1116418"/>
                          </a:lnTo>
                          <a:lnTo>
                            <a:pt x="1701210" y="1095153"/>
                          </a:lnTo>
                          <a:lnTo>
                            <a:pt x="1679944" y="1190846"/>
                          </a:lnTo>
                          <a:lnTo>
                            <a:pt x="1892596" y="1148316"/>
                          </a:lnTo>
                          <a:lnTo>
                            <a:pt x="2243470" y="1041990"/>
                          </a:lnTo>
                          <a:lnTo>
                            <a:pt x="2573079" y="1031358"/>
                          </a:lnTo>
                          <a:lnTo>
                            <a:pt x="2604977" y="1063256"/>
                          </a:lnTo>
                          <a:lnTo>
                            <a:pt x="2690037" y="1116418"/>
                          </a:lnTo>
                          <a:lnTo>
                            <a:pt x="2828261" y="1116418"/>
                          </a:lnTo>
                          <a:lnTo>
                            <a:pt x="2955851" y="1010093"/>
                          </a:lnTo>
                          <a:lnTo>
                            <a:pt x="2913321" y="839972"/>
                          </a:lnTo>
                          <a:lnTo>
                            <a:pt x="3083442" y="648586"/>
                          </a:lnTo>
                          <a:lnTo>
                            <a:pt x="3242930" y="404037"/>
                          </a:lnTo>
                          <a:lnTo>
                            <a:pt x="3242930" y="212651"/>
                          </a:lnTo>
                          <a:lnTo>
                            <a:pt x="3327991" y="21265"/>
                          </a:lnTo>
                          <a:lnTo>
                            <a:pt x="3519377" y="0"/>
                          </a:lnTo>
                          <a:lnTo>
                            <a:pt x="3423684" y="138223"/>
                          </a:lnTo>
                          <a:lnTo>
                            <a:pt x="3349256" y="159488"/>
                          </a:lnTo>
                          <a:lnTo>
                            <a:pt x="3381154" y="255181"/>
                          </a:lnTo>
                          <a:lnTo>
                            <a:pt x="3413051" y="255181"/>
                          </a:lnTo>
                          <a:lnTo>
                            <a:pt x="3381154" y="318977"/>
                          </a:lnTo>
                          <a:lnTo>
                            <a:pt x="3381154" y="361507"/>
                          </a:lnTo>
                          <a:lnTo>
                            <a:pt x="3487479" y="404037"/>
                          </a:lnTo>
                          <a:lnTo>
                            <a:pt x="3561907" y="361507"/>
                          </a:lnTo>
                          <a:lnTo>
                            <a:pt x="3689498" y="287079"/>
                          </a:lnTo>
                          <a:lnTo>
                            <a:pt x="3827721" y="223284"/>
                          </a:lnTo>
                          <a:lnTo>
                            <a:pt x="3827721" y="1626781"/>
                          </a:lnTo>
                          <a:lnTo>
                            <a:pt x="3700130" y="1626781"/>
                          </a:lnTo>
                          <a:lnTo>
                            <a:pt x="3615070" y="1594884"/>
                          </a:lnTo>
                          <a:lnTo>
                            <a:pt x="3561907" y="1584251"/>
                          </a:lnTo>
                          <a:lnTo>
                            <a:pt x="3423684" y="1690577"/>
                          </a:lnTo>
                          <a:lnTo>
                            <a:pt x="3508744" y="1562986"/>
                          </a:lnTo>
                          <a:lnTo>
                            <a:pt x="3508744" y="1562986"/>
                          </a:lnTo>
                          <a:lnTo>
                            <a:pt x="3338623" y="1562986"/>
                          </a:lnTo>
                          <a:lnTo>
                            <a:pt x="3349256" y="1626781"/>
                          </a:lnTo>
                          <a:lnTo>
                            <a:pt x="3285461" y="1446028"/>
                          </a:lnTo>
                          <a:lnTo>
                            <a:pt x="3327991" y="1360967"/>
                          </a:lnTo>
                          <a:lnTo>
                            <a:pt x="3253563" y="1371600"/>
                          </a:lnTo>
                          <a:lnTo>
                            <a:pt x="3157870" y="1552353"/>
                          </a:lnTo>
                          <a:lnTo>
                            <a:pt x="3221665" y="1669311"/>
                          </a:lnTo>
                          <a:lnTo>
                            <a:pt x="3338623" y="1690577"/>
                          </a:lnTo>
                          <a:lnTo>
                            <a:pt x="3338623" y="1807535"/>
                          </a:lnTo>
                          <a:lnTo>
                            <a:pt x="3253563" y="1818167"/>
                          </a:lnTo>
                          <a:lnTo>
                            <a:pt x="3157870" y="1818167"/>
                          </a:lnTo>
                          <a:lnTo>
                            <a:pt x="3083442" y="1945758"/>
                          </a:lnTo>
                          <a:lnTo>
                            <a:pt x="3030279" y="1935125"/>
                          </a:lnTo>
                          <a:lnTo>
                            <a:pt x="2902689" y="2211572"/>
                          </a:lnTo>
                          <a:lnTo>
                            <a:pt x="2753833" y="2264735"/>
                          </a:lnTo>
                          <a:lnTo>
                            <a:pt x="2626242" y="2147777"/>
                          </a:lnTo>
                          <a:lnTo>
                            <a:pt x="2488019" y="2062716"/>
                          </a:lnTo>
                          <a:lnTo>
                            <a:pt x="2488019" y="1892595"/>
                          </a:lnTo>
                          <a:lnTo>
                            <a:pt x="2541182" y="1775637"/>
                          </a:lnTo>
                          <a:lnTo>
                            <a:pt x="2636875" y="1711842"/>
                          </a:lnTo>
                          <a:lnTo>
                            <a:pt x="2636875" y="1626781"/>
                          </a:lnTo>
                          <a:lnTo>
                            <a:pt x="2466754" y="1626781"/>
                          </a:lnTo>
                          <a:lnTo>
                            <a:pt x="2392326" y="1605516"/>
                          </a:lnTo>
                          <a:lnTo>
                            <a:pt x="2264735" y="1562986"/>
                          </a:lnTo>
                          <a:lnTo>
                            <a:pt x="2062716" y="1648046"/>
                          </a:lnTo>
                          <a:lnTo>
                            <a:pt x="1977656" y="1733107"/>
                          </a:lnTo>
                          <a:lnTo>
                            <a:pt x="1881963" y="1743739"/>
                          </a:lnTo>
                          <a:lnTo>
                            <a:pt x="1881963" y="1743739"/>
                          </a:lnTo>
                          <a:lnTo>
                            <a:pt x="1701210" y="1743739"/>
                          </a:lnTo>
                          <a:lnTo>
                            <a:pt x="1509823" y="1796902"/>
                          </a:lnTo>
                          <a:lnTo>
                            <a:pt x="1350335" y="1850065"/>
                          </a:lnTo>
                          <a:lnTo>
                            <a:pt x="1297172" y="1786270"/>
                          </a:lnTo>
                          <a:lnTo>
                            <a:pt x="1233377" y="1850065"/>
                          </a:lnTo>
                          <a:lnTo>
                            <a:pt x="1190847" y="2030818"/>
                          </a:lnTo>
                          <a:lnTo>
                            <a:pt x="1063256" y="2073349"/>
                          </a:lnTo>
                          <a:lnTo>
                            <a:pt x="1010093" y="2009553"/>
                          </a:lnTo>
                          <a:lnTo>
                            <a:pt x="733647" y="1988288"/>
                          </a:lnTo>
                          <a:lnTo>
                            <a:pt x="648586" y="2052084"/>
                          </a:lnTo>
                          <a:lnTo>
                            <a:pt x="723014" y="2158409"/>
                          </a:lnTo>
                          <a:lnTo>
                            <a:pt x="797442" y="2190307"/>
                          </a:lnTo>
                          <a:lnTo>
                            <a:pt x="914400" y="2137144"/>
                          </a:lnTo>
                          <a:lnTo>
                            <a:pt x="1020726" y="2190307"/>
                          </a:lnTo>
                          <a:lnTo>
                            <a:pt x="988828" y="2296632"/>
                          </a:lnTo>
                          <a:lnTo>
                            <a:pt x="871870" y="2381693"/>
                          </a:lnTo>
                          <a:lnTo>
                            <a:pt x="999461" y="2402958"/>
                          </a:lnTo>
                          <a:lnTo>
                            <a:pt x="1095154" y="2509284"/>
                          </a:lnTo>
                          <a:lnTo>
                            <a:pt x="1073889" y="2519916"/>
                          </a:lnTo>
                          <a:lnTo>
                            <a:pt x="372140" y="2519916"/>
                          </a:lnTo>
                          <a:lnTo>
                            <a:pt x="297712" y="2413590"/>
                          </a:lnTo>
                          <a:lnTo>
                            <a:pt x="244549" y="2445488"/>
                          </a:lnTo>
                          <a:lnTo>
                            <a:pt x="265814" y="2509284"/>
                          </a:lnTo>
                          <a:lnTo>
                            <a:pt x="287079" y="2519916"/>
                          </a:lnTo>
                          <a:lnTo>
                            <a:pt x="10633" y="2519916"/>
                          </a:lnTo>
                          <a:lnTo>
                            <a:pt x="0" y="2413590"/>
                          </a:lnTo>
                          <a:lnTo>
                            <a:pt x="21265" y="2307265"/>
                          </a:lnTo>
                          <a:lnTo>
                            <a:pt x="223284" y="2190307"/>
                          </a:lnTo>
                          <a:lnTo>
                            <a:pt x="372140" y="2200939"/>
                          </a:lnTo>
                          <a:lnTo>
                            <a:pt x="425303" y="2041451"/>
                          </a:lnTo>
                          <a:lnTo>
                            <a:pt x="595423" y="2009553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2" name="자유형: 도형 111">
                      <a:extLst>
                        <a:ext uri="{FF2B5EF4-FFF2-40B4-BE49-F238E27FC236}">
                          <a16:creationId xmlns:a16="http://schemas.microsoft.com/office/drawing/2014/main" id="{D8C2F10F-C7FA-4652-B167-E12CC4806F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777" y="5050465"/>
                      <a:ext cx="1063256" cy="712382"/>
                    </a:xfrm>
                    <a:custGeom>
                      <a:avLst/>
                      <a:gdLst>
                        <a:gd name="connsiteX0" fmla="*/ 978195 w 1063256"/>
                        <a:gd name="connsiteY0" fmla="*/ 191386 h 712382"/>
                        <a:gd name="connsiteX1" fmla="*/ 967563 w 1063256"/>
                        <a:gd name="connsiteY1" fmla="*/ 63795 h 712382"/>
                        <a:gd name="connsiteX2" fmla="*/ 829339 w 1063256"/>
                        <a:gd name="connsiteY2" fmla="*/ 10633 h 712382"/>
                        <a:gd name="connsiteX3" fmla="*/ 680483 w 1063256"/>
                        <a:gd name="connsiteY3" fmla="*/ 0 h 712382"/>
                        <a:gd name="connsiteX4" fmla="*/ 520995 w 1063256"/>
                        <a:gd name="connsiteY4" fmla="*/ 63795 h 712382"/>
                        <a:gd name="connsiteX5" fmla="*/ 510363 w 1063256"/>
                        <a:gd name="connsiteY5" fmla="*/ 191386 h 712382"/>
                        <a:gd name="connsiteX6" fmla="*/ 340242 w 1063256"/>
                        <a:gd name="connsiteY6" fmla="*/ 191386 h 712382"/>
                        <a:gd name="connsiteX7" fmla="*/ 255181 w 1063256"/>
                        <a:gd name="connsiteY7" fmla="*/ 106326 h 712382"/>
                        <a:gd name="connsiteX8" fmla="*/ 63795 w 1063256"/>
                        <a:gd name="connsiteY8" fmla="*/ 308344 h 712382"/>
                        <a:gd name="connsiteX9" fmla="*/ 0 w 1063256"/>
                        <a:gd name="connsiteY9" fmla="*/ 499730 h 712382"/>
                        <a:gd name="connsiteX10" fmla="*/ 31897 w 1063256"/>
                        <a:gd name="connsiteY10" fmla="*/ 680484 h 712382"/>
                        <a:gd name="connsiteX11" fmla="*/ 21265 w 1063256"/>
                        <a:gd name="connsiteY11" fmla="*/ 712382 h 712382"/>
                        <a:gd name="connsiteX12" fmla="*/ 255181 w 1063256"/>
                        <a:gd name="connsiteY12" fmla="*/ 712382 h 712382"/>
                        <a:gd name="connsiteX13" fmla="*/ 393404 w 1063256"/>
                        <a:gd name="connsiteY13" fmla="*/ 595423 h 712382"/>
                        <a:gd name="connsiteX14" fmla="*/ 435935 w 1063256"/>
                        <a:gd name="connsiteY14" fmla="*/ 510363 h 712382"/>
                        <a:gd name="connsiteX15" fmla="*/ 712381 w 1063256"/>
                        <a:gd name="connsiteY15" fmla="*/ 446568 h 712382"/>
                        <a:gd name="connsiteX16" fmla="*/ 808074 w 1063256"/>
                        <a:gd name="connsiteY16" fmla="*/ 574158 h 712382"/>
                        <a:gd name="connsiteX17" fmla="*/ 850604 w 1063256"/>
                        <a:gd name="connsiteY17" fmla="*/ 425302 h 712382"/>
                        <a:gd name="connsiteX18" fmla="*/ 999460 w 1063256"/>
                        <a:gd name="connsiteY18" fmla="*/ 297712 h 712382"/>
                        <a:gd name="connsiteX19" fmla="*/ 1063256 w 1063256"/>
                        <a:gd name="connsiteY19" fmla="*/ 223284 h 712382"/>
                        <a:gd name="connsiteX20" fmla="*/ 978195 w 1063256"/>
                        <a:gd name="connsiteY20" fmla="*/ 191386 h 7123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063256" h="712382">
                          <a:moveTo>
                            <a:pt x="978195" y="191386"/>
                          </a:moveTo>
                          <a:lnTo>
                            <a:pt x="967563" y="63795"/>
                          </a:lnTo>
                          <a:lnTo>
                            <a:pt x="829339" y="10633"/>
                          </a:lnTo>
                          <a:lnTo>
                            <a:pt x="680483" y="0"/>
                          </a:lnTo>
                          <a:lnTo>
                            <a:pt x="520995" y="63795"/>
                          </a:lnTo>
                          <a:lnTo>
                            <a:pt x="510363" y="191386"/>
                          </a:lnTo>
                          <a:lnTo>
                            <a:pt x="340242" y="191386"/>
                          </a:lnTo>
                          <a:lnTo>
                            <a:pt x="255181" y="106326"/>
                          </a:lnTo>
                          <a:lnTo>
                            <a:pt x="63795" y="308344"/>
                          </a:lnTo>
                          <a:lnTo>
                            <a:pt x="0" y="499730"/>
                          </a:lnTo>
                          <a:lnTo>
                            <a:pt x="31897" y="680484"/>
                          </a:lnTo>
                          <a:lnTo>
                            <a:pt x="21265" y="712382"/>
                          </a:lnTo>
                          <a:lnTo>
                            <a:pt x="255181" y="712382"/>
                          </a:lnTo>
                          <a:lnTo>
                            <a:pt x="393404" y="595423"/>
                          </a:lnTo>
                          <a:lnTo>
                            <a:pt x="435935" y="510363"/>
                          </a:lnTo>
                          <a:lnTo>
                            <a:pt x="712381" y="446568"/>
                          </a:lnTo>
                          <a:lnTo>
                            <a:pt x="808074" y="574158"/>
                          </a:lnTo>
                          <a:lnTo>
                            <a:pt x="850604" y="425302"/>
                          </a:lnTo>
                          <a:lnTo>
                            <a:pt x="999460" y="297712"/>
                          </a:lnTo>
                          <a:lnTo>
                            <a:pt x="1063256" y="223284"/>
                          </a:lnTo>
                          <a:lnTo>
                            <a:pt x="978195" y="191386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3" name="자유형: 도형 112">
                      <a:extLst>
                        <a:ext uri="{FF2B5EF4-FFF2-40B4-BE49-F238E27FC236}">
                          <a16:creationId xmlns:a16="http://schemas.microsoft.com/office/drawing/2014/main" id="{65EA9983-F199-49A5-82A8-AE4C3ED06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1767" y="4890977"/>
                      <a:ext cx="127591" cy="233916"/>
                    </a:xfrm>
                    <a:custGeom>
                      <a:avLst/>
                      <a:gdLst>
                        <a:gd name="connsiteX0" fmla="*/ 127591 w 127591"/>
                        <a:gd name="connsiteY0" fmla="*/ 0 h 233916"/>
                        <a:gd name="connsiteX1" fmla="*/ 0 w 127591"/>
                        <a:gd name="connsiteY1" fmla="*/ 170121 h 233916"/>
                        <a:gd name="connsiteX2" fmla="*/ 0 w 127591"/>
                        <a:gd name="connsiteY2" fmla="*/ 212651 h 233916"/>
                        <a:gd name="connsiteX3" fmla="*/ 85061 w 127591"/>
                        <a:gd name="connsiteY3" fmla="*/ 233916 h 233916"/>
                        <a:gd name="connsiteX4" fmla="*/ 95693 w 127591"/>
                        <a:gd name="connsiteY4" fmla="*/ 148856 h 233916"/>
                        <a:gd name="connsiteX5" fmla="*/ 95693 w 127591"/>
                        <a:gd name="connsiteY5" fmla="*/ 148856 h 233916"/>
                        <a:gd name="connsiteX6" fmla="*/ 127591 w 127591"/>
                        <a:gd name="connsiteY6" fmla="*/ 0 h 2339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7591" h="233916">
                          <a:moveTo>
                            <a:pt x="127591" y="0"/>
                          </a:moveTo>
                          <a:lnTo>
                            <a:pt x="0" y="170121"/>
                          </a:lnTo>
                          <a:lnTo>
                            <a:pt x="0" y="212651"/>
                          </a:lnTo>
                          <a:lnTo>
                            <a:pt x="85061" y="233916"/>
                          </a:lnTo>
                          <a:lnTo>
                            <a:pt x="95693" y="148856"/>
                          </a:lnTo>
                          <a:lnTo>
                            <a:pt x="95693" y="148856"/>
                          </a:lnTo>
                          <a:lnTo>
                            <a:pt x="127591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EDDC1107-4AF1-46E4-80D4-1B88583CE7F2}"/>
                  </a:ext>
                </a:extLst>
              </p:cNvPr>
              <p:cNvSpPr/>
              <p:nvPr/>
            </p:nvSpPr>
            <p:spPr>
              <a:xfrm>
                <a:off x="5211027" y="3280115"/>
                <a:ext cx="76200" cy="60325"/>
              </a:xfrm>
              <a:custGeom>
                <a:avLst/>
                <a:gdLst>
                  <a:gd name="connsiteX0" fmla="*/ 0 w 76200"/>
                  <a:gd name="connsiteY0" fmla="*/ 6350 h 60325"/>
                  <a:gd name="connsiteX1" fmla="*/ 9525 w 76200"/>
                  <a:gd name="connsiteY1" fmla="*/ 60325 h 60325"/>
                  <a:gd name="connsiteX2" fmla="*/ 76200 w 76200"/>
                  <a:gd name="connsiteY2" fmla="*/ 31750 h 60325"/>
                  <a:gd name="connsiteX3" fmla="*/ 50800 w 76200"/>
                  <a:gd name="connsiteY3" fmla="*/ 0 h 60325"/>
                  <a:gd name="connsiteX4" fmla="*/ 0 w 76200"/>
                  <a:gd name="connsiteY4" fmla="*/ 6350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60325">
                    <a:moveTo>
                      <a:pt x="0" y="6350"/>
                    </a:moveTo>
                    <a:lnTo>
                      <a:pt x="9525" y="60325"/>
                    </a:lnTo>
                    <a:lnTo>
                      <a:pt x="76200" y="31750"/>
                    </a:lnTo>
                    <a:lnTo>
                      <a:pt x="50800" y="0"/>
                    </a:lnTo>
                    <a:lnTo>
                      <a:pt x="0" y="635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C218A96F-B9BA-455D-A6F7-485A8D3791A4}"/>
                  </a:ext>
                </a:extLst>
              </p:cNvPr>
              <p:cNvSpPr/>
              <p:nvPr/>
            </p:nvSpPr>
            <p:spPr>
              <a:xfrm>
                <a:off x="5364088" y="3219322"/>
                <a:ext cx="44450" cy="50800"/>
              </a:xfrm>
              <a:custGeom>
                <a:avLst/>
                <a:gdLst>
                  <a:gd name="connsiteX0" fmla="*/ 28575 w 44450"/>
                  <a:gd name="connsiteY0" fmla="*/ 0 h 50800"/>
                  <a:gd name="connsiteX1" fmla="*/ 0 w 44450"/>
                  <a:gd name="connsiteY1" fmla="*/ 50800 h 50800"/>
                  <a:gd name="connsiteX2" fmla="*/ 44450 w 44450"/>
                  <a:gd name="connsiteY2" fmla="*/ 50800 h 50800"/>
                  <a:gd name="connsiteX3" fmla="*/ 28575 w 44450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0" h="50800">
                    <a:moveTo>
                      <a:pt x="28575" y="0"/>
                    </a:moveTo>
                    <a:lnTo>
                      <a:pt x="0" y="50800"/>
                    </a:lnTo>
                    <a:lnTo>
                      <a:pt x="44450" y="50800"/>
                    </a:lnTo>
                    <a:lnTo>
                      <a:pt x="2857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8" name="타원 117">
              <a:extLst>
                <a:ext uri="{FF2B5EF4-FFF2-40B4-BE49-F238E27FC236}">
                  <a16:creationId xmlns:a16="http://schemas.microsoft.com/office/drawing/2014/main" id="{7AA9D392-9747-4D59-8A53-5C273C83F881}"/>
                </a:ext>
              </a:extLst>
            </p:cNvPr>
            <p:cNvSpPr/>
            <p:nvPr/>
          </p:nvSpPr>
          <p:spPr>
            <a:xfrm>
              <a:off x="5986530" y="4772367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>
              <a:extLst>
                <a:ext uri="{FF2B5EF4-FFF2-40B4-BE49-F238E27FC236}">
                  <a16:creationId xmlns:a16="http://schemas.microsoft.com/office/drawing/2014/main" id="{C8752958-07DF-4E35-9D47-401804BFEF5A}"/>
                </a:ext>
              </a:extLst>
            </p:cNvPr>
            <p:cNvSpPr/>
            <p:nvPr/>
          </p:nvSpPr>
          <p:spPr>
            <a:xfrm>
              <a:off x="4662101" y="357331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437B07C4-1EF6-415D-845B-B9323DDEB222}"/>
                </a:ext>
              </a:extLst>
            </p:cNvPr>
            <p:cNvSpPr/>
            <p:nvPr/>
          </p:nvSpPr>
          <p:spPr>
            <a:xfrm>
              <a:off x="5376801" y="4361914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479A398A-29DA-4416-9705-3F6B801C1B7E}"/>
                </a:ext>
              </a:extLst>
            </p:cNvPr>
            <p:cNvSpPr/>
            <p:nvPr/>
          </p:nvSpPr>
          <p:spPr>
            <a:xfrm>
              <a:off x="5252976" y="4157126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1ECA8A39-8803-4F50-8C47-E023420579CC}"/>
                </a:ext>
              </a:extLst>
            </p:cNvPr>
            <p:cNvSpPr/>
            <p:nvPr/>
          </p:nvSpPr>
          <p:spPr>
            <a:xfrm>
              <a:off x="4800213" y="2744635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45E63901-52E3-4980-B28E-70335CE9D78C}"/>
                </a:ext>
              </a:extLst>
            </p:cNvPr>
            <p:cNvSpPr/>
            <p:nvPr/>
          </p:nvSpPr>
          <p:spPr>
            <a:xfrm>
              <a:off x="3894657" y="2258042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id="{D3C0EDB1-4D4D-43FB-A981-FD1E85492972}"/>
                </a:ext>
              </a:extLst>
            </p:cNvPr>
            <p:cNvSpPr/>
            <p:nvPr/>
          </p:nvSpPr>
          <p:spPr>
            <a:xfrm>
              <a:off x="3557286" y="250744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C9E6C435-F704-4982-A344-4F9357580EE8}"/>
                </a:ext>
              </a:extLst>
            </p:cNvPr>
            <p:cNvSpPr/>
            <p:nvPr/>
          </p:nvSpPr>
          <p:spPr>
            <a:xfrm>
              <a:off x="2874807" y="2920147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타원 142">
              <a:extLst>
                <a:ext uri="{FF2B5EF4-FFF2-40B4-BE49-F238E27FC236}">
                  <a16:creationId xmlns:a16="http://schemas.microsoft.com/office/drawing/2014/main" id="{D87F5662-BC96-4C67-9792-592E8FF1E4E6}"/>
                </a:ext>
              </a:extLst>
            </p:cNvPr>
            <p:cNvSpPr/>
            <p:nvPr/>
          </p:nvSpPr>
          <p:spPr>
            <a:xfrm>
              <a:off x="3242103" y="2173424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44">
              <a:extLst>
                <a:ext uri="{FF2B5EF4-FFF2-40B4-BE49-F238E27FC236}">
                  <a16:creationId xmlns:a16="http://schemas.microsoft.com/office/drawing/2014/main" id="{7939DF12-B0CB-4023-B35F-0D4266E94BCB}"/>
                </a:ext>
              </a:extLst>
            </p:cNvPr>
            <p:cNvSpPr/>
            <p:nvPr/>
          </p:nvSpPr>
          <p:spPr>
            <a:xfrm>
              <a:off x="3138329" y="3446156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76A0E695-1262-4FFA-ABD4-CDB186EBEED3}"/>
                </a:ext>
              </a:extLst>
            </p:cNvPr>
            <p:cNvSpPr/>
            <p:nvPr/>
          </p:nvSpPr>
          <p:spPr>
            <a:xfrm>
              <a:off x="3317719" y="3573310"/>
              <a:ext cx="52450" cy="52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906D15B-5403-4387-8623-DDFA5E51A163}"/>
                </a:ext>
              </a:extLst>
            </p:cNvPr>
            <p:cNvSpPr txBox="1"/>
            <p:nvPr/>
          </p:nvSpPr>
          <p:spPr>
            <a:xfrm>
              <a:off x="5206031" y="4399054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부산</a:t>
              </a:r>
              <a:endParaRPr lang="en-US" altLang="ko-KR" sz="9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9AE0F14-6F69-4FB2-AB95-75A365E2A78A}"/>
                </a:ext>
              </a:extLst>
            </p:cNvPr>
            <p:cNvSpPr txBox="1"/>
            <p:nvPr/>
          </p:nvSpPr>
          <p:spPr>
            <a:xfrm>
              <a:off x="5069173" y="3986084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대구</a:t>
              </a:r>
              <a:endParaRPr lang="en-US" altLang="ko-KR" sz="9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B0BEF4E-9FE3-4F33-848D-E78062775CBA}"/>
                </a:ext>
              </a:extLst>
            </p:cNvPr>
            <p:cNvSpPr txBox="1"/>
            <p:nvPr/>
          </p:nvSpPr>
          <p:spPr>
            <a:xfrm>
              <a:off x="4356682" y="3410647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인천</a:t>
              </a:r>
              <a:endParaRPr lang="en-US" altLang="ko-KR" sz="900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6F80BFF-2B1C-43EC-91C1-01D7AB1E2B2B}"/>
                </a:ext>
              </a:extLst>
            </p:cNvPr>
            <p:cNvSpPr txBox="1"/>
            <p:nvPr/>
          </p:nvSpPr>
          <p:spPr>
            <a:xfrm>
              <a:off x="4632781" y="3235056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한성</a:t>
              </a:r>
              <a:endParaRPr lang="en-US" altLang="ko-KR" sz="900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6F53EDB-FC51-490A-A293-3A2AACE9A8CD}"/>
                </a:ext>
              </a:extLst>
            </p:cNvPr>
            <p:cNvSpPr txBox="1"/>
            <p:nvPr/>
          </p:nvSpPr>
          <p:spPr>
            <a:xfrm>
              <a:off x="3988046" y="275607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평양</a:t>
              </a:r>
              <a:endParaRPr lang="en-US" altLang="ko-KR" sz="900" dirty="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BE0CBA6-6D34-440B-969B-7776B786FDFC}"/>
                </a:ext>
              </a:extLst>
            </p:cNvPr>
            <p:cNvSpPr txBox="1"/>
            <p:nvPr/>
          </p:nvSpPr>
          <p:spPr>
            <a:xfrm>
              <a:off x="2637321" y="293026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>
                  <a:solidFill>
                    <a:srgbClr val="970303"/>
                  </a:solidFill>
                </a:rPr>
                <a:t>여순</a:t>
              </a:r>
              <a:endParaRPr lang="en-US" altLang="ko-KR" sz="900" b="1" dirty="0">
                <a:solidFill>
                  <a:srgbClr val="970303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551256A-4F47-44C1-858D-22BD0E45840C}"/>
                </a:ext>
              </a:extLst>
            </p:cNvPr>
            <p:cNvSpPr txBox="1"/>
            <p:nvPr/>
          </p:nvSpPr>
          <p:spPr>
            <a:xfrm>
              <a:off x="2824903" y="347869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>
                  <a:solidFill>
                    <a:srgbClr val="970303"/>
                  </a:solidFill>
                </a:rPr>
                <a:t>위해</a:t>
              </a:r>
              <a:endParaRPr lang="en-US" altLang="ko-KR" sz="900" b="1" dirty="0">
                <a:solidFill>
                  <a:srgbClr val="970303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6AD57B22-DA61-4BCE-B761-F1FB5C515B37}"/>
                </a:ext>
              </a:extLst>
            </p:cNvPr>
            <p:cNvSpPr txBox="1"/>
            <p:nvPr/>
          </p:nvSpPr>
          <p:spPr>
            <a:xfrm>
              <a:off x="3162420" y="3599535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/>
                <a:t>영성</a:t>
              </a:r>
              <a:endParaRPr lang="en-US" altLang="ko-KR" sz="900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0832EB0-A9E2-4A13-BFAC-C0E1E8803815}"/>
                </a:ext>
              </a:extLst>
            </p:cNvPr>
            <p:cNvSpPr txBox="1"/>
            <p:nvPr/>
          </p:nvSpPr>
          <p:spPr>
            <a:xfrm>
              <a:off x="3707084" y="206158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단동</a:t>
              </a:r>
              <a:endParaRPr lang="en-US" altLang="ko-KR" sz="900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61D6535-3826-4AA1-AEBB-A771C3B1D600}"/>
                </a:ext>
              </a:extLst>
            </p:cNvPr>
            <p:cNvSpPr txBox="1"/>
            <p:nvPr/>
          </p:nvSpPr>
          <p:spPr>
            <a:xfrm>
              <a:off x="3873292" y="2251900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신의주</a:t>
              </a:r>
              <a:endParaRPr lang="en-US" altLang="ko-KR" sz="900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4E2F201-90B7-4803-A6EB-D2D1A49E503D}"/>
                </a:ext>
              </a:extLst>
            </p:cNvPr>
            <p:cNvSpPr txBox="1"/>
            <p:nvPr/>
          </p:nvSpPr>
          <p:spPr>
            <a:xfrm>
              <a:off x="3383490" y="2513803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고산</a:t>
              </a:r>
              <a:endParaRPr lang="en-US" altLang="ko-KR" sz="900" dirty="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902B507-7984-4371-A0F5-7F195E220A6E}"/>
                </a:ext>
              </a:extLst>
            </p:cNvPr>
            <p:cNvSpPr txBox="1"/>
            <p:nvPr/>
          </p:nvSpPr>
          <p:spPr>
            <a:xfrm>
              <a:off x="3016323" y="196919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영구</a:t>
              </a:r>
              <a:endParaRPr lang="en-US" altLang="ko-KR" sz="9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85DEA6-EF6A-4F7A-AA33-5E156308D798}"/>
                </a:ext>
              </a:extLst>
            </p:cNvPr>
            <p:cNvSpPr txBox="1"/>
            <p:nvPr/>
          </p:nvSpPr>
          <p:spPr>
            <a:xfrm>
              <a:off x="4511919" y="4085399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/>
                <a:t>공주</a:t>
              </a:r>
              <a:endParaRPr lang="en-US" altLang="ko-KR" sz="900" dirty="0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53A1CCC6-45F9-4043-BB40-B4DD06D87E1F}"/>
              </a:ext>
            </a:extLst>
          </p:cNvPr>
          <p:cNvGrpSpPr/>
          <p:nvPr/>
        </p:nvGrpSpPr>
        <p:grpSpPr>
          <a:xfrm>
            <a:off x="778906" y="815183"/>
            <a:ext cx="7680189" cy="4799713"/>
            <a:chOff x="-3155994" y="845294"/>
            <a:chExt cx="7652754" cy="4512689"/>
          </a:xfrm>
        </p:grpSpPr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05014DF7-8C03-46EA-AF8E-8E533806F686}"/>
                </a:ext>
              </a:extLst>
            </p:cNvPr>
            <p:cNvSpPr/>
            <p:nvPr/>
          </p:nvSpPr>
          <p:spPr>
            <a:xfrm>
              <a:off x="-3147383" y="1293810"/>
              <a:ext cx="7644143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313336F7-B2AD-4A92-9B6E-E9AF126C4B4D}"/>
                </a:ext>
              </a:extLst>
            </p:cNvPr>
            <p:cNvSpPr/>
            <p:nvPr/>
          </p:nvSpPr>
          <p:spPr>
            <a:xfrm>
              <a:off x="-3155994" y="845294"/>
              <a:ext cx="7652754" cy="448516"/>
            </a:xfrm>
            <a:prstGeom prst="rect">
              <a:avLst/>
            </a:prstGeom>
            <a:solidFill>
              <a:srgbClr val="AA9E84"/>
            </a:solidFill>
            <a:ln w="6350">
              <a:solidFill>
                <a:srgbClr val="AA9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마지막 점령</a:t>
              </a:r>
            </a:p>
          </p:txBody>
        </p:sp>
      </p:grpSp>
      <p:pic>
        <p:nvPicPr>
          <p:cNvPr id="91" name="그림 90">
            <a:extLst>
              <a:ext uri="{FF2B5EF4-FFF2-40B4-BE49-F238E27FC236}">
                <a16:creationId xmlns:a16="http://schemas.microsoft.com/office/drawing/2014/main" id="{8ABDC89E-014E-418B-82D2-FA4BE6D0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71" y="3951075"/>
            <a:ext cx="146410" cy="14641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70E1D9F3-3A0B-4708-BA29-003AB41B5586}"/>
              </a:ext>
            </a:extLst>
          </p:cNvPr>
          <p:cNvSpPr txBox="1"/>
          <p:nvPr/>
        </p:nvSpPr>
        <p:spPr>
          <a:xfrm>
            <a:off x="4461337" y="412983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아산</a:t>
            </a:r>
            <a:endParaRPr lang="en-US" altLang="ko-KR" sz="900" dirty="0"/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F9414FB1-1FC6-47D2-9EE0-977B26748595}"/>
              </a:ext>
            </a:extLst>
          </p:cNvPr>
          <p:cNvSpPr/>
          <p:nvPr/>
        </p:nvSpPr>
        <p:spPr>
          <a:xfrm>
            <a:off x="4771047" y="414666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E1B0AFA6-3CE4-43E0-B656-F6664B00E1E3}"/>
              </a:ext>
            </a:extLst>
          </p:cNvPr>
          <p:cNvSpPr/>
          <p:nvPr/>
        </p:nvSpPr>
        <p:spPr>
          <a:xfrm>
            <a:off x="4773099" y="431242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82F0E430-A49B-48FF-A533-7A399C5BA5A7}"/>
              </a:ext>
            </a:extLst>
          </p:cNvPr>
          <p:cNvSpPr/>
          <p:nvPr/>
        </p:nvSpPr>
        <p:spPr>
          <a:xfrm>
            <a:off x="4917007" y="42724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A555C2D0-AF17-467F-895D-2BF492923EF7}"/>
              </a:ext>
            </a:extLst>
          </p:cNvPr>
          <p:cNvSpPr/>
          <p:nvPr/>
        </p:nvSpPr>
        <p:spPr>
          <a:xfrm>
            <a:off x="5031307" y="40438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D5FF018-4269-4AD9-9037-1459F05E33D1}"/>
              </a:ext>
            </a:extLst>
          </p:cNvPr>
          <p:cNvSpPr txBox="1"/>
          <p:nvPr/>
        </p:nvSpPr>
        <p:spPr>
          <a:xfrm>
            <a:off x="4739579" y="4272487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대전</a:t>
            </a:r>
            <a:endParaRPr lang="en-US" altLang="ko-KR" sz="9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0AE1A9-2550-4CE4-A96D-AF6E9B31754D}"/>
              </a:ext>
            </a:extLst>
          </p:cNvPr>
          <p:cNvSpPr txBox="1"/>
          <p:nvPr/>
        </p:nvSpPr>
        <p:spPr>
          <a:xfrm>
            <a:off x="4865110" y="406434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충주</a:t>
            </a:r>
            <a:endParaRPr lang="en-US" altLang="ko-KR" sz="900" dirty="0"/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F2DE7CD6-1B23-4906-9D17-BD80E17A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49" y="2949967"/>
            <a:ext cx="146410" cy="146410"/>
          </a:xfrm>
          <a:prstGeom prst="rect">
            <a:avLst/>
          </a:prstGeom>
        </p:spPr>
      </p:pic>
      <p:sp>
        <p:nvSpPr>
          <p:cNvPr id="115" name="타원 114">
            <a:extLst>
              <a:ext uri="{FF2B5EF4-FFF2-40B4-BE49-F238E27FC236}">
                <a16:creationId xmlns:a16="http://schemas.microsoft.com/office/drawing/2014/main" id="{1D4469C0-EF3E-4145-8A9F-EF21571BADBE}"/>
              </a:ext>
            </a:extLst>
          </p:cNvPr>
          <p:cNvSpPr/>
          <p:nvPr/>
        </p:nvSpPr>
        <p:spPr>
          <a:xfrm>
            <a:off x="4792857" y="366962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210FDB6C-924A-47AA-9EA6-3D0F49F189A0}"/>
              </a:ext>
            </a:extLst>
          </p:cNvPr>
          <p:cNvSpPr/>
          <p:nvPr/>
        </p:nvSpPr>
        <p:spPr>
          <a:xfrm>
            <a:off x="4305726" y="325934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타원 124">
            <a:extLst>
              <a:ext uri="{FF2B5EF4-FFF2-40B4-BE49-F238E27FC236}">
                <a16:creationId xmlns:a16="http://schemas.microsoft.com/office/drawing/2014/main" id="{D0B916DC-56A5-4590-90E8-4BAB32E643DF}"/>
              </a:ext>
            </a:extLst>
          </p:cNvPr>
          <p:cNvSpPr/>
          <p:nvPr/>
        </p:nvSpPr>
        <p:spPr>
          <a:xfrm>
            <a:off x="4324776" y="308789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14434198-DC6C-4C84-9C61-D045D2C8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90" y="4016315"/>
            <a:ext cx="146410" cy="146410"/>
          </a:xfrm>
          <a:prstGeom prst="rect">
            <a:avLst/>
          </a:prstGeom>
        </p:spPr>
      </p:pic>
      <p:sp>
        <p:nvSpPr>
          <p:cNvPr id="84" name="타원 83">
            <a:extLst>
              <a:ext uri="{FF2B5EF4-FFF2-40B4-BE49-F238E27FC236}">
                <a16:creationId xmlns:a16="http://schemas.microsoft.com/office/drawing/2014/main" id="{84AF5BC6-271E-41DC-8A8D-A5673F634023}"/>
              </a:ext>
            </a:extLst>
          </p:cNvPr>
          <p:cNvSpPr/>
          <p:nvPr/>
        </p:nvSpPr>
        <p:spPr>
          <a:xfrm>
            <a:off x="4119988" y="2759282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9A154BB7-52D4-48B8-BADC-92D114BF09D3}"/>
              </a:ext>
            </a:extLst>
          </p:cNvPr>
          <p:cNvSpPr/>
          <p:nvPr/>
        </p:nvSpPr>
        <p:spPr>
          <a:xfrm>
            <a:off x="3944513" y="2685206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A878BB22-44A4-4150-8BCC-024CCE1BCDAA}"/>
              </a:ext>
            </a:extLst>
          </p:cNvPr>
          <p:cNvSpPr/>
          <p:nvPr/>
        </p:nvSpPr>
        <p:spPr>
          <a:xfrm>
            <a:off x="3770423" y="267763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5" name="그림 94">
            <a:extLst>
              <a:ext uri="{FF2B5EF4-FFF2-40B4-BE49-F238E27FC236}">
                <a16:creationId xmlns:a16="http://schemas.microsoft.com/office/drawing/2014/main" id="{47A7BB9B-DA3A-4D71-BE9D-E955C133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20" y="3060610"/>
            <a:ext cx="146410" cy="14641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D82BEDE-204F-4B8C-84EC-E0490491D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1910" y="3350738"/>
            <a:ext cx="313050" cy="31305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CE12DC55-A4A4-4AEC-9586-9BACB1D2AF09}"/>
              </a:ext>
            </a:extLst>
          </p:cNvPr>
          <p:cNvGrpSpPr/>
          <p:nvPr/>
        </p:nvGrpSpPr>
        <p:grpSpPr>
          <a:xfrm>
            <a:off x="1832833" y="3608430"/>
            <a:ext cx="1431390" cy="750576"/>
            <a:chOff x="1832833" y="3608430"/>
            <a:chExt cx="1431390" cy="750576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FDC6B07-BDD2-48AF-8BD7-F67F522613B1}"/>
                </a:ext>
              </a:extLst>
            </p:cNvPr>
            <p:cNvGrpSpPr/>
            <p:nvPr/>
          </p:nvGrpSpPr>
          <p:grpSpPr>
            <a:xfrm>
              <a:off x="1832833" y="3693632"/>
              <a:ext cx="1356462" cy="665374"/>
              <a:chOff x="1832833" y="3693632"/>
              <a:chExt cx="1356462" cy="665374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207889D0-243C-4E83-85E1-C4238D513DF0}"/>
                  </a:ext>
                </a:extLst>
              </p:cNvPr>
              <p:cNvSpPr/>
              <p:nvPr/>
            </p:nvSpPr>
            <p:spPr>
              <a:xfrm>
                <a:off x="2705100" y="3693632"/>
                <a:ext cx="359545" cy="154468"/>
              </a:xfrm>
              <a:custGeom>
                <a:avLst/>
                <a:gdLst>
                  <a:gd name="connsiteX0" fmla="*/ 830580 w 830580"/>
                  <a:gd name="connsiteY0" fmla="*/ 0 h 617220"/>
                  <a:gd name="connsiteX1" fmla="*/ 0 w 830580"/>
                  <a:gd name="connsiteY1" fmla="*/ 617220 h 617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0580" h="617220">
                    <a:moveTo>
                      <a:pt x="830580" y="0"/>
                    </a:moveTo>
                    <a:lnTo>
                      <a:pt x="0" y="61722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465EF7-5ACF-44B2-904D-242C635234C8}"/>
                  </a:ext>
                </a:extLst>
              </p:cNvPr>
              <p:cNvSpPr txBox="1"/>
              <p:nvPr/>
            </p:nvSpPr>
            <p:spPr>
              <a:xfrm>
                <a:off x="1832833" y="3851175"/>
                <a:ext cx="135646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1895</a:t>
                </a:r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년 </a:t>
                </a:r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1.20 ~ 2.20.</a:t>
                </a:r>
              </a:p>
              <a:p>
                <a:pPr algn="ctr"/>
                <a:r>
                  <a:rPr lang="ko-KR" altLang="en-US" sz="900" dirty="0" err="1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위해위</a:t>
                </a:r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 전투</a:t>
                </a:r>
                <a:endParaRPr lang="en-US" altLang="ko-KR" sz="9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ctr"/>
                <a:r>
                  <a:rPr lang="ko-KR" altLang="en-US" sz="900" dirty="0">
                    <a:solidFill>
                      <a:srgbClr val="970303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승리</a:t>
                </a:r>
              </a:p>
            </p:txBody>
          </p:sp>
        </p:grpSp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18151321-DBC2-4DFC-9507-C2501C53F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13" y="3608430"/>
              <a:ext cx="146410" cy="14641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8BB2553E-E08A-46D5-AB55-5BEB0C135521}"/>
              </a:ext>
            </a:extLst>
          </p:cNvPr>
          <p:cNvGrpSpPr/>
          <p:nvPr/>
        </p:nvGrpSpPr>
        <p:grpSpPr>
          <a:xfrm>
            <a:off x="2979420" y="3246120"/>
            <a:ext cx="588949" cy="497601"/>
            <a:chOff x="2979420" y="3246120"/>
            <a:chExt cx="588949" cy="497601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E9212550-9E6E-46B2-89E6-FC440C667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013" y="3438365"/>
              <a:ext cx="305356" cy="305356"/>
            </a:xfrm>
            <a:prstGeom prst="rect">
              <a:avLst/>
            </a:prstGeom>
          </p:spPr>
        </p:pic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3EE3C6AC-DAAA-41E4-B3B0-B4F775200C24}"/>
                </a:ext>
              </a:extLst>
            </p:cNvPr>
            <p:cNvSpPr/>
            <p:nvPr/>
          </p:nvSpPr>
          <p:spPr>
            <a:xfrm>
              <a:off x="2979420" y="3246120"/>
              <a:ext cx="373380" cy="228600"/>
            </a:xfrm>
            <a:custGeom>
              <a:avLst/>
              <a:gdLst>
                <a:gd name="connsiteX0" fmla="*/ 0 w 373380"/>
                <a:gd name="connsiteY0" fmla="*/ 0 h 228600"/>
                <a:gd name="connsiteX1" fmla="*/ 373380 w 373380"/>
                <a:gd name="connsiteY1" fmla="*/ 121920 h 228600"/>
                <a:gd name="connsiteX2" fmla="*/ 365760 w 373380"/>
                <a:gd name="connsiteY2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80" h="228600">
                  <a:moveTo>
                    <a:pt x="0" y="0"/>
                  </a:moveTo>
                  <a:lnTo>
                    <a:pt x="373380" y="121920"/>
                  </a:lnTo>
                  <a:lnTo>
                    <a:pt x="365760" y="228600"/>
                  </a:lnTo>
                </a:path>
              </a:pathLst>
            </a:custGeom>
            <a:noFill/>
            <a:ln>
              <a:solidFill>
                <a:srgbClr val="97030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8362AA7F-6A64-4D80-B9AF-93695898B8A4}"/>
              </a:ext>
            </a:extLst>
          </p:cNvPr>
          <p:cNvSpPr txBox="1"/>
          <p:nvPr/>
        </p:nvSpPr>
        <p:spPr>
          <a:xfrm>
            <a:off x="5988135" y="490244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시모노세키</a:t>
            </a:r>
            <a:endParaRPr lang="en-US" altLang="ko-KR" sz="900" dirty="0"/>
          </a:p>
        </p:txBody>
      </p:sp>
      <p:sp>
        <p:nvSpPr>
          <p:cNvPr id="120" name="자유형: 도형 119">
            <a:extLst>
              <a:ext uri="{FF2B5EF4-FFF2-40B4-BE49-F238E27FC236}">
                <a16:creationId xmlns:a16="http://schemas.microsoft.com/office/drawing/2014/main" id="{E58E258B-A933-4513-AF05-B404BC5FCA66}"/>
              </a:ext>
            </a:extLst>
          </p:cNvPr>
          <p:cNvSpPr/>
          <p:nvPr/>
        </p:nvSpPr>
        <p:spPr>
          <a:xfrm>
            <a:off x="3477532" y="3787808"/>
            <a:ext cx="2511788" cy="1294731"/>
          </a:xfrm>
          <a:custGeom>
            <a:avLst/>
            <a:gdLst>
              <a:gd name="connsiteX0" fmla="*/ 2377440 w 2377440"/>
              <a:gd name="connsiteY0" fmla="*/ 1813560 h 1866900"/>
              <a:gd name="connsiteX1" fmla="*/ 777240 w 2377440"/>
              <a:gd name="connsiteY1" fmla="*/ 1866900 h 1866900"/>
              <a:gd name="connsiteX2" fmla="*/ 45720 w 2377440"/>
              <a:gd name="connsiteY2" fmla="*/ 624840 h 1866900"/>
              <a:gd name="connsiteX3" fmla="*/ 0 w 2377440"/>
              <a:gd name="connsiteY3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866900">
                <a:moveTo>
                  <a:pt x="2377440" y="1813560"/>
                </a:moveTo>
                <a:lnTo>
                  <a:pt x="777240" y="1866900"/>
                </a:lnTo>
                <a:lnTo>
                  <a:pt x="45720" y="62484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7030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AC30E0BF-8D0F-43E0-A1B6-9D054A703BB5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0F3EB590-99E5-46ED-9676-D7FFC07717D8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EF59E58A-ABBE-4F9F-8B0F-3FBA7285311D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868A507A-EE82-40E6-88EA-FD8D9A802168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029E8F5B-B2BE-4926-9B9B-B8D3492B0104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667779D1-07F7-4D2B-A733-DB56AC277D25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9" name="타원 128">
              <a:extLst>
                <a:ext uri="{FF2B5EF4-FFF2-40B4-BE49-F238E27FC236}">
                  <a16:creationId xmlns:a16="http://schemas.microsoft.com/office/drawing/2014/main" id="{15351887-7D2A-43DC-A24E-7DA38755791B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7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63254-B797-4A64-8116-FC9A6ADCE151}"/>
              </a:ext>
            </a:extLst>
          </p:cNvPr>
          <p:cNvSpPr txBox="1"/>
          <p:nvPr/>
        </p:nvSpPr>
        <p:spPr>
          <a:xfrm>
            <a:off x="698916" y="27710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이후</a:t>
            </a:r>
            <a:endParaRPr lang="ko-KR" altLang="en-US" sz="20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F1676B0-4D5D-4610-A36A-2ABBB5D7E7FD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D4931B7-ECCF-4B8E-978D-10BAFD1C1A3A}"/>
              </a:ext>
            </a:extLst>
          </p:cNvPr>
          <p:cNvGrpSpPr/>
          <p:nvPr/>
        </p:nvGrpSpPr>
        <p:grpSpPr>
          <a:xfrm>
            <a:off x="2330404" y="759876"/>
            <a:ext cx="4483192" cy="4627296"/>
            <a:chOff x="2330404" y="759876"/>
            <a:chExt cx="4483192" cy="462729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D38E3304-4404-4D0D-97AB-91E01E160F98}"/>
                </a:ext>
              </a:extLst>
            </p:cNvPr>
            <p:cNvGrpSpPr/>
            <p:nvPr/>
          </p:nvGrpSpPr>
          <p:grpSpPr>
            <a:xfrm>
              <a:off x="2330404" y="759876"/>
              <a:ext cx="4483192" cy="4627296"/>
              <a:chOff x="698915" y="845294"/>
              <a:chExt cx="3797845" cy="4512689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1D92CEAF-7146-44A6-BC0A-2F29BF7D97C6}"/>
                  </a:ext>
                </a:extLst>
              </p:cNvPr>
              <p:cNvSpPr/>
              <p:nvPr/>
            </p:nvSpPr>
            <p:spPr>
              <a:xfrm>
                <a:off x="698917" y="1293810"/>
                <a:ext cx="3797843" cy="4064173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75A1D75A-59AF-4FD6-AB5D-0D4C1338BE0F}"/>
                  </a:ext>
                </a:extLst>
              </p:cNvPr>
              <p:cNvSpPr/>
              <p:nvPr/>
            </p:nvSpPr>
            <p:spPr>
              <a:xfrm>
                <a:off x="698915" y="845294"/>
                <a:ext cx="3797845" cy="448516"/>
              </a:xfrm>
              <a:prstGeom prst="rect">
                <a:avLst/>
              </a:prstGeom>
              <a:solidFill>
                <a:srgbClr val="AA9E84"/>
              </a:solidFill>
              <a:ln w="6350">
                <a:solidFill>
                  <a:srgbClr val="AA9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err="1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시모노세키</a:t>
                </a:r>
                <a:r>
                  <a:rPr lang="ko-KR" altLang="en-US" b="1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 조약 내용</a:t>
                </a:r>
              </a:p>
            </p:txBody>
          </p:sp>
        </p:grp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1F8DF72F-DACF-4AC9-B5CD-765FF6140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153" y="1354742"/>
              <a:ext cx="3309172" cy="1948735"/>
            </a:xfrm>
            <a:prstGeom prst="rect">
              <a:avLst/>
            </a:prstGeom>
          </p:spPr>
        </p:pic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470DF00E-A374-43D5-B533-7F44CEF4C12A}"/>
                </a:ext>
              </a:extLst>
            </p:cNvPr>
            <p:cNvSpPr/>
            <p:nvPr/>
          </p:nvSpPr>
          <p:spPr>
            <a:xfrm>
              <a:off x="2483768" y="3515276"/>
              <a:ext cx="420576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/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1. 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대만과 </a:t>
              </a:r>
              <a:r>
                <a:rPr lang="ko-KR" altLang="en-US" dirty="0" err="1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펑후제도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및 주변 섬 식민지</a:t>
              </a:r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.</a:t>
              </a:r>
            </a:p>
            <a:p>
              <a:pPr algn="dist" fontAlgn="base"/>
              <a:endPara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pPr algn="dist" fontAlgn="base"/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2. 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배상금 </a:t>
              </a:r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억 냥</a:t>
              </a:r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.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일본의 </a:t>
              </a:r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4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 치 예산</a:t>
              </a:r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</a:p>
            <a:p>
              <a:pPr algn="dist" fontAlgn="base"/>
              <a:endPara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pPr algn="dist" fontAlgn="base"/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3. 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청국은 조선으로부터 종주권을 영구히 포  </a:t>
              </a:r>
              <a:endPara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pPr algn="dist" fontAlgn="base"/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   </a:t>
              </a:r>
              <a:r>
                <a:rPr lang="en-US" altLang="ko-KR" sz="8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기하고</a:t>
              </a:r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, 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조선의 완전한 해방을 승인한다</a:t>
              </a:r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.</a:t>
              </a: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D811760-6991-4C00-8EEE-780CB0DFA2C2}"/>
                </a:ext>
              </a:extLst>
            </p:cNvPr>
            <p:cNvCxnSpPr>
              <a:cxnSpLocks/>
            </p:cNvCxnSpPr>
            <p:nvPr/>
          </p:nvCxnSpPr>
          <p:spPr>
            <a:xfrm>
              <a:off x="2330404" y="3425609"/>
              <a:ext cx="448319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6460BF3-E157-413E-A393-E23894A0AA31}"/>
              </a:ext>
            </a:extLst>
          </p:cNvPr>
          <p:cNvSpPr txBox="1"/>
          <p:nvPr/>
        </p:nvSpPr>
        <p:spPr>
          <a:xfrm>
            <a:off x="3389142" y="3180599"/>
            <a:ext cx="235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시모노세키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 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algn="ctr"/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강화조약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C5398C8-5318-4CAB-BDDB-24DCAC4416BF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B537D1AB-F036-4B61-90A8-4095546FDEAB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B089599-1C4D-4665-855A-F5B8B3F01622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299EE1D6-E899-4297-BAE1-45D3369F222E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022154E2-13F6-4102-9463-210DB59EE7D2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9BCA3A6-75C1-40BC-8990-B4AB1D863529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D037162-AEF0-441A-B177-FF2DA8CBA464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8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63254-B797-4A64-8116-FC9A6ADCE151}"/>
              </a:ext>
            </a:extLst>
          </p:cNvPr>
          <p:cNvSpPr txBox="1"/>
          <p:nvPr/>
        </p:nvSpPr>
        <p:spPr>
          <a:xfrm>
            <a:off x="698916" y="27710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이후</a:t>
            </a:r>
            <a:endParaRPr lang="ko-KR" altLang="en-US" sz="20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F1676B0-4D5D-4610-A36A-2ABBB5D7E7FD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688CE42-A17E-4B6C-BB2B-81D35FEB7B1D}"/>
              </a:ext>
            </a:extLst>
          </p:cNvPr>
          <p:cNvGrpSpPr/>
          <p:nvPr/>
        </p:nvGrpSpPr>
        <p:grpSpPr>
          <a:xfrm>
            <a:off x="1040748" y="3062420"/>
            <a:ext cx="2634971" cy="1828272"/>
            <a:chOff x="1040748" y="3062420"/>
            <a:chExt cx="2634971" cy="1828272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FFA90C83-D510-411B-B877-7EE10510F86E}"/>
                </a:ext>
              </a:extLst>
            </p:cNvPr>
            <p:cNvGrpSpPr/>
            <p:nvPr/>
          </p:nvGrpSpPr>
          <p:grpSpPr>
            <a:xfrm>
              <a:off x="1040748" y="3062420"/>
              <a:ext cx="1494320" cy="1828272"/>
              <a:chOff x="1223628" y="3428050"/>
              <a:chExt cx="1494320" cy="1828272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C6670E48-0651-4708-9C15-EC18CA2B1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7158" y="3806298"/>
                <a:ext cx="930958" cy="61951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D7AF4A-D07D-4979-A58F-5F40CA41ED4D}"/>
                  </a:ext>
                </a:extLst>
              </p:cNvPr>
              <p:cNvSpPr txBox="1"/>
              <p:nvPr/>
            </p:nvSpPr>
            <p:spPr>
              <a:xfrm>
                <a:off x="1376121" y="4397682"/>
                <a:ext cx="1233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solidFill>
                      <a:srgbClr val="97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일본의 승리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2F6DE1-D0EB-44C6-BF77-3DC3B960EC7E}"/>
                  </a:ext>
                </a:extLst>
              </p:cNvPr>
              <p:cNvSpPr txBox="1"/>
              <p:nvPr/>
            </p:nvSpPr>
            <p:spPr>
              <a:xfrm>
                <a:off x="1223628" y="4733102"/>
                <a:ext cx="14943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“</a:t>
                </a:r>
                <a:r>
                  <a:rPr lang="ko-KR" altLang="en-US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청나라를 상대로 </a:t>
                </a:r>
                <a:endPara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ctr"/>
                <a:r>
                  <a:rPr lang="ko-KR" altLang="en-US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연전연승</a:t>
                </a:r>
                <a:r>
                  <a:rPr lang="en-US" altLang="ko-KR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”</a:t>
                </a:r>
                <a:endPara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1207CC-6FE8-4319-85AD-2BEC0AB3334A}"/>
                  </a:ext>
                </a:extLst>
              </p:cNvPr>
              <p:cNvSpPr txBox="1"/>
              <p:nvPr/>
            </p:nvSpPr>
            <p:spPr>
              <a:xfrm>
                <a:off x="1493942" y="3428050"/>
                <a:ext cx="997389" cy="369332"/>
              </a:xfrm>
              <a:prstGeom prst="rect">
                <a:avLst/>
              </a:prstGeom>
              <a:solidFill>
                <a:srgbClr val="F2F2F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청</a:t>
                </a:r>
                <a:r>
                  <a:rPr lang="ko-KR" altLang="en-US" dirty="0">
                    <a:solidFill>
                      <a:srgbClr val="97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일</a:t>
                </a:r>
                <a:r>
                  <a:rPr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전쟁</a:t>
                </a:r>
              </a:p>
            </p:txBody>
          </p:sp>
        </p:grp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506A6E64-5818-43E2-A716-120DF93D8A09}"/>
                </a:ext>
              </a:extLst>
            </p:cNvPr>
            <p:cNvSpPr/>
            <p:nvPr/>
          </p:nvSpPr>
          <p:spPr>
            <a:xfrm>
              <a:off x="2578439" y="3969393"/>
              <a:ext cx="1097280" cy="472440"/>
            </a:xfrm>
            <a:custGeom>
              <a:avLst/>
              <a:gdLst>
                <a:gd name="connsiteX0" fmla="*/ 0 w 1097280"/>
                <a:gd name="connsiteY0" fmla="*/ 472440 h 472440"/>
                <a:gd name="connsiteX1" fmla="*/ 1097280 w 1097280"/>
                <a:gd name="connsiteY1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280" h="472440">
                  <a:moveTo>
                    <a:pt x="0" y="472440"/>
                  </a:moveTo>
                  <a:lnTo>
                    <a:pt x="109728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BDDA104-C307-46AE-8500-4651C434C39A}"/>
              </a:ext>
            </a:extLst>
          </p:cNvPr>
          <p:cNvGrpSpPr/>
          <p:nvPr/>
        </p:nvGrpSpPr>
        <p:grpSpPr>
          <a:xfrm>
            <a:off x="3841867" y="1109285"/>
            <a:ext cx="1470274" cy="2070925"/>
            <a:chOff x="3841867" y="1109285"/>
            <a:chExt cx="1470274" cy="2070925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1BF94235-C2D4-4161-9188-283DBEDA4C12}"/>
                </a:ext>
              </a:extLst>
            </p:cNvPr>
            <p:cNvGrpSpPr/>
            <p:nvPr/>
          </p:nvGrpSpPr>
          <p:grpSpPr>
            <a:xfrm>
              <a:off x="3841867" y="1109285"/>
              <a:ext cx="1470274" cy="1532917"/>
              <a:chOff x="3745746" y="1474915"/>
              <a:chExt cx="1470274" cy="153291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DDE52E-B936-4A30-A54E-44E7CB61C2F5}"/>
                  </a:ext>
                </a:extLst>
              </p:cNvPr>
              <p:cNvSpPr txBox="1"/>
              <p:nvPr/>
            </p:nvSpPr>
            <p:spPr>
              <a:xfrm>
                <a:off x="3745746" y="2484612"/>
                <a:ext cx="14702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“</a:t>
                </a:r>
                <a:r>
                  <a:rPr lang="ko-KR" altLang="en-US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중국을 혼자 차지</a:t>
                </a:r>
                <a:endPara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r>
                  <a:rPr lang="ko-KR" altLang="en-US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 </a:t>
                </a:r>
                <a:r>
                  <a:rPr lang="ko-KR" altLang="en-US" sz="1400" dirty="0" err="1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하는건</a:t>
                </a:r>
                <a:r>
                  <a:rPr lang="ko-KR" altLang="en-US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 아니야</a:t>
                </a:r>
                <a:r>
                  <a:rPr lang="en-US" altLang="ko-KR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?”</a:t>
                </a:r>
                <a:endPara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693580-8AEF-4C2A-916D-FD68EBB343F7}"/>
                  </a:ext>
                </a:extLst>
              </p:cNvPr>
              <p:cNvSpPr txBox="1"/>
              <p:nvPr/>
            </p:nvSpPr>
            <p:spPr>
              <a:xfrm>
                <a:off x="3998714" y="1474915"/>
                <a:ext cx="997389" cy="369332"/>
              </a:xfrm>
              <a:prstGeom prst="rect">
                <a:avLst/>
              </a:prstGeom>
              <a:solidFill>
                <a:srgbClr val="F2F2F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서양열강</a:t>
                </a:r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CF3700D2-93D4-436C-8DE4-2BC5F35A4597}"/>
                  </a:ext>
                </a:extLst>
              </p:cNvPr>
              <p:cNvGrpSpPr/>
              <p:nvPr/>
            </p:nvGrpSpPr>
            <p:grpSpPr>
              <a:xfrm>
                <a:off x="4044485" y="1857999"/>
                <a:ext cx="905756" cy="612100"/>
                <a:chOff x="4030881" y="2336801"/>
                <a:chExt cx="970977" cy="656176"/>
              </a:xfrm>
            </p:grpSpPr>
            <p:pic>
              <p:nvPicPr>
                <p:cNvPr id="37" name="그림 36">
                  <a:extLst>
                    <a:ext uri="{FF2B5EF4-FFF2-40B4-BE49-F238E27FC236}">
                      <a16:creationId xmlns:a16="http://schemas.microsoft.com/office/drawing/2014/main" id="{42B71055-56A8-4C1A-8DF6-09BF71B31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0881" y="2342927"/>
                  <a:ext cx="965222" cy="650049"/>
                </a:xfrm>
                <a:prstGeom prst="rect">
                  <a:avLst/>
                </a:prstGeom>
              </p:spPr>
            </p:pic>
            <p:pic>
              <p:nvPicPr>
                <p:cNvPr id="39" name="그림 38">
                  <a:extLst>
                    <a:ext uri="{FF2B5EF4-FFF2-40B4-BE49-F238E27FC236}">
                      <a16:creationId xmlns:a16="http://schemas.microsoft.com/office/drawing/2014/main" id="{E8A0C4AF-B9B3-4387-8480-F0F88524C4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734"/>
                <a:stretch/>
              </p:blipFill>
              <p:spPr>
                <a:xfrm>
                  <a:off x="4625339" y="2342148"/>
                  <a:ext cx="376519" cy="650049"/>
                </a:xfrm>
                <a:prstGeom prst="rect">
                  <a:avLst/>
                </a:prstGeom>
              </p:spPr>
            </p:pic>
            <p:pic>
              <p:nvPicPr>
                <p:cNvPr id="35" name="그림 34">
                  <a:extLst>
                    <a:ext uri="{FF2B5EF4-FFF2-40B4-BE49-F238E27FC236}">
                      <a16:creationId xmlns:a16="http://schemas.microsoft.com/office/drawing/2014/main" id="{CE6B3F63-ED90-4FC7-8116-C2A772E0EA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964" t="-977" r="33884" b="977"/>
                <a:stretch/>
              </p:blipFill>
              <p:spPr>
                <a:xfrm>
                  <a:off x="4349749" y="2336801"/>
                  <a:ext cx="323851" cy="656176"/>
                </a:xfrm>
                <a:prstGeom prst="rect">
                  <a:avLst/>
                </a:prstGeom>
              </p:spPr>
            </p:pic>
          </p:grpSp>
        </p:grp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66E5DA79-02AD-4BE7-88BA-8309C99AB89E}"/>
                </a:ext>
              </a:extLst>
            </p:cNvPr>
            <p:cNvSpPr/>
            <p:nvPr/>
          </p:nvSpPr>
          <p:spPr>
            <a:xfrm>
              <a:off x="4571601" y="2723010"/>
              <a:ext cx="0" cy="457200"/>
            </a:xfrm>
            <a:custGeom>
              <a:avLst/>
              <a:gdLst>
                <a:gd name="connsiteX0" fmla="*/ 0 w 0"/>
                <a:gd name="connsiteY0" fmla="*/ 457200 h 457200"/>
                <a:gd name="connsiteX1" fmla="*/ 0 w 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57200">
                  <a:moveTo>
                    <a:pt x="0" y="457200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B4502C4-B46C-4227-9428-9FB1148CA9C7}"/>
              </a:ext>
            </a:extLst>
          </p:cNvPr>
          <p:cNvGrpSpPr/>
          <p:nvPr/>
        </p:nvGrpSpPr>
        <p:grpSpPr>
          <a:xfrm>
            <a:off x="5472020" y="3062420"/>
            <a:ext cx="2682548" cy="1822310"/>
            <a:chOff x="5472020" y="3062420"/>
            <a:chExt cx="2682548" cy="1822310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34BE255A-4862-4779-B69A-0E9F72C800DD}"/>
                </a:ext>
              </a:extLst>
            </p:cNvPr>
            <p:cNvGrpSpPr/>
            <p:nvPr/>
          </p:nvGrpSpPr>
          <p:grpSpPr>
            <a:xfrm>
              <a:off x="6622468" y="3062420"/>
              <a:ext cx="1532100" cy="1822310"/>
              <a:chOff x="6317668" y="3428050"/>
              <a:chExt cx="1532100" cy="1822310"/>
            </a:xfrm>
          </p:grpSpPr>
          <p:pic>
            <p:nvPicPr>
              <p:cNvPr id="46" name="그림 45">
                <a:extLst>
                  <a:ext uri="{FF2B5EF4-FFF2-40B4-BE49-F238E27FC236}">
                    <a16:creationId xmlns:a16="http://schemas.microsoft.com/office/drawing/2014/main" id="{160C90C2-A401-4724-9966-86B0FA76D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3476" y="3809060"/>
                <a:ext cx="883727" cy="58808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C9D2EA-C28F-4978-B050-3A86C2E43D68}"/>
                  </a:ext>
                </a:extLst>
              </p:cNvPr>
              <p:cNvSpPr txBox="1"/>
              <p:nvPr/>
            </p:nvSpPr>
            <p:spPr>
              <a:xfrm>
                <a:off x="6317668" y="4388766"/>
                <a:ext cx="152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rgbClr val="97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청나라의 패배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F3CA83C-1646-4548-90CA-25809A9869A3}"/>
                  </a:ext>
                </a:extLst>
              </p:cNvPr>
              <p:cNvSpPr txBox="1"/>
              <p:nvPr/>
            </p:nvSpPr>
            <p:spPr>
              <a:xfrm>
                <a:off x="6580772" y="3428050"/>
                <a:ext cx="997389" cy="369332"/>
              </a:xfrm>
              <a:prstGeom prst="rect">
                <a:avLst/>
              </a:prstGeom>
              <a:solidFill>
                <a:srgbClr val="F2F2F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청</a:t>
                </a:r>
                <a:r>
                  <a:rPr lang="ko-KR" altLang="en-US" dirty="0">
                    <a:solidFill>
                      <a:srgbClr val="97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일</a:t>
                </a:r>
                <a:r>
                  <a:rPr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전쟁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99ABBD-5620-4A51-B73E-8B66AB1199C9}"/>
                  </a:ext>
                </a:extLst>
              </p:cNvPr>
              <p:cNvSpPr txBox="1"/>
              <p:nvPr/>
            </p:nvSpPr>
            <p:spPr>
              <a:xfrm>
                <a:off x="6320182" y="4727140"/>
                <a:ext cx="15295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“</a:t>
                </a:r>
                <a:r>
                  <a:rPr lang="ko-KR" altLang="en-US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패전의 수모를 </a:t>
                </a:r>
                <a:endPara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ctr"/>
                <a:r>
                  <a:rPr lang="ko-KR" altLang="en-US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당하지 않기 위해</a:t>
                </a:r>
                <a:r>
                  <a:rPr lang="en-US" altLang="ko-KR" sz="14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”</a:t>
                </a:r>
                <a:endPara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39D4A759-E3FB-4EB3-BEE1-9A0D833AF64C}"/>
                </a:ext>
              </a:extLst>
            </p:cNvPr>
            <p:cNvSpPr/>
            <p:nvPr/>
          </p:nvSpPr>
          <p:spPr>
            <a:xfrm flipH="1">
              <a:off x="5472020" y="3946374"/>
              <a:ext cx="1097280" cy="472440"/>
            </a:xfrm>
            <a:custGeom>
              <a:avLst/>
              <a:gdLst>
                <a:gd name="connsiteX0" fmla="*/ 0 w 1097280"/>
                <a:gd name="connsiteY0" fmla="*/ 472440 h 472440"/>
                <a:gd name="connsiteX1" fmla="*/ 1097280 w 1097280"/>
                <a:gd name="connsiteY1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280" h="472440">
                  <a:moveTo>
                    <a:pt x="0" y="472440"/>
                  </a:moveTo>
                  <a:lnTo>
                    <a:pt x="109728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92009B5-A89F-44E9-9890-5D824687EF36}"/>
              </a:ext>
            </a:extLst>
          </p:cNvPr>
          <p:cNvSpPr txBox="1"/>
          <p:nvPr/>
        </p:nvSpPr>
        <p:spPr>
          <a:xfrm>
            <a:off x="3366276" y="3180599"/>
            <a:ext cx="235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시모노세키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 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algn="ctr"/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강화조약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39DEAD4-E665-41E7-9DB8-CDC3702F7CDB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65423780-BDB4-4418-B787-1E0CBC7AAF4E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CB1CD6C7-1861-4138-A4EC-16F13BB689E6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3B3404EF-C2A0-4F1C-B1C9-1446AF9560CB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E1EF7C2C-81E3-4216-B462-E62AC056D8A6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F0A7BF3E-D28B-47B5-BBD4-090BEB890F66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C1BF68AD-C3FD-4A60-887A-55593091AEDF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7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F1676B0-4D5D-4610-A36A-2ABBB5D7E7FD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B8B4B4A1-9042-4087-8033-165568DBCD02}"/>
              </a:ext>
            </a:extLst>
          </p:cNvPr>
          <p:cNvGrpSpPr/>
          <p:nvPr/>
        </p:nvGrpSpPr>
        <p:grpSpPr>
          <a:xfrm>
            <a:off x="5269046" y="938845"/>
            <a:ext cx="2455464" cy="1035686"/>
            <a:chOff x="5236138" y="1422478"/>
            <a:chExt cx="2455464" cy="103568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C36884CF-5CA3-4EB2-9095-4F15DAA18542}"/>
                </a:ext>
              </a:extLst>
            </p:cNvPr>
            <p:cNvSpPr/>
            <p:nvPr/>
          </p:nvSpPr>
          <p:spPr>
            <a:xfrm>
              <a:off x="5236138" y="1745644"/>
              <a:ext cx="1555667" cy="712520"/>
            </a:xfrm>
            <a:custGeom>
              <a:avLst/>
              <a:gdLst>
                <a:gd name="connsiteX0" fmla="*/ 0 w 1555667"/>
                <a:gd name="connsiteY0" fmla="*/ 712520 h 712520"/>
                <a:gd name="connsiteX1" fmla="*/ 736270 w 1555667"/>
                <a:gd name="connsiteY1" fmla="*/ 0 h 712520"/>
                <a:gd name="connsiteX2" fmla="*/ 1555667 w 1555667"/>
                <a:gd name="connsiteY2" fmla="*/ 0 h 7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667" h="712520">
                  <a:moveTo>
                    <a:pt x="0" y="712520"/>
                  </a:moveTo>
                  <a:lnTo>
                    <a:pt x="736270" y="0"/>
                  </a:lnTo>
                  <a:lnTo>
                    <a:pt x="1555667" y="0"/>
                  </a:lnTo>
                </a:path>
              </a:pathLst>
            </a:custGeom>
            <a:noFill/>
            <a:ln>
              <a:solidFill>
                <a:srgbClr val="9703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7CEC20-740C-431B-B5C4-1A57054CCB7E}"/>
                </a:ext>
              </a:extLst>
            </p:cNvPr>
            <p:cNvSpPr txBox="1"/>
            <p:nvPr/>
          </p:nvSpPr>
          <p:spPr>
            <a:xfrm>
              <a:off x="6836881" y="1422478"/>
              <a:ext cx="8547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식민지 </a:t>
              </a:r>
              <a:endPara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확보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AB0A59F-64D4-4A58-96EE-3739302E7FCF}"/>
              </a:ext>
            </a:extLst>
          </p:cNvPr>
          <p:cNvGrpSpPr/>
          <p:nvPr/>
        </p:nvGrpSpPr>
        <p:grpSpPr>
          <a:xfrm>
            <a:off x="1327123" y="960065"/>
            <a:ext cx="2539457" cy="1014466"/>
            <a:chOff x="1362540" y="1443698"/>
            <a:chExt cx="2539457" cy="1014466"/>
          </a:xfrm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BA21A3A-A5F5-4457-9CA9-6968ADE1A80F}"/>
                </a:ext>
              </a:extLst>
            </p:cNvPr>
            <p:cNvSpPr/>
            <p:nvPr/>
          </p:nvSpPr>
          <p:spPr>
            <a:xfrm flipH="1">
              <a:off x="2346330" y="1745644"/>
              <a:ext cx="1555667" cy="712520"/>
            </a:xfrm>
            <a:custGeom>
              <a:avLst/>
              <a:gdLst>
                <a:gd name="connsiteX0" fmla="*/ 0 w 1555667"/>
                <a:gd name="connsiteY0" fmla="*/ 712520 h 712520"/>
                <a:gd name="connsiteX1" fmla="*/ 736270 w 1555667"/>
                <a:gd name="connsiteY1" fmla="*/ 0 h 712520"/>
                <a:gd name="connsiteX2" fmla="*/ 1555667 w 1555667"/>
                <a:gd name="connsiteY2" fmla="*/ 0 h 7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667" h="712520">
                  <a:moveTo>
                    <a:pt x="0" y="712520"/>
                  </a:moveTo>
                  <a:lnTo>
                    <a:pt x="736270" y="0"/>
                  </a:lnTo>
                  <a:lnTo>
                    <a:pt x="1555667" y="0"/>
                  </a:lnTo>
                </a:path>
              </a:pathLst>
            </a:custGeom>
            <a:noFill/>
            <a:ln>
              <a:solidFill>
                <a:srgbClr val="9703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266331-6E6C-4B70-8826-177A10C9C430}"/>
                </a:ext>
              </a:extLst>
            </p:cNvPr>
            <p:cNvSpPr txBox="1"/>
            <p:nvPr/>
          </p:nvSpPr>
          <p:spPr>
            <a:xfrm>
              <a:off x="1362540" y="1443698"/>
              <a:ext cx="971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부국강병</a:t>
              </a:r>
              <a:endPara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실현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46FC027-EEE2-4259-8DA2-F6ADB14E3A89}"/>
              </a:ext>
            </a:extLst>
          </p:cNvPr>
          <p:cNvGrpSpPr/>
          <p:nvPr/>
        </p:nvGrpSpPr>
        <p:grpSpPr>
          <a:xfrm>
            <a:off x="4171548" y="3721638"/>
            <a:ext cx="813043" cy="1561278"/>
            <a:chOff x="4171548" y="3587330"/>
            <a:chExt cx="813043" cy="156127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8FBF5A-EB8E-4518-934F-F00D1097240A}"/>
                </a:ext>
              </a:extLst>
            </p:cNvPr>
            <p:cNvSpPr txBox="1"/>
            <p:nvPr/>
          </p:nvSpPr>
          <p:spPr>
            <a:xfrm>
              <a:off x="4171548" y="4502277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강력한</a:t>
              </a:r>
              <a:endPara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  <a:p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군사력</a:t>
              </a: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343F24C-F5AB-47C9-8EA3-4B5A8649A401}"/>
                </a:ext>
              </a:extLst>
            </p:cNvPr>
            <p:cNvSpPr/>
            <p:nvPr/>
          </p:nvSpPr>
          <p:spPr>
            <a:xfrm>
              <a:off x="4572000" y="3587330"/>
              <a:ext cx="0" cy="902525"/>
            </a:xfrm>
            <a:custGeom>
              <a:avLst/>
              <a:gdLst>
                <a:gd name="connsiteX0" fmla="*/ 0 w 0"/>
                <a:gd name="connsiteY0" fmla="*/ 902525 h 902525"/>
                <a:gd name="connsiteX1" fmla="*/ 0 w 0"/>
                <a:gd name="connsiteY1" fmla="*/ 0 h 90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02525">
                  <a:moveTo>
                    <a:pt x="0" y="90252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9703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18D0137-E20D-4BB0-AFE1-EAC66EDBF85A}"/>
              </a:ext>
            </a:extLst>
          </p:cNvPr>
          <p:cNvGrpSpPr/>
          <p:nvPr/>
        </p:nvGrpSpPr>
        <p:grpSpPr>
          <a:xfrm>
            <a:off x="3336383" y="1515706"/>
            <a:ext cx="2483372" cy="2200177"/>
            <a:chOff x="3336383" y="1515706"/>
            <a:chExt cx="2483372" cy="22001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E63254-B797-4A64-8116-FC9A6ADCE151}"/>
                </a:ext>
              </a:extLst>
            </p:cNvPr>
            <p:cNvSpPr txBox="1"/>
            <p:nvPr/>
          </p:nvSpPr>
          <p:spPr>
            <a:xfrm>
              <a:off x="3336383" y="3315773"/>
              <a:ext cx="2483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rgbClr val="9703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제국주의 꽃이 핀다</a:t>
              </a:r>
              <a:r>
                <a:rPr lang="en-US" altLang="ko-KR" sz="2000" b="1" dirty="0">
                  <a:solidFill>
                    <a:srgbClr val="9703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08F0029C-B5F2-465A-BF53-306CC479E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89" y="1915816"/>
              <a:ext cx="1399957" cy="13999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750C41-AFF3-4FEE-928B-6768EC2D0FC9}"/>
                </a:ext>
              </a:extLst>
            </p:cNvPr>
            <p:cNvSpPr txBox="1"/>
            <p:nvPr/>
          </p:nvSpPr>
          <p:spPr>
            <a:xfrm>
              <a:off x="3922098" y="1515706"/>
              <a:ext cx="130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rgbClr val="197CC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청</a:t>
              </a:r>
              <a:r>
                <a:rPr lang="ko-KR" altLang="en-US" sz="2000" b="1" dirty="0">
                  <a:solidFill>
                    <a:srgbClr val="9703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 </a:t>
              </a:r>
              <a:r>
                <a: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전쟁</a:t>
              </a:r>
              <a:endPara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9F611A6-39CB-47D8-A8B1-74A0AFBF96F3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AD7F6B80-5432-445F-B43F-B3DCD9455DB4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15EB118-1A16-44FB-958B-E8A938657547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ECE9CE6B-F00B-428B-8C36-B7B8265B37E0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15657F8F-24D6-4D03-A1FE-A99645F8EEAA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51511EDA-F3A2-433C-A83E-6839405E11B3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3E093B25-EE91-4CF9-9CF1-99538455E9F3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5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-1044624" y="2849116"/>
            <a:ext cx="11161240" cy="0"/>
          </a:xfrm>
          <a:prstGeom prst="line">
            <a:avLst/>
          </a:prstGeom>
          <a:ln>
            <a:solidFill>
              <a:srgbClr val="97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03489" y="1938688"/>
            <a:ext cx="2937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감사합니다</a:t>
            </a:r>
            <a:r>
              <a:rPr lang="en-US" altLang="ko-KR" sz="4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.</a:t>
            </a:r>
            <a:endParaRPr lang="ko-KR" altLang="en-US" sz="4400" dirty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1986" y="2960099"/>
            <a:ext cx="5490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ありがとごうざいます。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207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USER\Desktop\NAVERCloud\P20170928_141023019_597E41D5-F8B2-49CD-93AD-78D12E3D638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06" y="-8656"/>
            <a:ext cx="9316544" cy="57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-61465" y="2209428"/>
            <a:ext cx="3024931" cy="655396"/>
            <a:chOff x="-61465" y="2209428"/>
            <a:chExt cx="3024931" cy="655396"/>
          </a:xfrm>
        </p:grpSpPr>
        <p:sp>
          <p:nvSpPr>
            <p:cNvPr id="3" name="자유형 2"/>
            <p:cNvSpPr/>
            <p:nvPr/>
          </p:nvSpPr>
          <p:spPr>
            <a:xfrm flipV="1">
              <a:off x="-61465" y="2537122"/>
              <a:ext cx="2182365" cy="31846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>
              <a:off x="2123728" y="2209428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23728" y="2858741"/>
            <a:ext cx="7050310" cy="656022"/>
            <a:chOff x="2123728" y="2858741"/>
            <a:chExt cx="7050310" cy="656022"/>
          </a:xfrm>
        </p:grpSpPr>
        <p:sp>
          <p:nvSpPr>
            <p:cNvPr id="7" name="자유형 6"/>
            <p:cNvSpPr/>
            <p:nvPr/>
          </p:nvSpPr>
          <p:spPr>
            <a:xfrm flipH="1">
              <a:off x="2960687" y="2858741"/>
              <a:ext cx="6213351" cy="43080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 flipH="1" flipV="1">
              <a:off x="2123728" y="2859367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9630" y="2168775"/>
            <a:ext cx="819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</a:t>
            </a:r>
            <a:endParaRPr lang="ko-KR" altLang="en-US" sz="72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2209428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제국주의 꽃이 핀다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91FE02-3061-458A-803C-EC76069AB825}"/>
              </a:ext>
            </a:extLst>
          </p:cNvPr>
          <p:cNvSpPr txBox="1"/>
          <p:nvPr/>
        </p:nvSpPr>
        <p:spPr>
          <a:xfrm>
            <a:off x="3275856" y="2855589"/>
            <a:ext cx="75212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배경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9167B5-A29E-4D2D-8D29-D316C9DAFCAE}"/>
              </a:ext>
            </a:extLst>
          </p:cNvPr>
          <p:cNvSpPr txBox="1"/>
          <p:nvPr/>
        </p:nvSpPr>
        <p:spPr>
          <a:xfrm>
            <a:off x="3275856" y="3177421"/>
            <a:ext cx="16450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청일전쟁 발발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D8C7D7-473B-4E61-BD0B-E5A86DF3EE58}"/>
              </a:ext>
            </a:extLst>
          </p:cNvPr>
          <p:cNvSpPr txBox="1"/>
          <p:nvPr/>
        </p:nvSpPr>
        <p:spPr>
          <a:xfrm>
            <a:off x="3275856" y="3511521"/>
            <a:ext cx="16450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청일전쟁 이후</a:t>
            </a:r>
          </a:p>
        </p:txBody>
      </p:sp>
    </p:spTree>
    <p:extLst>
      <p:ext uri="{BB962C8B-B14F-4D97-AF65-F5344CB8AC3E}">
        <p14:creationId xmlns:p14="http://schemas.microsoft.com/office/powerpoint/2010/main" val="5994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23219-A841-4A62-9829-FC01C3397DAF}"/>
              </a:ext>
            </a:extLst>
          </p:cNvPr>
          <p:cNvSpPr txBox="1"/>
          <p:nvPr/>
        </p:nvSpPr>
        <p:spPr>
          <a:xfrm>
            <a:off x="698916" y="277101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배경 </a:t>
            </a:r>
            <a:r>
              <a:rPr lang="en-US" altLang="ko-KR" sz="2000" b="1" dirty="0">
                <a:solidFill>
                  <a:srgbClr val="970303"/>
                </a:solidFill>
              </a:rPr>
              <a:t>- </a:t>
            </a:r>
            <a:r>
              <a:rPr lang="ko-KR" altLang="en-US" sz="2000" dirty="0">
                <a:solidFill>
                  <a:srgbClr val="970303"/>
                </a:solidFill>
              </a:rPr>
              <a:t>식민지</a:t>
            </a:r>
            <a:r>
              <a:rPr lang="ko-KR" altLang="en-US" sz="2000" b="1" dirty="0"/>
              <a:t>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4E8D41D-5291-47B3-B750-921C9D1DCA8D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C4DF112-2EFE-44ED-B6DA-776364B0DD50}"/>
              </a:ext>
            </a:extLst>
          </p:cNvPr>
          <p:cNvGrpSpPr/>
          <p:nvPr/>
        </p:nvGrpSpPr>
        <p:grpSpPr>
          <a:xfrm>
            <a:off x="768100" y="1028789"/>
            <a:ext cx="7606483" cy="4041244"/>
            <a:chOff x="768100" y="1028789"/>
            <a:chExt cx="7606483" cy="40412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27508B-94F4-47F5-9A6E-1934E7C2DFFB}"/>
                </a:ext>
              </a:extLst>
            </p:cNvPr>
            <p:cNvSpPr txBox="1"/>
            <p:nvPr/>
          </p:nvSpPr>
          <p:spPr>
            <a:xfrm>
              <a:off x="768100" y="4434212"/>
              <a:ext cx="3401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200" dirty="0"/>
                <a:t>산업혁명으로 자원을 확보하기 위해 해외로 진출하여 식민지를 획득하기 시작하였다</a:t>
              </a:r>
              <a:r>
                <a:rPr lang="en-US" altLang="ko-KR" sz="1200" dirty="0"/>
                <a:t>.</a:t>
              </a:r>
              <a:endParaRPr lang="ko-KR" altLang="en-US" sz="1200" dirty="0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B3D4B4B-2D33-4845-AD3A-202DF0174661}"/>
                </a:ext>
              </a:extLst>
            </p:cNvPr>
            <p:cNvGrpSpPr/>
            <p:nvPr/>
          </p:nvGrpSpPr>
          <p:grpSpPr>
            <a:xfrm>
              <a:off x="768100" y="1028789"/>
              <a:ext cx="7606483" cy="4041244"/>
              <a:chOff x="768100" y="1028789"/>
              <a:chExt cx="7606483" cy="4041244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4D4CFBE3-2F49-44A1-B131-92DD27FDCEF5}"/>
                  </a:ext>
                </a:extLst>
              </p:cNvPr>
              <p:cNvGrpSpPr/>
              <p:nvPr/>
            </p:nvGrpSpPr>
            <p:grpSpPr>
              <a:xfrm>
                <a:off x="768100" y="1028789"/>
                <a:ext cx="3401080" cy="4041244"/>
                <a:chOff x="698915" y="845294"/>
                <a:chExt cx="3797845" cy="4512689"/>
              </a:xfrm>
            </p:grpSpPr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A0DAF7DF-F416-47BA-A0DE-803682011D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751" y="1551602"/>
                  <a:ext cx="3487087" cy="2602572"/>
                </a:xfrm>
                <a:prstGeom prst="rect">
                  <a:avLst/>
                </a:prstGeom>
              </p:spPr>
            </p:pic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67E50160-B1F0-453D-A2AB-BC21C4A70AF7}"/>
                    </a:ext>
                  </a:extLst>
                </p:cNvPr>
                <p:cNvSpPr/>
                <p:nvPr/>
              </p:nvSpPr>
              <p:spPr>
                <a:xfrm>
                  <a:off x="698916" y="1293810"/>
                  <a:ext cx="3797844" cy="4064173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직사각형 25">
                  <a:extLst>
                    <a:ext uri="{FF2B5EF4-FFF2-40B4-BE49-F238E27FC236}">
                      <a16:creationId xmlns:a16="http://schemas.microsoft.com/office/drawing/2014/main" id="{DD77ED0D-8C67-44D6-92A4-5ACF070BDA8D}"/>
                    </a:ext>
                  </a:extLst>
                </p:cNvPr>
                <p:cNvSpPr/>
                <p:nvPr/>
              </p:nvSpPr>
              <p:spPr>
                <a:xfrm>
                  <a:off x="698915" y="845294"/>
                  <a:ext cx="3797845" cy="448516"/>
                </a:xfrm>
                <a:prstGeom prst="rect">
                  <a:avLst/>
                </a:prstGeom>
                <a:solidFill>
                  <a:srgbClr val="AA9E84"/>
                </a:solidFill>
                <a:ln w="6350">
                  <a:solidFill>
                    <a:srgbClr val="AA9E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서양 열강들의 땅 따먹기</a:t>
                  </a:r>
                </a:p>
              </p:txBody>
            </p:sp>
            <p:cxnSp>
              <p:nvCxnSpPr>
                <p:cNvPr id="37" name="직선 연결선 36">
                  <a:extLst>
                    <a:ext uri="{FF2B5EF4-FFF2-40B4-BE49-F238E27FC236}">
                      <a16:creationId xmlns:a16="http://schemas.microsoft.com/office/drawing/2014/main" id="{0EDAF506-E63A-4FC1-903F-E91B429495B9}"/>
                    </a:ext>
                  </a:extLst>
                </p:cNvPr>
                <p:cNvCxnSpPr/>
                <p:nvPr/>
              </p:nvCxnSpPr>
              <p:spPr>
                <a:xfrm>
                  <a:off x="698915" y="4411966"/>
                  <a:ext cx="379784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화살표: 오른쪽 37">
                <a:extLst>
                  <a:ext uri="{FF2B5EF4-FFF2-40B4-BE49-F238E27FC236}">
                    <a16:creationId xmlns:a16="http://schemas.microsoft.com/office/drawing/2014/main" id="{D0F6DA50-66A5-4986-8341-B7DD28B37974}"/>
                  </a:ext>
                </a:extLst>
              </p:cNvPr>
              <p:cNvSpPr/>
              <p:nvPr/>
            </p:nvSpPr>
            <p:spPr>
              <a:xfrm>
                <a:off x="4322827" y="3119436"/>
                <a:ext cx="509506" cy="176042"/>
              </a:xfrm>
              <a:prstGeom prst="rightArrow">
                <a:avLst/>
              </a:prstGeom>
              <a:solidFill>
                <a:srgbClr val="9703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8B68B100-4366-4CD9-96B0-F0D4CE11A5AF}"/>
                  </a:ext>
                </a:extLst>
              </p:cNvPr>
              <p:cNvGrpSpPr/>
              <p:nvPr/>
            </p:nvGrpSpPr>
            <p:grpSpPr>
              <a:xfrm>
                <a:off x="4973503" y="1028789"/>
                <a:ext cx="3401080" cy="4041244"/>
                <a:chOff x="698915" y="845294"/>
                <a:chExt cx="3797845" cy="4512689"/>
              </a:xfrm>
            </p:grpSpPr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8CB7B5A7-7C7C-4EAA-BD68-7692B905830E}"/>
                    </a:ext>
                  </a:extLst>
                </p:cNvPr>
                <p:cNvSpPr/>
                <p:nvPr/>
              </p:nvSpPr>
              <p:spPr>
                <a:xfrm>
                  <a:off x="698916" y="1293810"/>
                  <a:ext cx="3797844" cy="4064173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13F7D46D-56D5-406D-8592-436BA3890566}"/>
                    </a:ext>
                  </a:extLst>
                </p:cNvPr>
                <p:cNvSpPr/>
                <p:nvPr/>
              </p:nvSpPr>
              <p:spPr>
                <a:xfrm>
                  <a:off x="698915" y="845294"/>
                  <a:ext cx="3797845" cy="448516"/>
                </a:xfrm>
                <a:prstGeom prst="rect">
                  <a:avLst/>
                </a:prstGeom>
                <a:solidFill>
                  <a:srgbClr val="AA9E84"/>
                </a:solidFill>
                <a:ln w="6350">
                  <a:solidFill>
                    <a:srgbClr val="AA9E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신흥 제국주의 국가</a:t>
                  </a:r>
                </a:p>
              </p:txBody>
            </p:sp>
            <p:cxnSp>
              <p:nvCxnSpPr>
                <p:cNvPr id="49" name="직선 연결선 48">
                  <a:extLst>
                    <a:ext uri="{FF2B5EF4-FFF2-40B4-BE49-F238E27FC236}">
                      <a16:creationId xmlns:a16="http://schemas.microsoft.com/office/drawing/2014/main" id="{F28F94AA-FE65-4669-AAA2-D5EE3C45A3DE}"/>
                    </a:ext>
                  </a:extLst>
                </p:cNvPr>
                <p:cNvCxnSpPr/>
                <p:nvPr/>
              </p:nvCxnSpPr>
              <p:spPr>
                <a:xfrm>
                  <a:off x="698915" y="4411966"/>
                  <a:ext cx="379784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74FE88-708C-45D0-9E3A-7903948CFF1D}"/>
                </a:ext>
              </a:extLst>
            </p:cNvPr>
            <p:cNvSpPr txBox="1"/>
            <p:nvPr/>
          </p:nvSpPr>
          <p:spPr>
            <a:xfrm>
              <a:off x="4973503" y="4334810"/>
              <a:ext cx="3401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200" dirty="0"/>
                <a:t>메이지 유신으로 인한 부국강병의 국책 이 부상되어 조선은 만주를 비롯해 중국 대륙침략의 전진기지로 적합하고</a:t>
              </a:r>
            </a:p>
          </p:txBody>
        </p: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220761D5-8A74-45B6-ABA0-E2B6C5263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066" y="2876550"/>
              <a:ext cx="1171019" cy="1290417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5BB2C8B9-46B1-42C4-A104-A54D2984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862" y="1495681"/>
              <a:ext cx="1916026" cy="2586635"/>
            </a:xfrm>
            <a:prstGeom prst="rect">
              <a:avLst/>
            </a:prstGeom>
          </p:spPr>
        </p:pic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B6307833-2750-4E91-9E2D-1A0FEC5C4C61}"/>
                </a:ext>
              </a:extLst>
            </p:cNvPr>
            <p:cNvSpPr/>
            <p:nvPr/>
          </p:nvSpPr>
          <p:spPr>
            <a:xfrm>
              <a:off x="6361593" y="2660961"/>
              <a:ext cx="1047750" cy="819150"/>
            </a:xfrm>
            <a:custGeom>
              <a:avLst/>
              <a:gdLst>
                <a:gd name="connsiteX0" fmla="*/ 1047750 w 1047750"/>
                <a:gd name="connsiteY0" fmla="*/ 819150 h 819150"/>
                <a:gd name="connsiteX1" fmla="*/ 1047750 w 1047750"/>
                <a:gd name="connsiteY1" fmla="*/ 0 h 819150"/>
                <a:gd name="connsiteX2" fmla="*/ 0 w 1047750"/>
                <a:gd name="connsiteY2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819150">
                  <a:moveTo>
                    <a:pt x="1047750" y="819150"/>
                  </a:moveTo>
                  <a:lnTo>
                    <a:pt x="104775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1F1260D-C531-4C78-B2ED-FDF9517BA2E7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3CF66E0-27CC-4013-8409-4F32FE8F8E35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A9312FE5-C843-4CCC-A4EC-B223ABD1FD8D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0AE58246-1544-4612-BEB7-860B9FF19613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7D723937-240E-4657-8A16-1901A27A5CA6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8A2D2B2A-49DB-4D86-A3E8-1923E72B2814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9BBE4978-D61B-4D78-9392-E96D341DE8C9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3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26BB79-F43F-40DC-B3BB-DB5AA723ACC7}"/>
              </a:ext>
            </a:extLst>
          </p:cNvPr>
          <p:cNvSpPr txBox="1"/>
          <p:nvPr/>
        </p:nvSpPr>
        <p:spPr>
          <a:xfrm>
            <a:off x="698916" y="277101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배경 </a:t>
            </a:r>
            <a:r>
              <a:rPr lang="en-US" altLang="ko-KR" sz="2000" b="1" dirty="0">
                <a:solidFill>
                  <a:srgbClr val="970303"/>
                </a:solidFill>
              </a:rPr>
              <a:t>- </a:t>
            </a:r>
            <a:r>
              <a:rPr lang="ko-KR" altLang="en-US" sz="2000" dirty="0" err="1">
                <a:solidFill>
                  <a:srgbClr val="970303"/>
                </a:solidFill>
              </a:rPr>
              <a:t>정한론</a:t>
            </a:r>
            <a:r>
              <a:rPr lang="ko-KR" altLang="en-US" sz="2000" b="1" dirty="0"/>
              <a:t> 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F604C86-D167-4271-B4D6-46C5040E04DD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CCF2540-3D37-4080-9F44-1F39B2143F8C}"/>
              </a:ext>
            </a:extLst>
          </p:cNvPr>
          <p:cNvGrpSpPr/>
          <p:nvPr/>
        </p:nvGrpSpPr>
        <p:grpSpPr>
          <a:xfrm>
            <a:off x="1254858" y="1003242"/>
            <a:ext cx="6634283" cy="4453142"/>
            <a:chOff x="1655676" y="1261858"/>
            <a:chExt cx="5817246" cy="3904721"/>
          </a:xfrm>
        </p:grpSpPr>
        <p:pic>
          <p:nvPicPr>
            <p:cNvPr id="13" name="온라인 미디어 12">
              <a:hlinkClick r:id="" action="ppaction://media"/>
              <a:extLst>
                <a:ext uri="{FF2B5EF4-FFF2-40B4-BE49-F238E27FC236}">
                  <a16:creationId xmlns:a16="http://schemas.microsoft.com/office/drawing/2014/main" id="{A689F7B3-2E5F-453E-86D9-4556CB86190C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1887522" y="1362552"/>
              <a:ext cx="5363037" cy="37133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074628F-D65D-4E84-87F4-32B82993897D}"/>
                </a:ext>
              </a:extLst>
            </p:cNvPr>
            <p:cNvSpPr/>
            <p:nvPr/>
          </p:nvSpPr>
          <p:spPr>
            <a:xfrm>
              <a:off x="1655676" y="1261858"/>
              <a:ext cx="5817246" cy="390472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71BA82B-F848-4AF5-8FE7-6C956F183443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EAB9D984-7464-4670-8296-FF387FB1E6A9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D20B3E98-68A2-4531-99F5-2FB1B5439A38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6353955-0A3C-47FE-B823-24D5D1BFDBDA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901AD593-5803-49BF-9BC8-125610F655CE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9FCD8B97-38F2-4169-9CE6-1AF61AABB372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FDD14AAC-22F6-44A0-9E7D-E275A6504787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74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7CECC-EEA7-433B-B246-A542FCB25665}"/>
              </a:ext>
            </a:extLst>
          </p:cNvPr>
          <p:cNvSpPr txBox="1"/>
          <p:nvPr/>
        </p:nvSpPr>
        <p:spPr>
          <a:xfrm>
            <a:off x="698916" y="277101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배경 </a:t>
            </a:r>
            <a:r>
              <a:rPr lang="en-US" altLang="ko-KR" sz="2000" b="1" dirty="0">
                <a:solidFill>
                  <a:srgbClr val="970303"/>
                </a:solidFill>
              </a:rPr>
              <a:t>– </a:t>
            </a:r>
            <a:r>
              <a:rPr lang="ko-KR" altLang="en-US" sz="2000" dirty="0">
                <a:solidFill>
                  <a:srgbClr val="970303"/>
                </a:solidFill>
              </a:rPr>
              <a:t>갑신정변</a:t>
            </a:r>
            <a:r>
              <a:rPr lang="en-US" altLang="ko-KR" sz="1100" dirty="0">
                <a:solidFill>
                  <a:srgbClr val="970303"/>
                </a:solidFill>
              </a:rPr>
              <a:t>(1884)</a:t>
            </a:r>
            <a:r>
              <a:rPr lang="ko-KR" altLang="en-US" sz="2000" b="1" dirty="0"/>
              <a:t>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B465A50-E511-4317-A379-3BD19B0EA136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03B3C19-2B01-4AC3-8A38-C133D533C14D}"/>
              </a:ext>
            </a:extLst>
          </p:cNvPr>
          <p:cNvGrpSpPr/>
          <p:nvPr/>
        </p:nvGrpSpPr>
        <p:grpSpPr>
          <a:xfrm>
            <a:off x="1026613" y="1334699"/>
            <a:ext cx="4579903" cy="3636404"/>
            <a:chOff x="1026613" y="1334699"/>
            <a:chExt cx="4579903" cy="3636404"/>
          </a:xfrm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FDD817B-1753-4300-BF09-83FCF7244793}"/>
                </a:ext>
              </a:extLst>
            </p:cNvPr>
            <p:cNvSpPr/>
            <p:nvPr/>
          </p:nvSpPr>
          <p:spPr>
            <a:xfrm>
              <a:off x="1026613" y="1334699"/>
              <a:ext cx="4579903" cy="3636404"/>
            </a:xfrm>
            <a:custGeom>
              <a:avLst/>
              <a:gdLst>
                <a:gd name="connsiteX0" fmla="*/ 2700670 w 7432158"/>
                <a:gd name="connsiteY0" fmla="*/ 5901070 h 5901070"/>
                <a:gd name="connsiteX1" fmla="*/ 2700670 w 7432158"/>
                <a:gd name="connsiteY1" fmla="*/ 5901070 h 5901070"/>
                <a:gd name="connsiteX2" fmla="*/ 2658140 w 7432158"/>
                <a:gd name="connsiteY2" fmla="*/ 5816010 h 5901070"/>
                <a:gd name="connsiteX3" fmla="*/ 2647507 w 7432158"/>
                <a:gd name="connsiteY3" fmla="*/ 5752214 h 5901070"/>
                <a:gd name="connsiteX4" fmla="*/ 2615609 w 7432158"/>
                <a:gd name="connsiteY4" fmla="*/ 5720317 h 5901070"/>
                <a:gd name="connsiteX5" fmla="*/ 2573079 w 7432158"/>
                <a:gd name="connsiteY5" fmla="*/ 5656521 h 5901070"/>
                <a:gd name="connsiteX6" fmla="*/ 2551814 w 7432158"/>
                <a:gd name="connsiteY6" fmla="*/ 5624624 h 5901070"/>
                <a:gd name="connsiteX7" fmla="*/ 2562447 w 7432158"/>
                <a:gd name="connsiteY7" fmla="*/ 5539563 h 5901070"/>
                <a:gd name="connsiteX8" fmla="*/ 2530549 w 7432158"/>
                <a:gd name="connsiteY8" fmla="*/ 5465135 h 5901070"/>
                <a:gd name="connsiteX9" fmla="*/ 2424223 w 7432158"/>
                <a:gd name="connsiteY9" fmla="*/ 5252484 h 5901070"/>
                <a:gd name="connsiteX10" fmla="*/ 2413591 w 7432158"/>
                <a:gd name="connsiteY10" fmla="*/ 5209954 h 5901070"/>
                <a:gd name="connsiteX11" fmla="*/ 2264735 w 7432158"/>
                <a:gd name="connsiteY11" fmla="*/ 5114261 h 5901070"/>
                <a:gd name="connsiteX12" fmla="*/ 2179675 w 7432158"/>
                <a:gd name="connsiteY12" fmla="*/ 5092996 h 5901070"/>
                <a:gd name="connsiteX13" fmla="*/ 2073349 w 7432158"/>
                <a:gd name="connsiteY13" fmla="*/ 5029200 h 5901070"/>
                <a:gd name="connsiteX14" fmla="*/ 2073349 w 7432158"/>
                <a:gd name="connsiteY14" fmla="*/ 4965405 h 5901070"/>
                <a:gd name="connsiteX15" fmla="*/ 1988289 w 7432158"/>
                <a:gd name="connsiteY15" fmla="*/ 4944140 h 5901070"/>
                <a:gd name="connsiteX16" fmla="*/ 1945758 w 7432158"/>
                <a:gd name="connsiteY16" fmla="*/ 4837814 h 5901070"/>
                <a:gd name="connsiteX17" fmla="*/ 1977656 w 7432158"/>
                <a:gd name="connsiteY17" fmla="*/ 4763386 h 5901070"/>
                <a:gd name="connsiteX18" fmla="*/ 2083982 w 7432158"/>
                <a:gd name="connsiteY18" fmla="*/ 4572000 h 5901070"/>
                <a:gd name="connsiteX19" fmla="*/ 2232837 w 7432158"/>
                <a:gd name="connsiteY19" fmla="*/ 4433777 h 5901070"/>
                <a:gd name="connsiteX20" fmla="*/ 2381693 w 7432158"/>
                <a:gd name="connsiteY20" fmla="*/ 4284921 h 5901070"/>
                <a:gd name="connsiteX21" fmla="*/ 2434856 w 7432158"/>
                <a:gd name="connsiteY21" fmla="*/ 4242391 h 5901070"/>
                <a:gd name="connsiteX22" fmla="*/ 2307265 w 7432158"/>
                <a:gd name="connsiteY22" fmla="*/ 4210493 h 5901070"/>
                <a:gd name="connsiteX23" fmla="*/ 2392326 w 7432158"/>
                <a:gd name="connsiteY23" fmla="*/ 4125433 h 5901070"/>
                <a:gd name="connsiteX24" fmla="*/ 2477386 w 7432158"/>
                <a:gd name="connsiteY24" fmla="*/ 4157331 h 5901070"/>
                <a:gd name="connsiteX25" fmla="*/ 2466754 w 7432158"/>
                <a:gd name="connsiteY25" fmla="*/ 4189228 h 5901070"/>
                <a:gd name="connsiteX26" fmla="*/ 2541182 w 7432158"/>
                <a:gd name="connsiteY26" fmla="*/ 4199861 h 5901070"/>
                <a:gd name="connsiteX27" fmla="*/ 2647507 w 7432158"/>
                <a:gd name="connsiteY27" fmla="*/ 4082903 h 5901070"/>
                <a:gd name="connsiteX28" fmla="*/ 2604977 w 7432158"/>
                <a:gd name="connsiteY28" fmla="*/ 4029740 h 5901070"/>
                <a:gd name="connsiteX29" fmla="*/ 2658140 w 7432158"/>
                <a:gd name="connsiteY29" fmla="*/ 3997842 h 5901070"/>
                <a:gd name="connsiteX30" fmla="*/ 2700670 w 7432158"/>
                <a:gd name="connsiteY30" fmla="*/ 4040372 h 5901070"/>
                <a:gd name="connsiteX31" fmla="*/ 2721935 w 7432158"/>
                <a:gd name="connsiteY31" fmla="*/ 3955312 h 5901070"/>
                <a:gd name="connsiteX32" fmla="*/ 2892056 w 7432158"/>
                <a:gd name="connsiteY32" fmla="*/ 3870251 h 5901070"/>
                <a:gd name="connsiteX33" fmla="*/ 3242930 w 7432158"/>
                <a:gd name="connsiteY33" fmla="*/ 3710763 h 5901070"/>
                <a:gd name="connsiteX34" fmla="*/ 3381154 w 7432158"/>
                <a:gd name="connsiteY34" fmla="*/ 3774558 h 5901070"/>
                <a:gd name="connsiteX35" fmla="*/ 3444949 w 7432158"/>
                <a:gd name="connsiteY35" fmla="*/ 3646968 h 5901070"/>
                <a:gd name="connsiteX36" fmla="*/ 3508744 w 7432158"/>
                <a:gd name="connsiteY36" fmla="*/ 3551275 h 5901070"/>
                <a:gd name="connsiteX37" fmla="*/ 3498112 w 7432158"/>
                <a:gd name="connsiteY37" fmla="*/ 3423684 h 5901070"/>
                <a:gd name="connsiteX38" fmla="*/ 3274828 w 7432158"/>
                <a:gd name="connsiteY38" fmla="*/ 3402419 h 5901070"/>
                <a:gd name="connsiteX39" fmla="*/ 3285461 w 7432158"/>
                <a:gd name="connsiteY39" fmla="*/ 3349256 h 5901070"/>
                <a:gd name="connsiteX40" fmla="*/ 3136605 w 7432158"/>
                <a:gd name="connsiteY40" fmla="*/ 3391786 h 5901070"/>
                <a:gd name="connsiteX41" fmla="*/ 2977116 w 7432158"/>
                <a:gd name="connsiteY41" fmla="*/ 3381154 h 5901070"/>
                <a:gd name="connsiteX42" fmla="*/ 2892056 w 7432158"/>
                <a:gd name="connsiteY42" fmla="*/ 3317358 h 5901070"/>
                <a:gd name="connsiteX43" fmla="*/ 2679405 w 7432158"/>
                <a:gd name="connsiteY43" fmla="*/ 3200400 h 5901070"/>
                <a:gd name="connsiteX44" fmla="*/ 2488019 w 7432158"/>
                <a:gd name="connsiteY44" fmla="*/ 3253563 h 5901070"/>
                <a:gd name="connsiteX45" fmla="*/ 2339163 w 7432158"/>
                <a:gd name="connsiteY45" fmla="*/ 3359889 h 5901070"/>
                <a:gd name="connsiteX46" fmla="*/ 2371061 w 7432158"/>
                <a:gd name="connsiteY46" fmla="*/ 3391786 h 5901070"/>
                <a:gd name="connsiteX47" fmla="*/ 2254102 w 7432158"/>
                <a:gd name="connsiteY47" fmla="*/ 3455582 h 5901070"/>
                <a:gd name="connsiteX48" fmla="*/ 2254102 w 7432158"/>
                <a:gd name="connsiteY48" fmla="*/ 3593805 h 5901070"/>
                <a:gd name="connsiteX49" fmla="*/ 2062716 w 7432158"/>
                <a:gd name="connsiteY49" fmla="*/ 3604438 h 5901070"/>
                <a:gd name="connsiteX50" fmla="*/ 1796902 w 7432158"/>
                <a:gd name="connsiteY50" fmla="*/ 3466214 h 5901070"/>
                <a:gd name="connsiteX51" fmla="*/ 1828800 w 7432158"/>
                <a:gd name="connsiteY51" fmla="*/ 3317358 h 5901070"/>
                <a:gd name="connsiteX52" fmla="*/ 1924493 w 7432158"/>
                <a:gd name="connsiteY52" fmla="*/ 3232298 h 5901070"/>
                <a:gd name="connsiteX53" fmla="*/ 1775637 w 7432158"/>
                <a:gd name="connsiteY53" fmla="*/ 2987749 h 5901070"/>
                <a:gd name="connsiteX54" fmla="*/ 1573619 w 7432158"/>
                <a:gd name="connsiteY54" fmla="*/ 3040912 h 5901070"/>
                <a:gd name="connsiteX55" fmla="*/ 1286540 w 7432158"/>
                <a:gd name="connsiteY55" fmla="*/ 2934586 h 5901070"/>
                <a:gd name="connsiteX56" fmla="*/ 1244009 w 7432158"/>
                <a:gd name="connsiteY56" fmla="*/ 2732568 h 5901070"/>
                <a:gd name="connsiteX57" fmla="*/ 1244009 w 7432158"/>
                <a:gd name="connsiteY57" fmla="*/ 2583712 h 5901070"/>
                <a:gd name="connsiteX58" fmla="*/ 1318437 w 7432158"/>
                <a:gd name="connsiteY58" fmla="*/ 2594344 h 5901070"/>
                <a:gd name="connsiteX59" fmla="*/ 1339702 w 7432158"/>
                <a:gd name="connsiteY59" fmla="*/ 2392326 h 5901070"/>
                <a:gd name="connsiteX60" fmla="*/ 1488558 w 7432158"/>
                <a:gd name="connsiteY60" fmla="*/ 2392326 h 5901070"/>
                <a:gd name="connsiteX61" fmla="*/ 1573619 w 7432158"/>
                <a:gd name="connsiteY61" fmla="*/ 2466754 h 5901070"/>
                <a:gd name="connsiteX62" fmla="*/ 1562986 w 7432158"/>
                <a:gd name="connsiteY62" fmla="*/ 2541182 h 5901070"/>
                <a:gd name="connsiteX63" fmla="*/ 1658679 w 7432158"/>
                <a:gd name="connsiteY63" fmla="*/ 2562447 h 5901070"/>
                <a:gd name="connsiteX64" fmla="*/ 1648047 w 7432158"/>
                <a:gd name="connsiteY64" fmla="*/ 2445489 h 5901070"/>
                <a:gd name="connsiteX65" fmla="*/ 1701209 w 7432158"/>
                <a:gd name="connsiteY65" fmla="*/ 2424224 h 5901070"/>
                <a:gd name="connsiteX66" fmla="*/ 1765005 w 7432158"/>
                <a:gd name="connsiteY66" fmla="*/ 2445489 h 5901070"/>
                <a:gd name="connsiteX67" fmla="*/ 1988289 w 7432158"/>
                <a:gd name="connsiteY67" fmla="*/ 2222205 h 5901070"/>
                <a:gd name="connsiteX68" fmla="*/ 2073349 w 7432158"/>
                <a:gd name="connsiteY68" fmla="*/ 2020186 h 5901070"/>
                <a:gd name="connsiteX69" fmla="*/ 2445489 w 7432158"/>
                <a:gd name="connsiteY69" fmla="*/ 1850065 h 5901070"/>
                <a:gd name="connsiteX70" fmla="*/ 2732568 w 7432158"/>
                <a:gd name="connsiteY70" fmla="*/ 1499191 h 5901070"/>
                <a:gd name="connsiteX71" fmla="*/ 3009014 w 7432158"/>
                <a:gd name="connsiteY71" fmla="*/ 1360968 h 5901070"/>
                <a:gd name="connsiteX72" fmla="*/ 3157870 w 7432158"/>
                <a:gd name="connsiteY72" fmla="*/ 1414131 h 5901070"/>
                <a:gd name="connsiteX73" fmla="*/ 3306726 w 7432158"/>
                <a:gd name="connsiteY73" fmla="*/ 1573619 h 5901070"/>
                <a:gd name="connsiteX74" fmla="*/ 3232298 w 7432158"/>
                <a:gd name="connsiteY74" fmla="*/ 1701210 h 5901070"/>
                <a:gd name="connsiteX75" fmla="*/ 3157870 w 7432158"/>
                <a:gd name="connsiteY75" fmla="*/ 1839433 h 5901070"/>
                <a:gd name="connsiteX76" fmla="*/ 3104707 w 7432158"/>
                <a:gd name="connsiteY76" fmla="*/ 1871331 h 5901070"/>
                <a:gd name="connsiteX77" fmla="*/ 2955851 w 7432158"/>
                <a:gd name="connsiteY77" fmla="*/ 2052084 h 5901070"/>
                <a:gd name="connsiteX78" fmla="*/ 2870791 w 7432158"/>
                <a:gd name="connsiteY78" fmla="*/ 2222205 h 5901070"/>
                <a:gd name="connsiteX79" fmla="*/ 2966484 w 7432158"/>
                <a:gd name="connsiteY79" fmla="*/ 2371061 h 5901070"/>
                <a:gd name="connsiteX80" fmla="*/ 3040912 w 7432158"/>
                <a:gd name="connsiteY80" fmla="*/ 2424224 h 5901070"/>
                <a:gd name="connsiteX81" fmla="*/ 2934586 w 7432158"/>
                <a:gd name="connsiteY81" fmla="*/ 2498651 h 5901070"/>
                <a:gd name="connsiteX82" fmla="*/ 2764465 w 7432158"/>
                <a:gd name="connsiteY82" fmla="*/ 2551814 h 5901070"/>
                <a:gd name="connsiteX83" fmla="*/ 2838893 w 7432158"/>
                <a:gd name="connsiteY83" fmla="*/ 2700670 h 5901070"/>
                <a:gd name="connsiteX84" fmla="*/ 3062177 w 7432158"/>
                <a:gd name="connsiteY84" fmla="*/ 2615610 h 5901070"/>
                <a:gd name="connsiteX85" fmla="*/ 3221665 w 7432158"/>
                <a:gd name="connsiteY85" fmla="*/ 2466754 h 5901070"/>
                <a:gd name="connsiteX86" fmla="*/ 3359889 w 7432158"/>
                <a:gd name="connsiteY86" fmla="*/ 2275368 h 5901070"/>
                <a:gd name="connsiteX87" fmla="*/ 3668233 w 7432158"/>
                <a:gd name="connsiteY87" fmla="*/ 2147777 h 5901070"/>
                <a:gd name="connsiteX88" fmla="*/ 4306186 w 7432158"/>
                <a:gd name="connsiteY88" fmla="*/ 2020186 h 5901070"/>
                <a:gd name="connsiteX89" fmla="*/ 6379535 w 7432158"/>
                <a:gd name="connsiteY89" fmla="*/ 1201479 h 5901070"/>
                <a:gd name="connsiteX90" fmla="*/ 6868633 w 7432158"/>
                <a:gd name="connsiteY90" fmla="*/ 584791 h 5901070"/>
                <a:gd name="connsiteX91" fmla="*/ 7176977 w 7432158"/>
                <a:gd name="connsiteY91" fmla="*/ 404038 h 5901070"/>
                <a:gd name="connsiteX92" fmla="*/ 7176977 w 7432158"/>
                <a:gd name="connsiteY92" fmla="*/ 276447 h 5901070"/>
                <a:gd name="connsiteX93" fmla="*/ 7060019 w 7432158"/>
                <a:gd name="connsiteY93" fmla="*/ 255182 h 5901070"/>
                <a:gd name="connsiteX94" fmla="*/ 7315200 w 7432158"/>
                <a:gd name="connsiteY94" fmla="*/ 159489 h 5901070"/>
                <a:gd name="connsiteX95" fmla="*/ 7315200 w 7432158"/>
                <a:gd name="connsiteY95" fmla="*/ 159489 h 5901070"/>
                <a:gd name="connsiteX96" fmla="*/ 7432158 w 7432158"/>
                <a:gd name="connsiteY96" fmla="*/ 0 h 5901070"/>
                <a:gd name="connsiteX97" fmla="*/ 0 w 7432158"/>
                <a:gd name="connsiteY97" fmla="*/ 0 h 5901070"/>
                <a:gd name="connsiteX98" fmla="*/ 0 w 7432158"/>
                <a:gd name="connsiteY98" fmla="*/ 5901070 h 5901070"/>
                <a:gd name="connsiteX99" fmla="*/ 2700670 w 7432158"/>
                <a:gd name="connsiteY99" fmla="*/ 5901070 h 590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7432158" h="5901070">
                  <a:moveTo>
                    <a:pt x="2700670" y="5901070"/>
                  </a:moveTo>
                  <a:lnTo>
                    <a:pt x="2700670" y="5901070"/>
                  </a:lnTo>
                  <a:cubicBezTo>
                    <a:pt x="2686493" y="5872717"/>
                    <a:pt x="2668802" y="5845863"/>
                    <a:pt x="2658140" y="5816010"/>
                  </a:cubicBezTo>
                  <a:cubicBezTo>
                    <a:pt x="2650889" y="5795707"/>
                    <a:pt x="2656263" y="5771915"/>
                    <a:pt x="2647507" y="5752214"/>
                  </a:cubicBezTo>
                  <a:cubicBezTo>
                    <a:pt x="2641400" y="5738473"/>
                    <a:pt x="2624841" y="5732186"/>
                    <a:pt x="2615609" y="5720317"/>
                  </a:cubicBezTo>
                  <a:cubicBezTo>
                    <a:pt x="2599918" y="5700143"/>
                    <a:pt x="2587256" y="5677786"/>
                    <a:pt x="2573079" y="5656521"/>
                  </a:cubicBezTo>
                  <a:lnTo>
                    <a:pt x="2551814" y="5624624"/>
                  </a:lnTo>
                  <a:cubicBezTo>
                    <a:pt x="2555358" y="5596270"/>
                    <a:pt x="2564219" y="5567916"/>
                    <a:pt x="2562447" y="5539563"/>
                  </a:cubicBezTo>
                  <a:lnTo>
                    <a:pt x="2530549" y="5465135"/>
                  </a:lnTo>
                  <a:lnTo>
                    <a:pt x="2424223" y="5252484"/>
                  </a:lnTo>
                  <a:lnTo>
                    <a:pt x="2413591" y="5209954"/>
                  </a:lnTo>
                  <a:lnTo>
                    <a:pt x="2264735" y="5114261"/>
                  </a:lnTo>
                  <a:lnTo>
                    <a:pt x="2179675" y="5092996"/>
                  </a:lnTo>
                  <a:lnTo>
                    <a:pt x="2073349" y="5029200"/>
                  </a:lnTo>
                  <a:lnTo>
                    <a:pt x="2073349" y="4965405"/>
                  </a:lnTo>
                  <a:lnTo>
                    <a:pt x="1988289" y="4944140"/>
                  </a:lnTo>
                  <a:lnTo>
                    <a:pt x="1945758" y="4837814"/>
                  </a:lnTo>
                  <a:lnTo>
                    <a:pt x="1977656" y="4763386"/>
                  </a:lnTo>
                  <a:lnTo>
                    <a:pt x="2083982" y="4572000"/>
                  </a:lnTo>
                  <a:lnTo>
                    <a:pt x="2232837" y="4433777"/>
                  </a:lnTo>
                  <a:lnTo>
                    <a:pt x="2381693" y="4284921"/>
                  </a:lnTo>
                  <a:lnTo>
                    <a:pt x="2434856" y="4242391"/>
                  </a:lnTo>
                  <a:lnTo>
                    <a:pt x="2307265" y="4210493"/>
                  </a:lnTo>
                  <a:lnTo>
                    <a:pt x="2392326" y="4125433"/>
                  </a:lnTo>
                  <a:lnTo>
                    <a:pt x="2477386" y="4157331"/>
                  </a:lnTo>
                  <a:lnTo>
                    <a:pt x="2466754" y="4189228"/>
                  </a:lnTo>
                  <a:lnTo>
                    <a:pt x="2541182" y="4199861"/>
                  </a:lnTo>
                  <a:lnTo>
                    <a:pt x="2647507" y="4082903"/>
                  </a:lnTo>
                  <a:lnTo>
                    <a:pt x="2604977" y="4029740"/>
                  </a:lnTo>
                  <a:lnTo>
                    <a:pt x="2658140" y="3997842"/>
                  </a:lnTo>
                  <a:lnTo>
                    <a:pt x="2700670" y="4040372"/>
                  </a:lnTo>
                  <a:lnTo>
                    <a:pt x="2721935" y="3955312"/>
                  </a:lnTo>
                  <a:lnTo>
                    <a:pt x="2892056" y="3870251"/>
                  </a:lnTo>
                  <a:lnTo>
                    <a:pt x="3242930" y="3710763"/>
                  </a:lnTo>
                  <a:lnTo>
                    <a:pt x="3381154" y="3774558"/>
                  </a:lnTo>
                  <a:lnTo>
                    <a:pt x="3444949" y="3646968"/>
                  </a:lnTo>
                  <a:lnTo>
                    <a:pt x="3508744" y="3551275"/>
                  </a:lnTo>
                  <a:lnTo>
                    <a:pt x="3498112" y="3423684"/>
                  </a:lnTo>
                  <a:lnTo>
                    <a:pt x="3274828" y="3402419"/>
                  </a:lnTo>
                  <a:lnTo>
                    <a:pt x="3285461" y="3349256"/>
                  </a:lnTo>
                  <a:lnTo>
                    <a:pt x="3136605" y="3391786"/>
                  </a:lnTo>
                  <a:lnTo>
                    <a:pt x="2977116" y="3381154"/>
                  </a:lnTo>
                  <a:lnTo>
                    <a:pt x="2892056" y="3317358"/>
                  </a:lnTo>
                  <a:lnTo>
                    <a:pt x="2679405" y="3200400"/>
                  </a:lnTo>
                  <a:lnTo>
                    <a:pt x="2488019" y="3253563"/>
                  </a:lnTo>
                  <a:lnTo>
                    <a:pt x="2339163" y="3359889"/>
                  </a:lnTo>
                  <a:lnTo>
                    <a:pt x="2371061" y="3391786"/>
                  </a:lnTo>
                  <a:lnTo>
                    <a:pt x="2254102" y="3455582"/>
                  </a:lnTo>
                  <a:lnTo>
                    <a:pt x="2254102" y="3593805"/>
                  </a:lnTo>
                  <a:lnTo>
                    <a:pt x="2062716" y="3604438"/>
                  </a:lnTo>
                  <a:lnTo>
                    <a:pt x="1796902" y="3466214"/>
                  </a:lnTo>
                  <a:lnTo>
                    <a:pt x="1828800" y="3317358"/>
                  </a:lnTo>
                  <a:lnTo>
                    <a:pt x="1924493" y="3232298"/>
                  </a:lnTo>
                  <a:lnTo>
                    <a:pt x="1775637" y="2987749"/>
                  </a:lnTo>
                  <a:lnTo>
                    <a:pt x="1573619" y="3040912"/>
                  </a:lnTo>
                  <a:lnTo>
                    <a:pt x="1286540" y="2934586"/>
                  </a:lnTo>
                  <a:lnTo>
                    <a:pt x="1244009" y="2732568"/>
                  </a:lnTo>
                  <a:lnTo>
                    <a:pt x="1244009" y="2583712"/>
                  </a:lnTo>
                  <a:lnTo>
                    <a:pt x="1318437" y="2594344"/>
                  </a:lnTo>
                  <a:lnTo>
                    <a:pt x="1339702" y="2392326"/>
                  </a:lnTo>
                  <a:lnTo>
                    <a:pt x="1488558" y="2392326"/>
                  </a:lnTo>
                  <a:lnTo>
                    <a:pt x="1573619" y="2466754"/>
                  </a:lnTo>
                  <a:lnTo>
                    <a:pt x="1562986" y="2541182"/>
                  </a:lnTo>
                  <a:lnTo>
                    <a:pt x="1658679" y="2562447"/>
                  </a:lnTo>
                  <a:lnTo>
                    <a:pt x="1648047" y="2445489"/>
                  </a:lnTo>
                  <a:lnTo>
                    <a:pt x="1701209" y="2424224"/>
                  </a:lnTo>
                  <a:lnTo>
                    <a:pt x="1765005" y="2445489"/>
                  </a:lnTo>
                  <a:lnTo>
                    <a:pt x="1988289" y="2222205"/>
                  </a:lnTo>
                  <a:lnTo>
                    <a:pt x="2073349" y="2020186"/>
                  </a:lnTo>
                  <a:lnTo>
                    <a:pt x="2445489" y="1850065"/>
                  </a:lnTo>
                  <a:lnTo>
                    <a:pt x="2732568" y="1499191"/>
                  </a:lnTo>
                  <a:lnTo>
                    <a:pt x="3009014" y="1360968"/>
                  </a:lnTo>
                  <a:lnTo>
                    <a:pt x="3157870" y="1414131"/>
                  </a:lnTo>
                  <a:lnTo>
                    <a:pt x="3306726" y="1573619"/>
                  </a:lnTo>
                  <a:lnTo>
                    <a:pt x="3232298" y="1701210"/>
                  </a:lnTo>
                  <a:lnTo>
                    <a:pt x="3157870" y="1839433"/>
                  </a:lnTo>
                  <a:lnTo>
                    <a:pt x="3104707" y="1871331"/>
                  </a:lnTo>
                  <a:lnTo>
                    <a:pt x="2955851" y="2052084"/>
                  </a:lnTo>
                  <a:lnTo>
                    <a:pt x="2870791" y="2222205"/>
                  </a:lnTo>
                  <a:lnTo>
                    <a:pt x="2966484" y="2371061"/>
                  </a:lnTo>
                  <a:lnTo>
                    <a:pt x="3040912" y="2424224"/>
                  </a:lnTo>
                  <a:lnTo>
                    <a:pt x="2934586" y="2498651"/>
                  </a:lnTo>
                  <a:lnTo>
                    <a:pt x="2764465" y="2551814"/>
                  </a:lnTo>
                  <a:lnTo>
                    <a:pt x="2838893" y="2700670"/>
                  </a:lnTo>
                  <a:lnTo>
                    <a:pt x="3062177" y="2615610"/>
                  </a:lnTo>
                  <a:lnTo>
                    <a:pt x="3221665" y="2466754"/>
                  </a:lnTo>
                  <a:lnTo>
                    <a:pt x="3359889" y="2275368"/>
                  </a:lnTo>
                  <a:lnTo>
                    <a:pt x="3668233" y="2147777"/>
                  </a:lnTo>
                  <a:lnTo>
                    <a:pt x="4306186" y="2020186"/>
                  </a:lnTo>
                  <a:lnTo>
                    <a:pt x="6379535" y="1201479"/>
                  </a:lnTo>
                  <a:lnTo>
                    <a:pt x="6868633" y="584791"/>
                  </a:lnTo>
                  <a:lnTo>
                    <a:pt x="7176977" y="404038"/>
                  </a:lnTo>
                  <a:lnTo>
                    <a:pt x="7176977" y="276447"/>
                  </a:lnTo>
                  <a:lnTo>
                    <a:pt x="7060019" y="255182"/>
                  </a:lnTo>
                  <a:lnTo>
                    <a:pt x="7315200" y="159489"/>
                  </a:lnTo>
                  <a:lnTo>
                    <a:pt x="7315200" y="159489"/>
                  </a:lnTo>
                  <a:lnTo>
                    <a:pt x="7432158" y="0"/>
                  </a:lnTo>
                  <a:lnTo>
                    <a:pt x="0" y="0"/>
                  </a:lnTo>
                  <a:lnTo>
                    <a:pt x="0" y="5901070"/>
                  </a:lnTo>
                  <a:lnTo>
                    <a:pt x="2700670" y="59010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F5E74F38-9843-4A4E-8572-D0DB8EC2F371}"/>
                </a:ext>
              </a:extLst>
            </p:cNvPr>
            <p:cNvSpPr/>
            <p:nvPr/>
          </p:nvSpPr>
          <p:spPr>
            <a:xfrm>
              <a:off x="3148893" y="2127252"/>
              <a:ext cx="905912" cy="1244075"/>
            </a:xfrm>
            <a:custGeom>
              <a:avLst/>
              <a:gdLst>
                <a:gd name="connsiteX0" fmla="*/ 0 w 998220"/>
                <a:gd name="connsiteY0" fmla="*/ 0 h 594360"/>
                <a:gd name="connsiteX1" fmla="*/ 243840 w 998220"/>
                <a:gd name="connsiteY1" fmla="*/ 594360 h 594360"/>
                <a:gd name="connsiteX2" fmla="*/ 998220 w 998220"/>
                <a:gd name="connsiteY2" fmla="*/ 586740 h 594360"/>
                <a:gd name="connsiteX0" fmla="*/ 0 w 739140"/>
                <a:gd name="connsiteY0" fmla="*/ 0 h 601980"/>
                <a:gd name="connsiteX1" fmla="*/ 243840 w 739140"/>
                <a:gd name="connsiteY1" fmla="*/ 594360 h 601980"/>
                <a:gd name="connsiteX2" fmla="*/ 739140 w 739140"/>
                <a:gd name="connsiteY2" fmla="*/ 60198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140" h="601980">
                  <a:moveTo>
                    <a:pt x="0" y="0"/>
                  </a:moveTo>
                  <a:lnTo>
                    <a:pt x="243840" y="594360"/>
                  </a:lnTo>
                  <a:lnTo>
                    <a:pt x="739140" y="60198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252F94-B72A-49A9-9948-16CCC2DFB560}"/>
                </a:ext>
              </a:extLst>
            </p:cNvPr>
            <p:cNvSpPr txBox="1"/>
            <p:nvPr/>
          </p:nvSpPr>
          <p:spPr>
            <a:xfrm>
              <a:off x="2714080" y="1744962"/>
              <a:ext cx="1013933" cy="46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청나라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BFE4201-DFC8-4677-825E-10EACB131F03}"/>
              </a:ext>
            </a:extLst>
          </p:cNvPr>
          <p:cNvGrpSpPr/>
          <p:nvPr/>
        </p:nvGrpSpPr>
        <p:grpSpPr>
          <a:xfrm>
            <a:off x="5075627" y="3399948"/>
            <a:ext cx="2430992" cy="1571155"/>
            <a:chOff x="5075627" y="3399948"/>
            <a:chExt cx="2430992" cy="1571155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3B03350B-3A0E-46B1-9105-0C6879028C46}"/>
                </a:ext>
              </a:extLst>
            </p:cNvPr>
            <p:cNvGrpSpPr/>
            <p:nvPr/>
          </p:nvGrpSpPr>
          <p:grpSpPr>
            <a:xfrm>
              <a:off x="5147871" y="3418260"/>
              <a:ext cx="2358748" cy="1552843"/>
              <a:chOff x="5433237" y="3253563"/>
              <a:chExt cx="3827721" cy="2519916"/>
            </a:xfrm>
            <a:solidFill>
              <a:srgbClr val="AA9E84"/>
            </a:solidFill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1A82C362-F2AF-48AA-AF61-5D00A65F48E5}"/>
                  </a:ext>
                </a:extLst>
              </p:cNvPr>
              <p:cNvSpPr/>
              <p:nvPr/>
            </p:nvSpPr>
            <p:spPr>
              <a:xfrm>
                <a:off x="5433237" y="3253563"/>
                <a:ext cx="3827721" cy="2519916"/>
              </a:xfrm>
              <a:custGeom>
                <a:avLst/>
                <a:gdLst>
                  <a:gd name="connsiteX0" fmla="*/ 595423 w 3827721"/>
                  <a:gd name="connsiteY0" fmla="*/ 2009553 h 2519916"/>
                  <a:gd name="connsiteX1" fmla="*/ 606056 w 3827721"/>
                  <a:gd name="connsiteY1" fmla="*/ 1786270 h 2519916"/>
                  <a:gd name="connsiteX2" fmla="*/ 744279 w 3827721"/>
                  <a:gd name="connsiteY2" fmla="*/ 1754372 h 2519916"/>
                  <a:gd name="connsiteX3" fmla="*/ 988828 w 3827721"/>
                  <a:gd name="connsiteY3" fmla="*/ 1562986 h 2519916"/>
                  <a:gd name="connsiteX4" fmla="*/ 1222744 w 3827721"/>
                  <a:gd name="connsiteY4" fmla="*/ 1382232 h 2519916"/>
                  <a:gd name="connsiteX5" fmla="*/ 1414130 w 3827721"/>
                  <a:gd name="connsiteY5" fmla="*/ 1222744 h 2519916"/>
                  <a:gd name="connsiteX6" fmla="*/ 1499191 w 3827721"/>
                  <a:gd name="connsiteY6" fmla="*/ 1116418 h 2519916"/>
                  <a:gd name="connsiteX7" fmla="*/ 1701210 w 3827721"/>
                  <a:gd name="connsiteY7" fmla="*/ 1095153 h 2519916"/>
                  <a:gd name="connsiteX8" fmla="*/ 1679944 w 3827721"/>
                  <a:gd name="connsiteY8" fmla="*/ 1190846 h 2519916"/>
                  <a:gd name="connsiteX9" fmla="*/ 1892596 w 3827721"/>
                  <a:gd name="connsiteY9" fmla="*/ 1148316 h 2519916"/>
                  <a:gd name="connsiteX10" fmla="*/ 2243470 w 3827721"/>
                  <a:gd name="connsiteY10" fmla="*/ 1041990 h 2519916"/>
                  <a:gd name="connsiteX11" fmla="*/ 2573079 w 3827721"/>
                  <a:gd name="connsiteY11" fmla="*/ 1031358 h 2519916"/>
                  <a:gd name="connsiteX12" fmla="*/ 2604977 w 3827721"/>
                  <a:gd name="connsiteY12" fmla="*/ 1063256 h 2519916"/>
                  <a:gd name="connsiteX13" fmla="*/ 2690037 w 3827721"/>
                  <a:gd name="connsiteY13" fmla="*/ 1116418 h 2519916"/>
                  <a:gd name="connsiteX14" fmla="*/ 2828261 w 3827721"/>
                  <a:gd name="connsiteY14" fmla="*/ 1116418 h 2519916"/>
                  <a:gd name="connsiteX15" fmla="*/ 2955851 w 3827721"/>
                  <a:gd name="connsiteY15" fmla="*/ 1010093 h 2519916"/>
                  <a:gd name="connsiteX16" fmla="*/ 2913321 w 3827721"/>
                  <a:gd name="connsiteY16" fmla="*/ 839972 h 2519916"/>
                  <a:gd name="connsiteX17" fmla="*/ 3083442 w 3827721"/>
                  <a:gd name="connsiteY17" fmla="*/ 648586 h 2519916"/>
                  <a:gd name="connsiteX18" fmla="*/ 3242930 w 3827721"/>
                  <a:gd name="connsiteY18" fmla="*/ 404037 h 2519916"/>
                  <a:gd name="connsiteX19" fmla="*/ 3242930 w 3827721"/>
                  <a:gd name="connsiteY19" fmla="*/ 212651 h 2519916"/>
                  <a:gd name="connsiteX20" fmla="*/ 3327991 w 3827721"/>
                  <a:gd name="connsiteY20" fmla="*/ 21265 h 2519916"/>
                  <a:gd name="connsiteX21" fmla="*/ 3519377 w 3827721"/>
                  <a:gd name="connsiteY21" fmla="*/ 0 h 2519916"/>
                  <a:gd name="connsiteX22" fmla="*/ 3423684 w 3827721"/>
                  <a:gd name="connsiteY22" fmla="*/ 138223 h 2519916"/>
                  <a:gd name="connsiteX23" fmla="*/ 3349256 w 3827721"/>
                  <a:gd name="connsiteY23" fmla="*/ 159488 h 2519916"/>
                  <a:gd name="connsiteX24" fmla="*/ 3381154 w 3827721"/>
                  <a:gd name="connsiteY24" fmla="*/ 255181 h 2519916"/>
                  <a:gd name="connsiteX25" fmla="*/ 3413051 w 3827721"/>
                  <a:gd name="connsiteY25" fmla="*/ 255181 h 2519916"/>
                  <a:gd name="connsiteX26" fmla="*/ 3381154 w 3827721"/>
                  <a:gd name="connsiteY26" fmla="*/ 318977 h 2519916"/>
                  <a:gd name="connsiteX27" fmla="*/ 3381154 w 3827721"/>
                  <a:gd name="connsiteY27" fmla="*/ 361507 h 2519916"/>
                  <a:gd name="connsiteX28" fmla="*/ 3487479 w 3827721"/>
                  <a:gd name="connsiteY28" fmla="*/ 404037 h 2519916"/>
                  <a:gd name="connsiteX29" fmla="*/ 3561907 w 3827721"/>
                  <a:gd name="connsiteY29" fmla="*/ 361507 h 2519916"/>
                  <a:gd name="connsiteX30" fmla="*/ 3689498 w 3827721"/>
                  <a:gd name="connsiteY30" fmla="*/ 287079 h 2519916"/>
                  <a:gd name="connsiteX31" fmla="*/ 3827721 w 3827721"/>
                  <a:gd name="connsiteY31" fmla="*/ 223284 h 2519916"/>
                  <a:gd name="connsiteX32" fmla="*/ 3827721 w 3827721"/>
                  <a:gd name="connsiteY32" fmla="*/ 1626781 h 2519916"/>
                  <a:gd name="connsiteX33" fmla="*/ 3700130 w 3827721"/>
                  <a:gd name="connsiteY33" fmla="*/ 1626781 h 2519916"/>
                  <a:gd name="connsiteX34" fmla="*/ 3615070 w 3827721"/>
                  <a:gd name="connsiteY34" fmla="*/ 1594884 h 2519916"/>
                  <a:gd name="connsiteX35" fmla="*/ 3561907 w 3827721"/>
                  <a:gd name="connsiteY35" fmla="*/ 1584251 h 2519916"/>
                  <a:gd name="connsiteX36" fmla="*/ 3423684 w 3827721"/>
                  <a:gd name="connsiteY36" fmla="*/ 1690577 h 2519916"/>
                  <a:gd name="connsiteX37" fmla="*/ 3508744 w 3827721"/>
                  <a:gd name="connsiteY37" fmla="*/ 1562986 h 2519916"/>
                  <a:gd name="connsiteX38" fmla="*/ 3508744 w 3827721"/>
                  <a:gd name="connsiteY38" fmla="*/ 1562986 h 2519916"/>
                  <a:gd name="connsiteX39" fmla="*/ 3338623 w 3827721"/>
                  <a:gd name="connsiteY39" fmla="*/ 1562986 h 2519916"/>
                  <a:gd name="connsiteX40" fmla="*/ 3349256 w 3827721"/>
                  <a:gd name="connsiteY40" fmla="*/ 1626781 h 2519916"/>
                  <a:gd name="connsiteX41" fmla="*/ 3285461 w 3827721"/>
                  <a:gd name="connsiteY41" fmla="*/ 1446028 h 2519916"/>
                  <a:gd name="connsiteX42" fmla="*/ 3327991 w 3827721"/>
                  <a:gd name="connsiteY42" fmla="*/ 1360967 h 2519916"/>
                  <a:gd name="connsiteX43" fmla="*/ 3253563 w 3827721"/>
                  <a:gd name="connsiteY43" fmla="*/ 1371600 h 2519916"/>
                  <a:gd name="connsiteX44" fmla="*/ 3157870 w 3827721"/>
                  <a:gd name="connsiteY44" fmla="*/ 1552353 h 2519916"/>
                  <a:gd name="connsiteX45" fmla="*/ 3221665 w 3827721"/>
                  <a:gd name="connsiteY45" fmla="*/ 1669311 h 2519916"/>
                  <a:gd name="connsiteX46" fmla="*/ 3338623 w 3827721"/>
                  <a:gd name="connsiteY46" fmla="*/ 1690577 h 2519916"/>
                  <a:gd name="connsiteX47" fmla="*/ 3338623 w 3827721"/>
                  <a:gd name="connsiteY47" fmla="*/ 1807535 h 2519916"/>
                  <a:gd name="connsiteX48" fmla="*/ 3253563 w 3827721"/>
                  <a:gd name="connsiteY48" fmla="*/ 1818167 h 2519916"/>
                  <a:gd name="connsiteX49" fmla="*/ 3157870 w 3827721"/>
                  <a:gd name="connsiteY49" fmla="*/ 1818167 h 2519916"/>
                  <a:gd name="connsiteX50" fmla="*/ 3083442 w 3827721"/>
                  <a:gd name="connsiteY50" fmla="*/ 1945758 h 2519916"/>
                  <a:gd name="connsiteX51" fmla="*/ 3030279 w 3827721"/>
                  <a:gd name="connsiteY51" fmla="*/ 1935125 h 2519916"/>
                  <a:gd name="connsiteX52" fmla="*/ 2902689 w 3827721"/>
                  <a:gd name="connsiteY52" fmla="*/ 2211572 h 2519916"/>
                  <a:gd name="connsiteX53" fmla="*/ 2753833 w 3827721"/>
                  <a:gd name="connsiteY53" fmla="*/ 2264735 h 2519916"/>
                  <a:gd name="connsiteX54" fmla="*/ 2626242 w 3827721"/>
                  <a:gd name="connsiteY54" fmla="*/ 2147777 h 2519916"/>
                  <a:gd name="connsiteX55" fmla="*/ 2488019 w 3827721"/>
                  <a:gd name="connsiteY55" fmla="*/ 2062716 h 2519916"/>
                  <a:gd name="connsiteX56" fmla="*/ 2488019 w 3827721"/>
                  <a:gd name="connsiteY56" fmla="*/ 1892595 h 2519916"/>
                  <a:gd name="connsiteX57" fmla="*/ 2541182 w 3827721"/>
                  <a:gd name="connsiteY57" fmla="*/ 1775637 h 2519916"/>
                  <a:gd name="connsiteX58" fmla="*/ 2636875 w 3827721"/>
                  <a:gd name="connsiteY58" fmla="*/ 1711842 h 2519916"/>
                  <a:gd name="connsiteX59" fmla="*/ 2636875 w 3827721"/>
                  <a:gd name="connsiteY59" fmla="*/ 1626781 h 2519916"/>
                  <a:gd name="connsiteX60" fmla="*/ 2466754 w 3827721"/>
                  <a:gd name="connsiteY60" fmla="*/ 1626781 h 2519916"/>
                  <a:gd name="connsiteX61" fmla="*/ 2392326 w 3827721"/>
                  <a:gd name="connsiteY61" fmla="*/ 1605516 h 2519916"/>
                  <a:gd name="connsiteX62" fmla="*/ 2264735 w 3827721"/>
                  <a:gd name="connsiteY62" fmla="*/ 1562986 h 2519916"/>
                  <a:gd name="connsiteX63" fmla="*/ 2062716 w 3827721"/>
                  <a:gd name="connsiteY63" fmla="*/ 1648046 h 2519916"/>
                  <a:gd name="connsiteX64" fmla="*/ 1977656 w 3827721"/>
                  <a:gd name="connsiteY64" fmla="*/ 1733107 h 2519916"/>
                  <a:gd name="connsiteX65" fmla="*/ 1881963 w 3827721"/>
                  <a:gd name="connsiteY65" fmla="*/ 1743739 h 2519916"/>
                  <a:gd name="connsiteX66" fmla="*/ 1881963 w 3827721"/>
                  <a:gd name="connsiteY66" fmla="*/ 1743739 h 2519916"/>
                  <a:gd name="connsiteX67" fmla="*/ 1701210 w 3827721"/>
                  <a:gd name="connsiteY67" fmla="*/ 1743739 h 2519916"/>
                  <a:gd name="connsiteX68" fmla="*/ 1509823 w 3827721"/>
                  <a:gd name="connsiteY68" fmla="*/ 1796902 h 2519916"/>
                  <a:gd name="connsiteX69" fmla="*/ 1350335 w 3827721"/>
                  <a:gd name="connsiteY69" fmla="*/ 1850065 h 2519916"/>
                  <a:gd name="connsiteX70" fmla="*/ 1297172 w 3827721"/>
                  <a:gd name="connsiteY70" fmla="*/ 1786270 h 2519916"/>
                  <a:gd name="connsiteX71" fmla="*/ 1233377 w 3827721"/>
                  <a:gd name="connsiteY71" fmla="*/ 1850065 h 2519916"/>
                  <a:gd name="connsiteX72" fmla="*/ 1190847 w 3827721"/>
                  <a:gd name="connsiteY72" fmla="*/ 2030818 h 2519916"/>
                  <a:gd name="connsiteX73" fmla="*/ 1063256 w 3827721"/>
                  <a:gd name="connsiteY73" fmla="*/ 2073349 h 2519916"/>
                  <a:gd name="connsiteX74" fmla="*/ 1010093 w 3827721"/>
                  <a:gd name="connsiteY74" fmla="*/ 2009553 h 2519916"/>
                  <a:gd name="connsiteX75" fmla="*/ 733647 w 3827721"/>
                  <a:gd name="connsiteY75" fmla="*/ 1988288 h 2519916"/>
                  <a:gd name="connsiteX76" fmla="*/ 648586 w 3827721"/>
                  <a:gd name="connsiteY76" fmla="*/ 2052084 h 2519916"/>
                  <a:gd name="connsiteX77" fmla="*/ 723014 w 3827721"/>
                  <a:gd name="connsiteY77" fmla="*/ 2158409 h 2519916"/>
                  <a:gd name="connsiteX78" fmla="*/ 797442 w 3827721"/>
                  <a:gd name="connsiteY78" fmla="*/ 2190307 h 2519916"/>
                  <a:gd name="connsiteX79" fmla="*/ 914400 w 3827721"/>
                  <a:gd name="connsiteY79" fmla="*/ 2137144 h 2519916"/>
                  <a:gd name="connsiteX80" fmla="*/ 1020726 w 3827721"/>
                  <a:gd name="connsiteY80" fmla="*/ 2190307 h 2519916"/>
                  <a:gd name="connsiteX81" fmla="*/ 988828 w 3827721"/>
                  <a:gd name="connsiteY81" fmla="*/ 2296632 h 2519916"/>
                  <a:gd name="connsiteX82" fmla="*/ 871870 w 3827721"/>
                  <a:gd name="connsiteY82" fmla="*/ 2381693 h 2519916"/>
                  <a:gd name="connsiteX83" fmla="*/ 999461 w 3827721"/>
                  <a:gd name="connsiteY83" fmla="*/ 2402958 h 2519916"/>
                  <a:gd name="connsiteX84" fmla="*/ 1095154 w 3827721"/>
                  <a:gd name="connsiteY84" fmla="*/ 2509284 h 2519916"/>
                  <a:gd name="connsiteX85" fmla="*/ 1073889 w 3827721"/>
                  <a:gd name="connsiteY85" fmla="*/ 2519916 h 2519916"/>
                  <a:gd name="connsiteX86" fmla="*/ 372140 w 3827721"/>
                  <a:gd name="connsiteY86" fmla="*/ 2519916 h 2519916"/>
                  <a:gd name="connsiteX87" fmla="*/ 297712 w 3827721"/>
                  <a:gd name="connsiteY87" fmla="*/ 2413590 h 2519916"/>
                  <a:gd name="connsiteX88" fmla="*/ 244549 w 3827721"/>
                  <a:gd name="connsiteY88" fmla="*/ 2445488 h 2519916"/>
                  <a:gd name="connsiteX89" fmla="*/ 265814 w 3827721"/>
                  <a:gd name="connsiteY89" fmla="*/ 2509284 h 2519916"/>
                  <a:gd name="connsiteX90" fmla="*/ 287079 w 3827721"/>
                  <a:gd name="connsiteY90" fmla="*/ 2519916 h 2519916"/>
                  <a:gd name="connsiteX91" fmla="*/ 10633 w 3827721"/>
                  <a:gd name="connsiteY91" fmla="*/ 2519916 h 2519916"/>
                  <a:gd name="connsiteX92" fmla="*/ 0 w 3827721"/>
                  <a:gd name="connsiteY92" fmla="*/ 2413590 h 2519916"/>
                  <a:gd name="connsiteX93" fmla="*/ 21265 w 3827721"/>
                  <a:gd name="connsiteY93" fmla="*/ 2307265 h 2519916"/>
                  <a:gd name="connsiteX94" fmla="*/ 223284 w 3827721"/>
                  <a:gd name="connsiteY94" fmla="*/ 2190307 h 2519916"/>
                  <a:gd name="connsiteX95" fmla="*/ 372140 w 3827721"/>
                  <a:gd name="connsiteY95" fmla="*/ 2200939 h 2519916"/>
                  <a:gd name="connsiteX96" fmla="*/ 425303 w 3827721"/>
                  <a:gd name="connsiteY96" fmla="*/ 2041451 h 2519916"/>
                  <a:gd name="connsiteX97" fmla="*/ 595423 w 3827721"/>
                  <a:gd name="connsiteY97" fmla="*/ 2009553 h 251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827721" h="2519916">
                    <a:moveTo>
                      <a:pt x="595423" y="2009553"/>
                    </a:moveTo>
                    <a:lnTo>
                      <a:pt x="606056" y="1786270"/>
                    </a:lnTo>
                    <a:lnTo>
                      <a:pt x="744279" y="1754372"/>
                    </a:lnTo>
                    <a:lnTo>
                      <a:pt x="988828" y="1562986"/>
                    </a:lnTo>
                    <a:lnTo>
                      <a:pt x="1222744" y="1382232"/>
                    </a:lnTo>
                    <a:lnTo>
                      <a:pt x="1414130" y="1222744"/>
                    </a:lnTo>
                    <a:lnTo>
                      <a:pt x="1499191" y="1116418"/>
                    </a:lnTo>
                    <a:lnTo>
                      <a:pt x="1701210" y="1095153"/>
                    </a:lnTo>
                    <a:lnTo>
                      <a:pt x="1679944" y="1190846"/>
                    </a:lnTo>
                    <a:lnTo>
                      <a:pt x="1892596" y="1148316"/>
                    </a:lnTo>
                    <a:lnTo>
                      <a:pt x="2243470" y="1041990"/>
                    </a:lnTo>
                    <a:lnTo>
                      <a:pt x="2573079" y="1031358"/>
                    </a:lnTo>
                    <a:lnTo>
                      <a:pt x="2604977" y="1063256"/>
                    </a:lnTo>
                    <a:lnTo>
                      <a:pt x="2690037" y="1116418"/>
                    </a:lnTo>
                    <a:lnTo>
                      <a:pt x="2828261" y="1116418"/>
                    </a:lnTo>
                    <a:lnTo>
                      <a:pt x="2955851" y="1010093"/>
                    </a:lnTo>
                    <a:lnTo>
                      <a:pt x="2913321" y="839972"/>
                    </a:lnTo>
                    <a:lnTo>
                      <a:pt x="3083442" y="648586"/>
                    </a:lnTo>
                    <a:lnTo>
                      <a:pt x="3242930" y="404037"/>
                    </a:lnTo>
                    <a:lnTo>
                      <a:pt x="3242930" y="212651"/>
                    </a:lnTo>
                    <a:lnTo>
                      <a:pt x="3327991" y="21265"/>
                    </a:lnTo>
                    <a:lnTo>
                      <a:pt x="3519377" y="0"/>
                    </a:lnTo>
                    <a:lnTo>
                      <a:pt x="3423684" y="138223"/>
                    </a:lnTo>
                    <a:lnTo>
                      <a:pt x="3349256" y="159488"/>
                    </a:lnTo>
                    <a:lnTo>
                      <a:pt x="3381154" y="255181"/>
                    </a:lnTo>
                    <a:lnTo>
                      <a:pt x="3413051" y="255181"/>
                    </a:lnTo>
                    <a:lnTo>
                      <a:pt x="3381154" y="318977"/>
                    </a:lnTo>
                    <a:lnTo>
                      <a:pt x="3381154" y="361507"/>
                    </a:lnTo>
                    <a:lnTo>
                      <a:pt x="3487479" y="404037"/>
                    </a:lnTo>
                    <a:lnTo>
                      <a:pt x="3561907" y="361507"/>
                    </a:lnTo>
                    <a:lnTo>
                      <a:pt x="3689498" y="287079"/>
                    </a:lnTo>
                    <a:lnTo>
                      <a:pt x="3827721" y="223284"/>
                    </a:lnTo>
                    <a:lnTo>
                      <a:pt x="3827721" y="1626781"/>
                    </a:lnTo>
                    <a:lnTo>
                      <a:pt x="3700130" y="1626781"/>
                    </a:lnTo>
                    <a:lnTo>
                      <a:pt x="3615070" y="1594884"/>
                    </a:lnTo>
                    <a:lnTo>
                      <a:pt x="3561907" y="1584251"/>
                    </a:lnTo>
                    <a:lnTo>
                      <a:pt x="3423684" y="1690577"/>
                    </a:lnTo>
                    <a:lnTo>
                      <a:pt x="3508744" y="1562986"/>
                    </a:lnTo>
                    <a:lnTo>
                      <a:pt x="3508744" y="1562986"/>
                    </a:lnTo>
                    <a:lnTo>
                      <a:pt x="3338623" y="1562986"/>
                    </a:lnTo>
                    <a:lnTo>
                      <a:pt x="3349256" y="1626781"/>
                    </a:lnTo>
                    <a:lnTo>
                      <a:pt x="3285461" y="1446028"/>
                    </a:lnTo>
                    <a:lnTo>
                      <a:pt x="3327991" y="1360967"/>
                    </a:lnTo>
                    <a:lnTo>
                      <a:pt x="3253563" y="1371600"/>
                    </a:lnTo>
                    <a:lnTo>
                      <a:pt x="3157870" y="1552353"/>
                    </a:lnTo>
                    <a:lnTo>
                      <a:pt x="3221665" y="1669311"/>
                    </a:lnTo>
                    <a:lnTo>
                      <a:pt x="3338623" y="1690577"/>
                    </a:lnTo>
                    <a:lnTo>
                      <a:pt x="3338623" y="1807535"/>
                    </a:lnTo>
                    <a:lnTo>
                      <a:pt x="3253563" y="1818167"/>
                    </a:lnTo>
                    <a:lnTo>
                      <a:pt x="3157870" y="1818167"/>
                    </a:lnTo>
                    <a:lnTo>
                      <a:pt x="3083442" y="1945758"/>
                    </a:lnTo>
                    <a:lnTo>
                      <a:pt x="3030279" y="1935125"/>
                    </a:lnTo>
                    <a:lnTo>
                      <a:pt x="2902689" y="2211572"/>
                    </a:lnTo>
                    <a:lnTo>
                      <a:pt x="2753833" y="2264735"/>
                    </a:lnTo>
                    <a:lnTo>
                      <a:pt x="2626242" y="2147777"/>
                    </a:lnTo>
                    <a:lnTo>
                      <a:pt x="2488019" y="2062716"/>
                    </a:lnTo>
                    <a:lnTo>
                      <a:pt x="2488019" y="1892595"/>
                    </a:lnTo>
                    <a:lnTo>
                      <a:pt x="2541182" y="1775637"/>
                    </a:lnTo>
                    <a:lnTo>
                      <a:pt x="2636875" y="1711842"/>
                    </a:lnTo>
                    <a:lnTo>
                      <a:pt x="2636875" y="1626781"/>
                    </a:lnTo>
                    <a:lnTo>
                      <a:pt x="2466754" y="1626781"/>
                    </a:lnTo>
                    <a:lnTo>
                      <a:pt x="2392326" y="1605516"/>
                    </a:lnTo>
                    <a:lnTo>
                      <a:pt x="2264735" y="1562986"/>
                    </a:lnTo>
                    <a:lnTo>
                      <a:pt x="2062716" y="1648046"/>
                    </a:lnTo>
                    <a:lnTo>
                      <a:pt x="1977656" y="1733107"/>
                    </a:lnTo>
                    <a:lnTo>
                      <a:pt x="1881963" y="1743739"/>
                    </a:lnTo>
                    <a:lnTo>
                      <a:pt x="1881963" y="1743739"/>
                    </a:lnTo>
                    <a:lnTo>
                      <a:pt x="1701210" y="1743739"/>
                    </a:lnTo>
                    <a:lnTo>
                      <a:pt x="1509823" y="1796902"/>
                    </a:lnTo>
                    <a:lnTo>
                      <a:pt x="1350335" y="1850065"/>
                    </a:lnTo>
                    <a:lnTo>
                      <a:pt x="1297172" y="1786270"/>
                    </a:lnTo>
                    <a:lnTo>
                      <a:pt x="1233377" y="1850065"/>
                    </a:lnTo>
                    <a:lnTo>
                      <a:pt x="1190847" y="2030818"/>
                    </a:lnTo>
                    <a:lnTo>
                      <a:pt x="1063256" y="2073349"/>
                    </a:lnTo>
                    <a:lnTo>
                      <a:pt x="1010093" y="2009553"/>
                    </a:lnTo>
                    <a:lnTo>
                      <a:pt x="733647" y="1988288"/>
                    </a:lnTo>
                    <a:lnTo>
                      <a:pt x="648586" y="2052084"/>
                    </a:lnTo>
                    <a:lnTo>
                      <a:pt x="723014" y="2158409"/>
                    </a:lnTo>
                    <a:lnTo>
                      <a:pt x="797442" y="2190307"/>
                    </a:lnTo>
                    <a:lnTo>
                      <a:pt x="914400" y="2137144"/>
                    </a:lnTo>
                    <a:lnTo>
                      <a:pt x="1020726" y="2190307"/>
                    </a:lnTo>
                    <a:lnTo>
                      <a:pt x="988828" y="2296632"/>
                    </a:lnTo>
                    <a:lnTo>
                      <a:pt x="871870" y="2381693"/>
                    </a:lnTo>
                    <a:lnTo>
                      <a:pt x="999461" y="2402958"/>
                    </a:lnTo>
                    <a:lnTo>
                      <a:pt x="1095154" y="2509284"/>
                    </a:lnTo>
                    <a:lnTo>
                      <a:pt x="1073889" y="2519916"/>
                    </a:lnTo>
                    <a:lnTo>
                      <a:pt x="372140" y="2519916"/>
                    </a:lnTo>
                    <a:lnTo>
                      <a:pt x="297712" y="2413590"/>
                    </a:lnTo>
                    <a:lnTo>
                      <a:pt x="244549" y="2445488"/>
                    </a:lnTo>
                    <a:lnTo>
                      <a:pt x="265814" y="2509284"/>
                    </a:lnTo>
                    <a:lnTo>
                      <a:pt x="287079" y="2519916"/>
                    </a:lnTo>
                    <a:lnTo>
                      <a:pt x="10633" y="2519916"/>
                    </a:lnTo>
                    <a:lnTo>
                      <a:pt x="0" y="2413590"/>
                    </a:lnTo>
                    <a:lnTo>
                      <a:pt x="21265" y="2307265"/>
                    </a:lnTo>
                    <a:lnTo>
                      <a:pt x="223284" y="2190307"/>
                    </a:lnTo>
                    <a:lnTo>
                      <a:pt x="372140" y="2200939"/>
                    </a:lnTo>
                    <a:lnTo>
                      <a:pt x="425303" y="2041451"/>
                    </a:lnTo>
                    <a:lnTo>
                      <a:pt x="595423" y="2009553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B3D9C871-8E5E-4DF8-AA4A-AD4572E76C1F}"/>
                  </a:ext>
                </a:extLst>
              </p:cNvPr>
              <p:cNvSpPr/>
              <p:nvPr/>
            </p:nvSpPr>
            <p:spPr>
              <a:xfrm>
                <a:off x="6719777" y="5050465"/>
                <a:ext cx="1063256" cy="712382"/>
              </a:xfrm>
              <a:custGeom>
                <a:avLst/>
                <a:gdLst>
                  <a:gd name="connsiteX0" fmla="*/ 978195 w 1063256"/>
                  <a:gd name="connsiteY0" fmla="*/ 191386 h 712382"/>
                  <a:gd name="connsiteX1" fmla="*/ 967563 w 1063256"/>
                  <a:gd name="connsiteY1" fmla="*/ 63795 h 712382"/>
                  <a:gd name="connsiteX2" fmla="*/ 829339 w 1063256"/>
                  <a:gd name="connsiteY2" fmla="*/ 10633 h 712382"/>
                  <a:gd name="connsiteX3" fmla="*/ 680483 w 1063256"/>
                  <a:gd name="connsiteY3" fmla="*/ 0 h 712382"/>
                  <a:gd name="connsiteX4" fmla="*/ 520995 w 1063256"/>
                  <a:gd name="connsiteY4" fmla="*/ 63795 h 712382"/>
                  <a:gd name="connsiteX5" fmla="*/ 510363 w 1063256"/>
                  <a:gd name="connsiteY5" fmla="*/ 191386 h 712382"/>
                  <a:gd name="connsiteX6" fmla="*/ 340242 w 1063256"/>
                  <a:gd name="connsiteY6" fmla="*/ 191386 h 712382"/>
                  <a:gd name="connsiteX7" fmla="*/ 255181 w 1063256"/>
                  <a:gd name="connsiteY7" fmla="*/ 106326 h 712382"/>
                  <a:gd name="connsiteX8" fmla="*/ 63795 w 1063256"/>
                  <a:gd name="connsiteY8" fmla="*/ 308344 h 712382"/>
                  <a:gd name="connsiteX9" fmla="*/ 0 w 1063256"/>
                  <a:gd name="connsiteY9" fmla="*/ 499730 h 712382"/>
                  <a:gd name="connsiteX10" fmla="*/ 31897 w 1063256"/>
                  <a:gd name="connsiteY10" fmla="*/ 680484 h 712382"/>
                  <a:gd name="connsiteX11" fmla="*/ 21265 w 1063256"/>
                  <a:gd name="connsiteY11" fmla="*/ 712382 h 712382"/>
                  <a:gd name="connsiteX12" fmla="*/ 255181 w 1063256"/>
                  <a:gd name="connsiteY12" fmla="*/ 712382 h 712382"/>
                  <a:gd name="connsiteX13" fmla="*/ 393404 w 1063256"/>
                  <a:gd name="connsiteY13" fmla="*/ 595423 h 712382"/>
                  <a:gd name="connsiteX14" fmla="*/ 435935 w 1063256"/>
                  <a:gd name="connsiteY14" fmla="*/ 510363 h 712382"/>
                  <a:gd name="connsiteX15" fmla="*/ 712381 w 1063256"/>
                  <a:gd name="connsiteY15" fmla="*/ 446568 h 712382"/>
                  <a:gd name="connsiteX16" fmla="*/ 808074 w 1063256"/>
                  <a:gd name="connsiteY16" fmla="*/ 574158 h 712382"/>
                  <a:gd name="connsiteX17" fmla="*/ 850604 w 1063256"/>
                  <a:gd name="connsiteY17" fmla="*/ 425302 h 712382"/>
                  <a:gd name="connsiteX18" fmla="*/ 999460 w 1063256"/>
                  <a:gd name="connsiteY18" fmla="*/ 297712 h 712382"/>
                  <a:gd name="connsiteX19" fmla="*/ 1063256 w 1063256"/>
                  <a:gd name="connsiteY19" fmla="*/ 223284 h 712382"/>
                  <a:gd name="connsiteX20" fmla="*/ 978195 w 1063256"/>
                  <a:gd name="connsiteY20" fmla="*/ 191386 h 7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3256" h="712382">
                    <a:moveTo>
                      <a:pt x="978195" y="191386"/>
                    </a:moveTo>
                    <a:lnTo>
                      <a:pt x="967563" y="63795"/>
                    </a:lnTo>
                    <a:lnTo>
                      <a:pt x="829339" y="10633"/>
                    </a:lnTo>
                    <a:lnTo>
                      <a:pt x="680483" y="0"/>
                    </a:lnTo>
                    <a:lnTo>
                      <a:pt x="520995" y="63795"/>
                    </a:lnTo>
                    <a:lnTo>
                      <a:pt x="510363" y="191386"/>
                    </a:lnTo>
                    <a:lnTo>
                      <a:pt x="340242" y="191386"/>
                    </a:lnTo>
                    <a:lnTo>
                      <a:pt x="255181" y="106326"/>
                    </a:lnTo>
                    <a:lnTo>
                      <a:pt x="63795" y="308344"/>
                    </a:lnTo>
                    <a:lnTo>
                      <a:pt x="0" y="499730"/>
                    </a:lnTo>
                    <a:lnTo>
                      <a:pt x="31897" y="680484"/>
                    </a:lnTo>
                    <a:lnTo>
                      <a:pt x="21265" y="712382"/>
                    </a:lnTo>
                    <a:lnTo>
                      <a:pt x="255181" y="712382"/>
                    </a:lnTo>
                    <a:lnTo>
                      <a:pt x="393404" y="595423"/>
                    </a:lnTo>
                    <a:lnTo>
                      <a:pt x="435935" y="510363"/>
                    </a:lnTo>
                    <a:lnTo>
                      <a:pt x="712381" y="446568"/>
                    </a:lnTo>
                    <a:lnTo>
                      <a:pt x="808074" y="574158"/>
                    </a:lnTo>
                    <a:lnTo>
                      <a:pt x="850604" y="425302"/>
                    </a:lnTo>
                    <a:lnTo>
                      <a:pt x="999460" y="297712"/>
                    </a:lnTo>
                    <a:lnTo>
                      <a:pt x="1063256" y="223284"/>
                    </a:lnTo>
                    <a:lnTo>
                      <a:pt x="978195" y="191386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116378C6-9914-424F-BC7D-80014FE05B8A}"/>
                  </a:ext>
                </a:extLst>
              </p:cNvPr>
              <p:cNvSpPr/>
              <p:nvPr/>
            </p:nvSpPr>
            <p:spPr>
              <a:xfrm>
                <a:off x="7761767" y="4890977"/>
                <a:ext cx="127591" cy="233916"/>
              </a:xfrm>
              <a:custGeom>
                <a:avLst/>
                <a:gdLst>
                  <a:gd name="connsiteX0" fmla="*/ 127591 w 127591"/>
                  <a:gd name="connsiteY0" fmla="*/ 0 h 233916"/>
                  <a:gd name="connsiteX1" fmla="*/ 0 w 127591"/>
                  <a:gd name="connsiteY1" fmla="*/ 170121 h 233916"/>
                  <a:gd name="connsiteX2" fmla="*/ 0 w 127591"/>
                  <a:gd name="connsiteY2" fmla="*/ 212651 h 233916"/>
                  <a:gd name="connsiteX3" fmla="*/ 85061 w 127591"/>
                  <a:gd name="connsiteY3" fmla="*/ 233916 h 233916"/>
                  <a:gd name="connsiteX4" fmla="*/ 95693 w 127591"/>
                  <a:gd name="connsiteY4" fmla="*/ 148856 h 233916"/>
                  <a:gd name="connsiteX5" fmla="*/ 95693 w 127591"/>
                  <a:gd name="connsiteY5" fmla="*/ 148856 h 233916"/>
                  <a:gd name="connsiteX6" fmla="*/ 127591 w 127591"/>
                  <a:gd name="connsiteY6" fmla="*/ 0 h 23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91" h="233916">
                    <a:moveTo>
                      <a:pt x="127591" y="0"/>
                    </a:moveTo>
                    <a:lnTo>
                      <a:pt x="0" y="170121"/>
                    </a:lnTo>
                    <a:lnTo>
                      <a:pt x="0" y="212651"/>
                    </a:lnTo>
                    <a:lnTo>
                      <a:pt x="85061" y="233916"/>
                    </a:lnTo>
                    <a:lnTo>
                      <a:pt x="95693" y="148856"/>
                    </a:lnTo>
                    <a:lnTo>
                      <a:pt x="95693" y="148856"/>
                    </a:lnTo>
                    <a:lnTo>
                      <a:pt x="127591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84868D96-224B-41DA-9312-D2B031A09455}"/>
                </a:ext>
              </a:extLst>
            </p:cNvPr>
            <p:cNvSpPr/>
            <p:nvPr/>
          </p:nvSpPr>
          <p:spPr>
            <a:xfrm>
              <a:off x="5075627" y="3399948"/>
              <a:ext cx="1020823" cy="849095"/>
            </a:xfrm>
            <a:custGeom>
              <a:avLst/>
              <a:gdLst>
                <a:gd name="connsiteX0" fmla="*/ 1150620 w 1150620"/>
                <a:gd name="connsiteY0" fmla="*/ 701040 h 701040"/>
                <a:gd name="connsiteX1" fmla="*/ 990600 w 1150620"/>
                <a:gd name="connsiteY1" fmla="*/ 198120 h 701040"/>
                <a:gd name="connsiteX2" fmla="*/ 0 w 1150620"/>
                <a:gd name="connsiteY2" fmla="*/ 0 h 701040"/>
                <a:gd name="connsiteX0" fmla="*/ 1150620 w 1150620"/>
                <a:gd name="connsiteY0" fmla="*/ 701040 h 701040"/>
                <a:gd name="connsiteX1" fmla="*/ 1021080 w 1150620"/>
                <a:gd name="connsiteY1" fmla="*/ 76200 h 701040"/>
                <a:gd name="connsiteX2" fmla="*/ 0 w 1150620"/>
                <a:gd name="connsiteY2" fmla="*/ 0 h 701040"/>
                <a:gd name="connsiteX0" fmla="*/ 815340 w 815340"/>
                <a:gd name="connsiteY0" fmla="*/ 678180 h 678180"/>
                <a:gd name="connsiteX1" fmla="*/ 685800 w 815340"/>
                <a:gd name="connsiteY1" fmla="*/ 53340 h 678180"/>
                <a:gd name="connsiteX2" fmla="*/ 0 w 815340"/>
                <a:gd name="connsiteY2" fmla="*/ 0 h 6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5340" h="678180">
                  <a:moveTo>
                    <a:pt x="815340" y="678180"/>
                  </a:moveTo>
                  <a:lnTo>
                    <a:pt x="685800" y="5334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406CFB-96A8-4F39-ABA6-3F80AF1C1F50}"/>
                </a:ext>
              </a:extLst>
            </p:cNvPr>
            <p:cNvSpPr txBox="1"/>
            <p:nvPr/>
          </p:nvSpPr>
          <p:spPr>
            <a:xfrm>
              <a:off x="5898631" y="4248738"/>
              <a:ext cx="753024" cy="46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일본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873B6F6-A647-4D1F-957F-103ED32DE242}"/>
              </a:ext>
            </a:extLst>
          </p:cNvPr>
          <p:cNvGrpSpPr/>
          <p:nvPr/>
        </p:nvGrpSpPr>
        <p:grpSpPr>
          <a:xfrm>
            <a:off x="3638827" y="1394002"/>
            <a:ext cx="1807828" cy="3511580"/>
            <a:chOff x="3638827" y="1394002"/>
            <a:chExt cx="1807828" cy="3511580"/>
          </a:xfrm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299E6C07-9EAA-4643-A92F-4F1A04684C28}"/>
                </a:ext>
              </a:extLst>
            </p:cNvPr>
            <p:cNvSpPr/>
            <p:nvPr/>
          </p:nvSpPr>
          <p:spPr>
            <a:xfrm>
              <a:off x="5147871" y="3246428"/>
              <a:ext cx="95404" cy="75528"/>
            </a:xfrm>
            <a:custGeom>
              <a:avLst/>
              <a:gdLst>
                <a:gd name="connsiteX0" fmla="*/ 0 w 76200"/>
                <a:gd name="connsiteY0" fmla="*/ 6350 h 60325"/>
                <a:gd name="connsiteX1" fmla="*/ 9525 w 76200"/>
                <a:gd name="connsiteY1" fmla="*/ 60325 h 60325"/>
                <a:gd name="connsiteX2" fmla="*/ 76200 w 76200"/>
                <a:gd name="connsiteY2" fmla="*/ 31750 h 60325"/>
                <a:gd name="connsiteX3" fmla="*/ 50800 w 76200"/>
                <a:gd name="connsiteY3" fmla="*/ 0 h 60325"/>
                <a:gd name="connsiteX4" fmla="*/ 0 w 76200"/>
                <a:gd name="connsiteY4" fmla="*/ 635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0325">
                  <a:moveTo>
                    <a:pt x="0" y="6350"/>
                  </a:moveTo>
                  <a:lnTo>
                    <a:pt x="9525" y="60325"/>
                  </a:lnTo>
                  <a:lnTo>
                    <a:pt x="76200" y="31750"/>
                  </a:lnTo>
                  <a:lnTo>
                    <a:pt x="5080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AA9E8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7044132-804B-463E-9A30-D64AFBE45A4D}"/>
                </a:ext>
              </a:extLst>
            </p:cNvPr>
            <p:cNvSpPr/>
            <p:nvPr/>
          </p:nvSpPr>
          <p:spPr>
            <a:xfrm>
              <a:off x="4171611" y="4787645"/>
              <a:ext cx="216218" cy="117937"/>
            </a:xfrm>
            <a:custGeom>
              <a:avLst/>
              <a:gdLst>
                <a:gd name="connsiteX0" fmla="*/ 265814 w 350874"/>
                <a:gd name="connsiteY0" fmla="*/ 0 h 191386"/>
                <a:gd name="connsiteX1" fmla="*/ 31898 w 350874"/>
                <a:gd name="connsiteY1" fmla="*/ 74428 h 191386"/>
                <a:gd name="connsiteX2" fmla="*/ 0 w 350874"/>
                <a:gd name="connsiteY2" fmla="*/ 148856 h 191386"/>
                <a:gd name="connsiteX3" fmla="*/ 42530 w 350874"/>
                <a:gd name="connsiteY3" fmla="*/ 191386 h 191386"/>
                <a:gd name="connsiteX4" fmla="*/ 180754 w 350874"/>
                <a:gd name="connsiteY4" fmla="*/ 180754 h 191386"/>
                <a:gd name="connsiteX5" fmla="*/ 340242 w 350874"/>
                <a:gd name="connsiteY5" fmla="*/ 95693 h 191386"/>
                <a:gd name="connsiteX6" fmla="*/ 350874 w 350874"/>
                <a:gd name="connsiteY6" fmla="*/ 42531 h 191386"/>
                <a:gd name="connsiteX7" fmla="*/ 265814 w 350874"/>
                <a:gd name="connsiteY7" fmla="*/ 0 h 1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874" h="191386">
                  <a:moveTo>
                    <a:pt x="265814" y="0"/>
                  </a:moveTo>
                  <a:lnTo>
                    <a:pt x="31898" y="74428"/>
                  </a:lnTo>
                  <a:lnTo>
                    <a:pt x="0" y="148856"/>
                  </a:lnTo>
                  <a:lnTo>
                    <a:pt x="42530" y="191386"/>
                  </a:lnTo>
                  <a:lnTo>
                    <a:pt x="180754" y="180754"/>
                  </a:lnTo>
                  <a:lnTo>
                    <a:pt x="340242" y="95693"/>
                  </a:lnTo>
                  <a:lnTo>
                    <a:pt x="350874" y="42531"/>
                  </a:lnTo>
                  <a:lnTo>
                    <a:pt x="265814" y="0"/>
                  </a:lnTo>
                  <a:close/>
                </a:path>
              </a:pathLst>
            </a:custGeom>
            <a:solidFill>
              <a:srgbClr val="AA9E8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3DD8BF9-FC77-4535-95CA-7C6FA6BE7E68}"/>
                </a:ext>
              </a:extLst>
            </p:cNvPr>
            <p:cNvSpPr/>
            <p:nvPr/>
          </p:nvSpPr>
          <p:spPr>
            <a:xfrm>
              <a:off x="3638827" y="1394002"/>
              <a:ext cx="1807828" cy="3146090"/>
            </a:xfrm>
            <a:custGeom>
              <a:avLst/>
              <a:gdLst>
                <a:gd name="connsiteX0" fmla="*/ 2162175 w 2933700"/>
                <a:gd name="connsiteY0" fmla="*/ 4657725 h 5105400"/>
                <a:gd name="connsiteX1" fmla="*/ 1981200 w 2933700"/>
                <a:gd name="connsiteY1" fmla="*/ 4638675 h 5105400"/>
                <a:gd name="connsiteX2" fmla="*/ 1914525 w 2933700"/>
                <a:gd name="connsiteY2" fmla="*/ 4800600 h 5105400"/>
                <a:gd name="connsiteX3" fmla="*/ 1704975 w 2933700"/>
                <a:gd name="connsiteY3" fmla="*/ 4733925 h 5105400"/>
                <a:gd name="connsiteX4" fmla="*/ 1504950 w 2933700"/>
                <a:gd name="connsiteY4" fmla="*/ 4781550 h 5105400"/>
                <a:gd name="connsiteX5" fmla="*/ 1238250 w 2933700"/>
                <a:gd name="connsiteY5" fmla="*/ 4991100 h 5105400"/>
                <a:gd name="connsiteX6" fmla="*/ 1028700 w 2933700"/>
                <a:gd name="connsiteY6" fmla="*/ 5105400 h 5105400"/>
                <a:gd name="connsiteX7" fmla="*/ 952500 w 2933700"/>
                <a:gd name="connsiteY7" fmla="*/ 4991100 h 5105400"/>
                <a:gd name="connsiteX8" fmla="*/ 952500 w 2933700"/>
                <a:gd name="connsiteY8" fmla="*/ 4572000 h 5105400"/>
                <a:gd name="connsiteX9" fmla="*/ 1095375 w 2933700"/>
                <a:gd name="connsiteY9" fmla="*/ 4219575 h 5105400"/>
                <a:gd name="connsiteX10" fmla="*/ 1000125 w 2933700"/>
                <a:gd name="connsiteY10" fmla="*/ 3790950 h 5105400"/>
                <a:gd name="connsiteX11" fmla="*/ 904875 w 2933700"/>
                <a:gd name="connsiteY11" fmla="*/ 3762375 h 5105400"/>
                <a:gd name="connsiteX12" fmla="*/ 876300 w 2933700"/>
                <a:gd name="connsiteY12" fmla="*/ 3667125 h 5105400"/>
                <a:gd name="connsiteX13" fmla="*/ 952500 w 2933700"/>
                <a:gd name="connsiteY13" fmla="*/ 3600450 h 5105400"/>
                <a:gd name="connsiteX14" fmla="*/ 1114425 w 2933700"/>
                <a:gd name="connsiteY14" fmla="*/ 3562350 h 5105400"/>
                <a:gd name="connsiteX15" fmla="*/ 1171575 w 2933700"/>
                <a:gd name="connsiteY15" fmla="*/ 3619500 h 5105400"/>
                <a:gd name="connsiteX16" fmla="*/ 1190625 w 2933700"/>
                <a:gd name="connsiteY16" fmla="*/ 3676650 h 5105400"/>
                <a:gd name="connsiteX17" fmla="*/ 1190625 w 2933700"/>
                <a:gd name="connsiteY17" fmla="*/ 3676650 h 5105400"/>
                <a:gd name="connsiteX18" fmla="*/ 1238250 w 2933700"/>
                <a:gd name="connsiteY18" fmla="*/ 3609975 h 5105400"/>
                <a:gd name="connsiteX19" fmla="*/ 1152525 w 2933700"/>
                <a:gd name="connsiteY19" fmla="*/ 3543300 h 5105400"/>
                <a:gd name="connsiteX20" fmla="*/ 1085850 w 2933700"/>
                <a:gd name="connsiteY20" fmla="*/ 3409950 h 5105400"/>
                <a:gd name="connsiteX21" fmla="*/ 1085850 w 2933700"/>
                <a:gd name="connsiteY21" fmla="*/ 3305175 h 5105400"/>
                <a:gd name="connsiteX22" fmla="*/ 1047750 w 2933700"/>
                <a:gd name="connsiteY22" fmla="*/ 3248025 h 5105400"/>
                <a:gd name="connsiteX23" fmla="*/ 952500 w 2933700"/>
                <a:gd name="connsiteY23" fmla="*/ 3209925 h 5105400"/>
                <a:gd name="connsiteX24" fmla="*/ 933450 w 2933700"/>
                <a:gd name="connsiteY24" fmla="*/ 3133725 h 5105400"/>
                <a:gd name="connsiteX25" fmla="*/ 781050 w 2933700"/>
                <a:gd name="connsiteY25" fmla="*/ 3105150 h 5105400"/>
                <a:gd name="connsiteX26" fmla="*/ 666750 w 2933700"/>
                <a:gd name="connsiteY26" fmla="*/ 2990850 h 5105400"/>
                <a:gd name="connsiteX27" fmla="*/ 609600 w 2933700"/>
                <a:gd name="connsiteY27" fmla="*/ 2981325 h 5105400"/>
                <a:gd name="connsiteX28" fmla="*/ 657225 w 2933700"/>
                <a:gd name="connsiteY28" fmla="*/ 3067050 h 5105400"/>
                <a:gd name="connsiteX29" fmla="*/ 533400 w 2933700"/>
                <a:gd name="connsiteY29" fmla="*/ 3143250 h 5105400"/>
                <a:gd name="connsiteX30" fmla="*/ 419100 w 2933700"/>
                <a:gd name="connsiteY30" fmla="*/ 3086100 h 5105400"/>
                <a:gd name="connsiteX31" fmla="*/ 304800 w 2933700"/>
                <a:gd name="connsiteY31" fmla="*/ 3038475 h 5105400"/>
                <a:gd name="connsiteX32" fmla="*/ 390525 w 2933700"/>
                <a:gd name="connsiteY32" fmla="*/ 2981325 h 5105400"/>
                <a:gd name="connsiteX33" fmla="*/ 228600 w 2933700"/>
                <a:gd name="connsiteY33" fmla="*/ 2943225 h 5105400"/>
                <a:gd name="connsiteX34" fmla="*/ 200025 w 2933700"/>
                <a:gd name="connsiteY34" fmla="*/ 2933700 h 5105400"/>
                <a:gd name="connsiteX35" fmla="*/ 266700 w 2933700"/>
                <a:gd name="connsiteY35" fmla="*/ 2857500 h 5105400"/>
                <a:gd name="connsiteX36" fmla="*/ 333375 w 2933700"/>
                <a:gd name="connsiteY36" fmla="*/ 2695575 h 5105400"/>
                <a:gd name="connsiteX37" fmla="*/ 390525 w 2933700"/>
                <a:gd name="connsiteY37" fmla="*/ 2619375 h 5105400"/>
                <a:gd name="connsiteX38" fmla="*/ 381000 w 2933700"/>
                <a:gd name="connsiteY38" fmla="*/ 2505075 h 5105400"/>
                <a:gd name="connsiteX39" fmla="*/ 514350 w 2933700"/>
                <a:gd name="connsiteY39" fmla="*/ 2247900 h 5105400"/>
                <a:gd name="connsiteX40" fmla="*/ 495300 w 2933700"/>
                <a:gd name="connsiteY40" fmla="*/ 2114550 h 5105400"/>
                <a:gd name="connsiteX41" fmla="*/ 400050 w 2933700"/>
                <a:gd name="connsiteY41" fmla="*/ 2057400 h 5105400"/>
                <a:gd name="connsiteX42" fmla="*/ 219075 w 2933700"/>
                <a:gd name="connsiteY42" fmla="*/ 1990725 h 5105400"/>
                <a:gd name="connsiteX43" fmla="*/ 161925 w 2933700"/>
                <a:gd name="connsiteY43" fmla="*/ 2019300 h 5105400"/>
                <a:gd name="connsiteX44" fmla="*/ 123825 w 2933700"/>
                <a:gd name="connsiteY44" fmla="*/ 1933575 h 5105400"/>
                <a:gd name="connsiteX45" fmla="*/ 0 w 2933700"/>
                <a:gd name="connsiteY45" fmla="*/ 1895475 h 5105400"/>
                <a:gd name="connsiteX46" fmla="*/ 47625 w 2933700"/>
                <a:gd name="connsiteY46" fmla="*/ 1790700 h 5105400"/>
                <a:gd name="connsiteX47" fmla="*/ 219075 w 2933700"/>
                <a:gd name="connsiteY47" fmla="*/ 1581150 h 5105400"/>
                <a:gd name="connsiteX48" fmla="*/ 542925 w 2933700"/>
                <a:gd name="connsiteY48" fmla="*/ 1400175 h 5105400"/>
                <a:gd name="connsiteX49" fmla="*/ 666750 w 2933700"/>
                <a:gd name="connsiteY49" fmla="*/ 1314450 h 5105400"/>
                <a:gd name="connsiteX50" fmla="*/ 781050 w 2933700"/>
                <a:gd name="connsiteY50" fmla="*/ 1295400 h 5105400"/>
                <a:gd name="connsiteX51" fmla="*/ 857250 w 2933700"/>
                <a:gd name="connsiteY51" fmla="*/ 1162050 h 5105400"/>
                <a:gd name="connsiteX52" fmla="*/ 1047750 w 2933700"/>
                <a:gd name="connsiteY52" fmla="*/ 981075 h 5105400"/>
                <a:gd name="connsiteX53" fmla="*/ 1066800 w 2933700"/>
                <a:gd name="connsiteY53" fmla="*/ 800100 h 5105400"/>
                <a:gd name="connsiteX54" fmla="*/ 1238250 w 2933700"/>
                <a:gd name="connsiteY54" fmla="*/ 742950 h 5105400"/>
                <a:gd name="connsiteX55" fmla="*/ 1295400 w 2933700"/>
                <a:gd name="connsiteY55" fmla="*/ 771525 h 5105400"/>
                <a:gd name="connsiteX56" fmla="*/ 1304925 w 2933700"/>
                <a:gd name="connsiteY56" fmla="*/ 838200 h 5105400"/>
                <a:gd name="connsiteX57" fmla="*/ 1304925 w 2933700"/>
                <a:gd name="connsiteY57" fmla="*/ 885825 h 5105400"/>
                <a:gd name="connsiteX58" fmla="*/ 1419225 w 2933700"/>
                <a:gd name="connsiteY58" fmla="*/ 914400 h 5105400"/>
                <a:gd name="connsiteX59" fmla="*/ 1562100 w 2933700"/>
                <a:gd name="connsiteY59" fmla="*/ 981075 h 5105400"/>
                <a:gd name="connsiteX60" fmla="*/ 1714500 w 2933700"/>
                <a:gd name="connsiteY60" fmla="*/ 952500 h 5105400"/>
                <a:gd name="connsiteX61" fmla="*/ 1752600 w 2933700"/>
                <a:gd name="connsiteY61" fmla="*/ 981075 h 5105400"/>
                <a:gd name="connsiteX62" fmla="*/ 1828800 w 2933700"/>
                <a:gd name="connsiteY62" fmla="*/ 923925 h 5105400"/>
                <a:gd name="connsiteX63" fmla="*/ 1847850 w 2933700"/>
                <a:gd name="connsiteY63" fmla="*/ 838200 h 5105400"/>
                <a:gd name="connsiteX64" fmla="*/ 1771650 w 2933700"/>
                <a:gd name="connsiteY64" fmla="*/ 742950 h 5105400"/>
                <a:gd name="connsiteX65" fmla="*/ 1771650 w 2933700"/>
                <a:gd name="connsiteY65" fmla="*/ 676275 h 5105400"/>
                <a:gd name="connsiteX66" fmla="*/ 1714500 w 2933700"/>
                <a:gd name="connsiteY66" fmla="*/ 609600 h 5105400"/>
                <a:gd name="connsiteX67" fmla="*/ 1857375 w 2933700"/>
                <a:gd name="connsiteY67" fmla="*/ 590550 h 5105400"/>
                <a:gd name="connsiteX68" fmla="*/ 1990725 w 2933700"/>
                <a:gd name="connsiteY68" fmla="*/ 619125 h 5105400"/>
                <a:gd name="connsiteX69" fmla="*/ 2085975 w 2933700"/>
                <a:gd name="connsiteY69" fmla="*/ 590550 h 5105400"/>
                <a:gd name="connsiteX70" fmla="*/ 2152650 w 2933700"/>
                <a:gd name="connsiteY70" fmla="*/ 609600 h 5105400"/>
                <a:gd name="connsiteX71" fmla="*/ 2152650 w 2933700"/>
                <a:gd name="connsiteY71" fmla="*/ 542925 h 5105400"/>
                <a:gd name="connsiteX72" fmla="*/ 2257425 w 2933700"/>
                <a:gd name="connsiteY72" fmla="*/ 447675 h 5105400"/>
                <a:gd name="connsiteX73" fmla="*/ 2343150 w 2933700"/>
                <a:gd name="connsiteY73" fmla="*/ 342900 h 5105400"/>
                <a:gd name="connsiteX74" fmla="*/ 2428875 w 2933700"/>
                <a:gd name="connsiteY74" fmla="*/ 371475 h 5105400"/>
                <a:gd name="connsiteX75" fmla="*/ 2457450 w 2933700"/>
                <a:gd name="connsiteY75" fmla="*/ 333375 h 5105400"/>
                <a:gd name="connsiteX76" fmla="*/ 2495550 w 2933700"/>
                <a:gd name="connsiteY76" fmla="*/ 342900 h 5105400"/>
                <a:gd name="connsiteX77" fmla="*/ 2505075 w 2933700"/>
                <a:gd name="connsiteY77" fmla="*/ 266700 h 5105400"/>
                <a:gd name="connsiteX78" fmla="*/ 2514600 w 2933700"/>
                <a:gd name="connsiteY78" fmla="*/ 190500 h 5105400"/>
                <a:gd name="connsiteX79" fmla="*/ 2581275 w 2933700"/>
                <a:gd name="connsiteY79" fmla="*/ 0 h 5105400"/>
                <a:gd name="connsiteX80" fmla="*/ 2638425 w 2933700"/>
                <a:gd name="connsiteY80" fmla="*/ 0 h 5105400"/>
                <a:gd name="connsiteX81" fmla="*/ 2752725 w 2933700"/>
                <a:gd name="connsiteY81" fmla="*/ 38100 h 5105400"/>
                <a:gd name="connsiteX82" fmla="*/ 2733675 w 2933700"/>
                <a:gd name="connsiteY82" fmla="*/ 142875 h 5105400"/>
                <a:gd name="connsiteX83" fmla="*/ 2800350 w 2933700"/>
                <a:gd name="connsiteY83" fmla="*/ 238125 h 5105400"/>
                <a:gd name="connsiteX84" fmla="*/ 2886075 w 2933700"/>
                <a:gd name="connsiteY84" fmla="*/ 266700 h 5105400"/>
                <a:gd name="connsiteX85" fmla="*/ 2933700 w 2933700"/>
                <a:gd name="connsiteY85" fmla="*/ 381000 h 5105400"/>
                <a:gd name="connsiteX86" fmla="*/ 2924175 w 2933700"/>
                <a:gd name="connsiteY86" fmla="*/ 428625 h 5105400"/>
                <a:gd name="connsiteX87" fmla="*/ 2800350 w 2933700"/>
                <a:gd name="connsiteY87" fmla="*/ 409575 h 5105400"/>
                <a:gd name="connsiteX88" fmla="*/ 2752725 w 2933700"/>
                <a:gd name="connsiteY88" fmla="*/ 495300 h 5105400"/>
                <a:gd name="connsiteX89" fmla="*/ 2638425 w 2933700"/>
                <a:gd name="connsiteY89" fmla="*/ 609600 h 5105400"/>
                <a:gd name="connsiteX90" fmla="*/ 2495550 w 2933700"/>
                <a:gd name="connsiteY90" fmla="*/ 809625 h 5105400"/>
                <a:gd name="connsiteX91" fmla="*/ 2466975 w 2933700"/>
                <a:gd name="connsiteY91" fmla="*/ 914400 h 5105400"/>
                <a:gd name="connsiteX92" fmla="*/ 2524125 w 2933700"/>
                <a:gd name="connsiteY92" fmla="*/ 981075 h 5105400"/>
                <a:gd name="connsiteX93" fmla="*/ 2514600 w 2933700"/>
                <a:gd name="connsiteY93" fmla="*/ 1066800 h 5105400"/>
                <a:gd name="connsiteX94" fmla="*/ 2466975 w 2933700"/>
                <a:gd name="connsiteY94" fmla="*/ 1133475 h 5105400"/>
                <a:gd name="connsiteX95" fmla="*/ 2505075 w 2933700"/>
                <a:gd name="connsiteY95" fmla="*/ 1238250 h 5105400"/>
                <a:gd name="connsiteX96" fmla="*/ 2438400 w 2933700"/>
                <a:gd name="connsiteY96" fmla="*/ 1352550 h 5105400"/>
                <a:gd name="connsiteX97" fmla="*/ 2266950 w 2933700"/>
                <a:gd name="connsiteY97" fmla="*/ 1419225 h 5105400"/>
                <a:gd name="connsiteX98" fmla="*/ 2219325 w 2933700"/>
                <a:gd name="connsiteY98" fmla="*/ 1543050 h 5105400"/>
                <a:gd name="connsiteX99" fmla="*/ 2009775 w 2933700"/>
                <a:gd name="connsiteY99" fmla="*/ 1647825 h 5105400"/>
                <a:gd name="connsiteX100" fmla="*/ 2019300 w 2933700"/>
                <a:gd name="connsiteY100" fmla="*/ 1733550 h 5105400"/>
                <a:gd name="connsiteX101" fmla="*/ 1790700 w 2933700"/>
                <a:gd name="connsiteY101" fmla="*/ 1800225 h 5105400"/>
                <a:gd name="connsiteX102" fmla="*/ 1676400 w 2933700"/>
                <a:gd name="connsiteY102" fmla="*/ 1781175 h 5105400"/>
                <a:gd name="connsiteX103" fmla="*/ 1619250 w 2933700"/>
                <a:gd name="connsiteY103" fmla="*/ 1895475 h 5105400"/>
                <a:gd name="connsiteX104" fmla="*/ 1504950 w 2933700"/>
                <a:gd name="connsiteY104" fmla="*/ 1981200 h 5105400"/>
                <a:gd name="connsiteX105" fmla="*/ 1485900 w 2933700"/>
                <a:gd name="connsiteY105" fmla="*/ 2066925 h 5105400"/>
                <a:gd name="connsiteX106" fmla="*/ 1524000 w 2933700"/>
                <a:gd name="connsiteY106" fmla="*/ 2143125 h 5105400"/>
                <a:gd name="connsiteX107" fmla="*/ 1447800 w 2933700"/>
                <a:gd name="connsiteY107" fmla="*/ 2247900 h 5105400"/>
                <a:gd name="connsiteX108" fmla="*/ 1552575 w 2933700"/>
                <a:gd name="connsiteY108" fmla="*/ 2333625 h 5105400"/>
                <a:gd name="connsiteX109" fmla="*/ 1600200 w 2933700"/>
                <a:gd name="connsiteY109" fmla="*/ 2352675 h 5105400"/>
                <a:gd name="connsiteX110" fmla="*/ 1638300 w 2933700"/>
                <a:gd name="connsiteY110" fmla="*/ 2447925 h 5105400"/>
                <a:gd name="connsiteX111" fmla="*/ 1885950 w 2933700"/>
                <a:gd name="connsiteY111" fmla="*/ 2600325 h 5105400"/>
                <a:gd name="connsiteX112" fmla="*/ 1943100 w 2933700"/>
                <a:gd name="connsiteY112" fmla="*/ 2828925 h 5105400"/>
                <a:gd name="connsiteX113" fmla="*/ 2105025 w 2933700"/>
                <a:gd name="connsiteY113" fmla="*/ 3086100 h 5105400"/>
                <a:gd name="connsiteX114" fmla="*/ 2228850 w 2933700"/>
                <a:gd name="connsiteY114" fmla="*/ 3257550 h 5105400"/>
                <a:gd name="connsiteX115" fmla="*/ 2314575 w 2933700"/>
                <a:gd name="connsiteY115" fmla="*/ 3409950 h 5105400"/>
                <a:gd name="connsiteX116" fmla="*/ 2371725 w 2933700"/>
                <a:gd name="connsiteY116" fmla="*/ 3581400 h 5105400"/>
                <a:gd name="connsiteX117" fmla="*/ 2390775 w 2933700"/>
                <a:gd name="connsiteY117" fmla="*/ 3810000 h 5105400"/>
                <a:gd name="connsiteX118" fmla="*/ 2352675 w 2933700"/>
                <a:gd name="connsiteY118" fmla="*/ 4038600 h 5105400"/>
                <a:gd name="connsiteX119" fmla="*/ 2352675 w 2933700"/>
                <a:gd name="connsiteY119" fmla="*/ 4143375 h 5105400"/>
                <a:gd name="connsiteX120" fmla="*/ 2381250 w 2933700"/>
                <a:gd name="connsiteY120" fmla="*/ 4152900 h 5105400"/>
                <a:gd name="connsiteX121" fmla="*/ 2409825 w 2933700"/>
                <a:gd name="connsiteY121" fmla="*/ 4114800 h 5105400"/>
                <a:gd name="connsiteX122" fmla="*/ 2466975 w 2933700"/>
                <a:gd name="connsiteY122" fmla="*/ 4124325 h 5105400"/>
                <a:gd name="connsiteX123" fmla="*/ 2381250 w 2933700"/>
                <a:gd name="connsiteY123" fmla="*/ 4229100 h 5105400"/>
                <a:gd name="connsiteX124" fmla="*/ 2362200 w 2933700"/>
                <a:gd name="connsiteY124" fmla="*/ 4438650 h 5105400"/>
                <a:gd name="connsiteX125" fmla="*/ 2228850 w 2933700"/>
                <a:gd name="connsiteY125" fmla="*/ 4657725 h 5105400"/>
                <a:gd name="connsiteX126" fmla="*/ 2162175 w 2933700"/>
                <a:gd name="connsiteY126" fmla="*/ 4657725 h 510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933700" h="5105400">
                  <a:moveTo>
                    <a:pt x="2162175" y="4657725"/>
                  </a:moveTo>
                  <a:lnTo>
                    <a:pt x="1981200" y="4638675"/>
                  </a:lnTo>
                  <a:lnTo>
                    <a:pt x="1914525" y="4800600"/>
                  </a:lnTo>
                  <a:lnTo>
                    <a:pt x="1704975" y="4733925"/>
                  </a:lnTo>
                  <a:lnTo>
                    <a:pt x="1504950" y="4781550"/>
                  </a:lnTo>
                  <a:lnTo>
                    <a:pt x="1238250" y="4991100"/>
                  </a:lnTo>
                  <a:lnTo>
                    <a:pt x="1028700" y="5105400"/>
                  </a:lnTo>
                  <a:lnTo>
                    <a:pt x="952500" y="4991100"/>
                  </a:lnTo>
                  <a:lnTo>
                    <a:pt x="952500" y="4572000"/>
                  </a:lnTo>
                  <a:lnTo>
                    <a:pt x="1095375" y="4219575"/>
                  </a:lnTo>
                  <a:lnTo>
                    <a:pt x="1000125" y="3790950"/>
                  </a:lnTo>
                  <a:lnTo>
                    <a:pt x="904875" y="3762375"/>
                  </a:lnTo>
                  <a:lnTo>
                    <a:pt x="876300" y="3667125"/>
                  </a:lnTo>
                  <a:lnTo>
                    <a:pt x="952500" y="3600450"/>
                  </a:lnTo>
                  <a:lnTo>
                    <a:pt x="1114425" y="3562350"/>
                  </a:lnTo>
                  <a:lnTo>
                    <a:pt x="1171575" y="3619500"/>
                  </a:lnTo>
                  <a:lnTo>
                    <a:pt x="1190625" y="3676650"/>
                  </a:lnTo>
                  <a:lnTo>
                    <a:pt x="1190625" y="3676650"/>
                  </a:lnTo>
                  <a:lnTo>
                    <a:pt x="1238250" y="3609975"/>
                  </a:lnTo>
                  <a:lnTo>
                    <a:pt x="1152525" y="3543300"/>
                  </a:lnTo>
                  <a:lnTo>
                    <a:pt x="1085850" y="3409950"/>
                  </a:lnTo>
                  <a:lnTo>
                    <a:pt x="1085850" y="3305175"/>
                  </a:lnTo>
                  <a:lnTo>
                    <a:pt x="1047750" y="3248025"/>
                  </a:lnTo>
                  <a:lnTo>
                    <a:pt x="952500" y="3209925"/>
                  </a:lnTo>
                  <a:lnTo>
                    <a:pt x="933450" y="3133725"/>
                  </a:lnTo>
                  <a:lnTo>
                    <a:pt x="781050" y="3105150"/>
                  </a:lnTo>
                  <a:lnTo>
                    <a:pt x="666750" y="2990850"/>
                  </a:lnTo>
                  <a:lnTo>
                    <a:pt x="609600" y="2981325"/>
                  </a:lnTo>
                  <a:lnTo>
                    <a:pt x="657225" y="3067050"/>
                  </a:lnTo>
                  <a:lnTo>
                    <a:pt x="533400" y="3143250"/>
                  </a:lnTo>
                  <a:lnTo>
                    <a:pt x="419100" y="3086100"/>
                  </a:lnTo>
                  <a:lnTo>
                    <a:pt x="304800" y="3038475"/>
                  </a:lnTo>
                  <a:lnTo>
                    <a:pt x="390525" y="2981325"/>
                  </a:lnTo>
                  <a:lnTo>
                    <a:pt x="228600" y="2943225"/>
                  </a:lnTo>
                  <a:lnTo>
                    <a:pt x="200025" y="2933700"/>
                  </a:lnTo>
                  <a:lnTo>
                    <a:pt x="266700" y="2857500"/>
                  </a:lnTo>
                  <a:lnTo>
                    <a:pt x="333375" y="2695575"/>
                  </a:lnTo>
                  <a:lnTo>
                    <a:pt x="390525" y="2619375"/>
                  </a:lnTo>
                  <a:lnTo>
                    <a:pt x="381000" y="2505075"/>
                  </a:lnTo>
                  <a:lnTo>
                    <a:pt x="514350" y="2247900"/>
                  </a:lnTo>
                  <a:lnTo>
                    <a:pt x="495300" y="2114550"/>
                  </a:lnTo>
                  <a:lnTo>
                    <a:pt x="400050" y="2057400"/>
                  </a:lnTo>
                  <a:lnTo>
                    <a:pt x="219075" y="1990725"/>
                  </a:lnTo>
                  <a:lnTo>
                    <a:pt x="161925" y="2019300"/>
                  </a:lnTo>
                  <a:lnTo>
                    <a:pt x="123825" y="1933575"/>
                  </a:lnTo>
                  <a:lnTo>
                    <a:pt x="0" y="1895475"/>
                  </a:lnTo>
                  <a:lnTo>
                    <a:pt x="47625" y="1790700"/>
                  </a:lnTo>
                  <a:lnTo>
                    <a:pt x="219075" y="1581150"/>
                  </a:lnTo>
                  <a:lnTo>
                    <a:pt x="542925" y="1400175"/>
                  </a:lnTo>
                  <a:lnTo>
                    <a:pt x="666750" y="1314450"/>
                  </a:lnTo>
                  <a:lnTo>
                    <a:pt x="781050" y="1295400"/>
                  </a:lnTo>
                  <a:lnTo>
                    <a:pt x="857250" y="1162050"/>
                  </a:lnTo>
                  <a:lnTo>
                    <a:pt x="1047750" y="981075"/>
                  </a:lnTo>
                  <a:lnTo>
                    <a:pt x="1066800" y="800100"/>
                  </a:lnTo>
                  <a:lnTo>
                    <a:pt x="1238250" y="742950"/>
                  </a:lnTo>
                  <a:lnTo>
                    <a:pt x="1295400" y="771525"/>
                  </a:lnTo>
                  <a:lnTo>
                    <a:pt x="1304925" y="838200"/>
                  </a:lnTo>
                  <a:lnTo>
                    <a:pt x="1304925" y="885825"/>
                  </a:lnTo>
                  <a:lnTo>
                    <a:pt x="1419225" y="914400"/>
                  </a:lnTo>
                  <a:lnTo>
                    <a:pt x="1562100" y="981075"/>
                  </a:lnTo>
                  <a:lnTo>
                    <a:pt x="1714500" y="952500"/>
                  </a:lnTo>
                  <a:lnTo>
                    <a:pt x="1752600" y="981075"/>
                  </a:lnTo>
                  <a:lnTo>
                    <a:pt x="1828800" y="923925"/>
                  </a:lnTo>
                  <a:lnTo>
                    <a:pt x="1847850" y="838200"/>
                  </a:lnTo>
                  <a:lnTo>
                    <a:pt x="1771650" y="742950"/>
                  </a:lnTo>
                  <a:lnTo>
                    <a:pt x="1771650" y="676275"/>
                  </a:lnTo>
                  <a:lnTo>
                    <a:pt x="1714500" y="609600"/>
                  </a:lnTo>
                  <a:lnTo>
                    <a:pt x="1857375" y="590550"/>
                  </a:lnTo>
                  <a:lnTo>
                    <a:pt x="1990725" y="619125"/>
                  </a:lnTo>
                  <a:lnTo>
                    <a:pt x="2085975" y="590550"/>
                  </a:lnTo>
                  <a:lnTo>
                    <a:pt x="2152650" y="609600"/>
                  </a:lnTo>
                  <a:lnTo>
                    <a:pt x="2152650" y="542925"/>
                  </a:lnTo>
                  <a:lnTo>
                    <a:pt x="2257425" y="447675"/>
                  </a:lnTo>
                  <a:lnTo>
                    <a:pt x="2343150" y="342900"/>
                  </a:lnTo>
                  <a:lnTo>
                    <a:pt x="2428875" y="371475"/>
                  </a:lnTo>
                  <a:lnTo>
                    <a:pt x="2457450" y="333375"/>
                  </a:lnTo>
                  <a:lnTo>
                    <a:pt x="2495550" y="342900"/>
                  </a:lnTo>
                  <a:lnTo>
                    <a:pt x="2505075" y="266700"/>
                  </a:lnTo>
                  <a:lnTo>
                    <a:pt x="2514600" y="190500"/>
                  </a:lnTo>
                  <a:lnTo>
                    <a:pt x="2581275" y="0"/>
                  </a:lnTo>
                  <a:lnTo>
                    <a:pt x="2638425" y="0"/>
                  </a:lnTo>
                  <a:lnTo>
                    <a:pt x="2752725" y="38100"/>
                  </a:lnTo>
                  <a:lnTo>
                    <a:pt x="2733675" y="142875"/>
                  </a:lnTo>
                  <a:lnTo>
                    <a:pt x="2800350" y="238125"/>
                  </a:lnTo>
                  <a:lnTo>
                    <a:pt x="2886075" y="266700"/>
                  </a:lnTo>
                  <a:lnTo>
                    <a:pt x="2933700" y="381000"/>
                  </a:lnTo>
                  <a:lnTo>
                    <a:pt x="2924175" y="428625"/>
                  </a:lnTo>
                  <a:lnTo>
                    <a:pt x="2800350" y="409575"/>
                  </a:lnTo>
                  <a:lnTo>
                    <a:pt x="2752725" y="495300"/>
                  </a:lnTo>
                  <a:lnTo>
                    <a:pt x="2638425" y="609600"/>
                  </a:lnTo>
                  <a:lnTo>
                    <a:pt x="2495550" y="809625"/>
                  </a:lnTo>
                  <a:lnTo>
                    <a:pt x="2466975" y="914400"/>
                  </a:lnTo>
                  <a:lnTo>
                    <a:pt x="2524125" y="981075"/>
                  </a:lnTo>
                  <a:lnTo>
                    <a:pt x="2514600" y="1066800"/>
                  </a:lnTo>
                  <a:lnTo>
                    <a:pt x="2466975" y="1133475"/>
                  </a:lnTo>
                  <a:lnTo>
                    <a:pt x="2505075" y="1238250"/>
                  </a:lnTo>
                  <a:lnTo>
                    <a:pt x="2438400" y="1352550"/>
                  </a:lnTo>
                  <a:lnTo>
                    <a:pt x="2266950" y="1419225"/>
                  </a:lnTo>
                  <a:lnTo>
                    <a:pt x="2219325" y="1543050"/>
                  </a:lnTo>
                  <a:lnTo>
                    <a:pt x="2009775" y="1647825"/>
                  </a:lnTo>
                  <a:lnTo>
                    <a:pt x="2019300" y="1733550"/>
                  </a:lnTo>
                  <a:lnTo>
                    <a:pt x="1790700" y="1800225"/>
                  </a:lnTo>
                  <a:lnTo>
                    <a:pt x="1676400" y="1781175"/>
                  </a:lnTo>
                  <a:lnTo>
                    <a:pt x="1619250" y="1895475"/>
                  </a:lnTo>
                  <a:lnTo>
                    <a:pt x="1504950" y="1981200"/>
                  </a:lnTo>
                  <a:lnTo>
                    <a:pt x="1485900" y="2066925"/>
                  </a:lnTo>
                  <a:lnTo>
                    <a:pt x="1524000" y="2143125"/>
                  </a:lnTo>
                  <a:lnTo>
                    <a:pt x="1447800" y="2247900"/>
                  </a:lnTo>
                  <a:lnTo>
                    <a:pt x="1552575" y="2333625"/>
                  </a:lnTo>
                  <a:lnTo>
                    <a:pt x="1600200" y="2352675"/>
                  </a:lnTo>
                  <a:lnTo>
                    <a:pt x="1638300" y="2447925"/>
                  </a:lnTo>
                  <a:lnTo>
                    <a:pt x="1885950" y="2600325"/>
                  </a:lnTo>
                  <a:lnTo>
                    <a:pt x="1943100" y="2828925"/>
                  </a:lnTo>
                  <a:lnTo>
                    <a:pt x="2105025" y="3086100"/>
                  </a:lnTo>
                  <a:lnTo>
                    <a:pt x="2228850" y="3257550"/>
                  </a:lnTo>
                  <a:lnTo>
                    <a:pt x="2314575" y="3409950"/>
                  </a:lnTo>
                  <a:lnTo>
                    <a:pt x="2371725" y="3581400"/>
                  </a:lnTo>
                  <a:lnTo>
                    <a:pt x="2390775" y="3810000"/>
                  </a:lnTo>
                  <a:lnTo>
                    <a:pt x="2352675" y="4038600"/>
                  </a:lnTo>
                  <a:lnTo>
                    <a:pt x="2352675" y="4143375"/>
                  </a:lnTo>
                  <a:lnTo>
                    <a:pt x="2381250" y="4152900"/>
                  </a:lnTo>
                  <a:lnTo>
                    <a:pt x="2409825" y="4114800"/>
                  </a:lnTo>
                  <a:lnTo>
                    <a:pt x="2466975" y="4124325"/>
                  </a:lnTo>
                  <a:lnTo>
                    <a:pt x="2381250" y="4229100"/>
                  </a:lnTo>
                  <a:lnTo>
                    <a:pt x="2362200" y="4438650"/>
                  </a:lnTo>
                  <a:lnTo>
                    <a:pt x="2228850" y="4657725"/>
                  </a:lnTo>
                  <a:lnTo>
                    <a:pt x="2162175" y="4657725"/>
                  </a:lnTo>
                  <a:close/>
                </a:path>
              </a:pathLst>
            </a:custGeom>
            <a:solidFill>
              <a:srgbClr val="AA9E8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F929E5CF-4E1C-4394-8B89-99E453C3B557}"/>
                </a:ext>
              </a:extLst>
            </p:cNvPr>
            <p:cNvSpPr/>
            <p:nvPr/>
          </p:nvSpPr>
          <p:spPr>
            <a:xfrm>
              <a:off x="5339506" y="3170314"/>
              <a:ext cx="55652" cy="63603"/>
            </a:xfrm>
            <a:custGeom>
              <a:avLst/>
              <a:gdLst>
                <a:gd name="connsiteX0" fmla="*/ 28575 w 44450"/>
                <a:gd name="connsiteY0" fmla="*/ 0 h 50800"/>
                <a:gd name="connsiteX1" fmla="*/ 0 w 44450"/>
                <a:gd name="connsiteY1" fmla="*/ 50800 h 50800"/>
                <a:gd name="connsiteX2" fmla="*/ 44450 w 44450"/>
                <a:gd name="connsiteY2" fmla="*/ 50800 h 50800"/>
                <a:gd name="connsiteX3" fmla="*/ 28575 w 44450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50800">
                  <a:moveTo>
                    <a:pt x="28575" y="0"/>
                  </a:moveTo>
                  <a:lnTo>
                    <a:pt x="0" y="50800"/>
                  </a:lnTo>
                  <a:lnTo>
                    <a:pt x="44450" y="508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AA9E8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5EF800F-776E-4187-956E-83FCDD025ACA}"/>
              </a:ext>
            </a:extLst>
          </p:cNvPr>
          <p:cNvSpPr txBox="1"/>
          <p:nvPr/>
        </p:nvSpPr>
        <p:spPr>
          <a:xfrm>
            <a:off x="4087231" y="3129747"/>
            <a:ext cx="1232696" cy="462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톈진조약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97836B2-4637-4D83-9223-8C099271B5AC}"/>
              </a:ext>
            </a:extLst>
          </p:cNvPr>
          <p:cNvGrpSpPr/>
          <p:nvPr/>
        </p:nvGrpSpPr>
        <p:grpSpPr>
          <a:xfrm>
            <a:off x="2732388" y="3530009"/>
            <a:ext cx="1754552" cy="1187658"/>
            <a:chOff x="2732388" y="3530009"/>
            <a:chExt cx="1754552" cy="1187658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689E31BD-3ED4-4E0F-BCFC-D706B1B1E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388" y="4067618"/>
              <a:ext cx="976849" cy="650049"/>
            </a:xfrm>
            <a:prstGeom prst="rect">
              <a:avLst/>
            </a:prstGeom>
          </p:spPr>
        </p:pic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EDDBD630-C80C-4ACE-A5E6-A259FC9FA7C6}"/>
                </a:ext>
              </a:extLst>
            </p:cNvPr>
            <p:cNvSpPr/>
            <p:nvPr/>
          </p:nvSpPr>
          <p:spPr>
            <a:xfrm>
              <a:off x="3763926" y="3530009"/>
              <a:ext cx="723014" cy="786810"/>
            </a:xfrm>
            <a:custGeom>
              <a:avLst/>
              <a:gdLst>
                <a:gd name="connsiteX0" fmla="*/ 0 w 723014"/>
                <a:gd name="connsiteY0" fmla="*/ 786810 h 786810"/>
                <a:gd name="connsiteX1" fmla="*/ 404037 w 723014"/>
                <a:gd name="connsiteY1" fmla="*/ 669851 h 786810"/>
                <a:gd name="connsiteX2" fmla="*/ 723014 w 723014"/>
                <a:gd name="connsiteY2" fmla="*/ 0 h 78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014" h="786810">
                  <a:moveTo>
                    <a:pt x="0" y="786810"/>
                  </a:moveTo>
                  <a:lnTo>
                    <a:pt x="404037" y="669851"/>
                  </a:lnTo>
                  <a:lnTo>
                    <a:pt x="723014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A23DE64-8D83-49A3-9793-4DF24C2EA393}"/>
              </a:ext>
            </a:extLst>
          </p:cNvPr>
          <p:cNvGrpSpPr/>
          <p:nvPr/>
        </p:nvGrpSpPr>
        <p:grpSpPr>
          <a:xfrm>
            <a:off x="4647259" y="1350417"/>
            <a:ext cx="3611559" cy="1796010"/>
            <a:chOff x="4647259" y="1350417"/>
            <a:chExt cx="3611559" cy="1796010"/>
          </a:xfrm>
        </p:grpSpPr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89E15319-D352-44FE-BF33-7F3E7134CF68}"/>
                </a:ext>
              </a:extLst>
            </p:cNvPr>
            <p:cNvGrpSpPr/>
            <p:nvPr/>
          </p:nvGrpSpPr>
          <p:grpSpPr>
            <a:xfrm>
              <a:off x="4647259" y="1350417"/>
              <a:ext cx="3611559" cy="1796010"/>
              <a:chOff x="4647259" y="1271040"/>
              <a:chExt cx="3611559" cy="1796010"/>
            </a:xfrm>
          </p:grpSpPr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id="{EDA7CF08-D5D8-4808-8F70-8809C812DB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1977" y="1314625"/>
                <a:ext cx="0" cy="162833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그룹 81">
                <a:extLst>
                  <a:ext uri="{FF2B5EF4-FFF2-40B4-BE49-F238E27FC236}">
                    <a16:creationId xmlns:a16="http://schemas.microsoft.com/office/drawing/2014/main" id="{41755285-6F31-4F94-8D24-B23E549AFF36}"/>
                  </a:ext>
                </a:extLst>
              </p:cNvPr>
              <p:cNvGrpSpPr/>
              <p:nvPr/>
            </p:nvGrpSpPr>
            <p:grpSpPr>
              <a:xfrm>
                <a:off x="4647259" y="1271040"/>
                <a:ext cx="3611559" cy="1796010"/>
                <a:chOff x="4924425" y="1271040"/>
                <a:chExt cx="3611559" cy="1796010"/>
              </a:xfrm>
            </p:grpSpPr>
            <p:pic>
              <p:nvPicPr>
                <p:cNvPr id="51" name="그림 50">
                  <a:extLst>
                    <a:ext uri="{FF2B5EF4-FFF2-40B4-BE49-F238E27FC236}">
                      <a16:creationId xmlns:a16="http://schemas.microsoft.com/office/drawing/2014/main" id="{E0D202AA-B7C2-4B62-B276-79B7F844D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6191" y="1364129"/>
                  <a:ext cx="933540" cy="1417284"/>
                </a:xfrm>
                <a:prstGeom prst="rect">
                  <a:avLst/>
                </a:prstGeom>
              </p:spPr>
            </p:pic>
            <p:sp>
              <p:nvSpPr>
                <p:cNvPr id="54" name="자유형: 도형 53">
                  <a:extLst>
                    <a:ext uri="{FF2B5EF4-FFF2-40B4-BE49-F238E27FC236}">
                      <a16:creationId xmlns:a16="http://schemas.microsoft.com/office/drawing/2014/main" id="{256647FD-DCD2-41EE-AE33-1CF36B90E93C}"/>
                    </a:ext>
                  </a:extLst>
                </p:cNvPr>
                <p:cNvSpPr/>
                <p:nvPr/>
              </p:nvSpPr>
              <p:spPr>
                <a:xfrm>
                  <a:off x="4924425" y="2047875"/>
                  <a:ext cx="1247775" cy="1019175"/>
                </a:xfrm>
                <a:custGeom>
                  <a:avLst/>
                  <a:gdLst>
                    <a:gd name="connsiteX0" fmla="*/ 0 w 1247775"/>
                    <a:gd name="connsiteY0" fmla="*/ 1019175 h 1019175"/>
                    <a:gd name="connsiteX1" fmla="*/ 723900 w 1247775"/>
                    <a:gd name="connsiteY1" fmla="*/ 0 h 1019175"/>
                    <a:gd name="connsiteX2" fmla="*/ 1247775 w 1247775"/>
                    <a:gd name="connsiteY2" fmla="*/ 0 h 1019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47775" h="1019175">
                      <a:moveTo>
                        <a:pt x="0" y="1019175"/>
                      </a:moveTo>
                      <a:lnTo>
                        <a:pt x="723900" y="0"/>
                      </a:lnTo>
                      <a:lnTo>
                        <a:pt x="1247775" y="0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직사각형 55">
                  <a:extLst>
                    <a:ext uri="{FF2B5EF4-FFF2-40B4-BE49-F238E27FC236}">
                      <a16:creationId xmlns:a16="http://schemas.microsoft.com/office/drawing/2014/main" id="{A28FE560-2BE0-4781-8C85-19818EB247BB}"/>
                    </a:ext>
                  </a:extLst>
                </p:cNvPr>
                <p:cNvSpPr/>
                <p:nvPr/>
              </p:nvSpPr>
              <p:spPr>
                <a:xfrm>
                  <a:off x="6162303" y="1271040"/>
                  <a:ext cx="2373681" cy="1723108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264EAA-C98C-444C-AF0C-30028203298B}"/>
                    </a:ext>
                  </a:extLst>
                </p:cNvPr>
                <p:cNvSpPr txBox="1"/>
                <p:nvPr/>
              </p:nvSpPr>
              <p:spPr>
                <a:xfrm>
                  <a:off x="7404545" y="1467537"/>
                  <a:ext cx="1091351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ko-KR" altLang="en-US" sz="14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청나라를 몰아 내고</a:t>
                  </a:r>
                  <a:r>
                    <a:rPr lang="en-US" altLang="ko-KR" sz="14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  <a:r>
                    <a:rPr lang="ko-KR" altLang="en-US" sz="14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조선의 독립과 개혁하고자 일본의 힘을 빌려왔다</a:t>
                  </a:r>
                  <a:r>
                    <a:rPr lang="en-US" altLang="ko-KR" sz="14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.</a:t>
                  </a: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A15208-0A15-48C5-8C3C-F99CDC621D1E}"/>
                </a:ext>
              </a:extLst>
            </p:cNvPr>
            <p:cNvSpPr txBox="1"/>
            <p:nvPr/>
          </p:nvSpPr>
          <p:spPr>
            <a:xfrm>
              <a:off x="6227933" y="2843498"/>
              <a:ext cx="5357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김옥균</a:t>
              </a:r>
              <a:endPara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12F3CCA-DD94-443F-BFBE-E731E0FECD72}"/>
              </a:ext>
            </a:extLst>
          </p:cNvPr>
          <p:cNvSpPr txBox="1"/>
          <p:nvPr/>
        </p:nvSpPr>
        <p:spPr>
          <a:xfrm>
            <a:off x="6089443" y="3286979"/>
            <a:ext cx="89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쿠데타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99ABDF4-8786-4555-9B42-468A74C0982E}"/>
              </a:ext>
            </a:extLst>
          </p:cNvPr>
          <p:cNvSpPr txBox="1"/>
          <p:nvPr/>
        </p:nvSpPr>
        <p:spPr>
          <a:xfrm>
            <a:off x="3105421" y="2857500"/>
            <a:ext cx="57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206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dirty="0">
                <a:solidFill>
                  <a:srgbClr val="00206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2F778D-F034-49AB-9FBF-17F0DB67633D}"/>
              </a:ext>
            </a:extLst>
          </p:cNvPr>
          <p:cNvSpPr txBox="1"/>
          <p:nvPr/>
        </p:nvSpPr>
        <p:spPr>
          <a:xfrm>
            <a:off x="4228666" y="312974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대립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FF02663-2F47-4125-AE06-F455A806FD34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DB9195A3-0EBC-434B-9C92-7F2941C8CA40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3CDB8CB5-F0E4-450B-9A2C-A4E958640141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14FF5CF2-9303-44B4-9355-8C065A2B22E0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347112DF-35A7-4778-8B41-1C512C92F3A2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0D1D139A-18D3-4145-8561-78E937F4BF25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24E99FEA-22F9-437F-95DC-1576840B6945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7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7" grpId="0"/>
      <p:bldP spid="57" grpId="1"/>
      <p:bldP spid="59" grpId="0"/>
      <p:bldP spid="62" grpId="0"/>
      <p:bldP spid="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1431" y="-732102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B5C3D7-1F25-4E4C-A1A2-FD70153F15F4}"/>
              </a:ext>
            </a:extLst>
          </p:cNvPr>
          <p:cNvSpPr txBox="1"/>
          <p:nvPr/>
        </p:nvSpPr>
        <p:spPr>
          <a:xfrm>
            <a:off x="698916" y="277101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배경 </a:t>
            </a:r>
            <a:r>
              <a:rPr lang="en-US" altLang="ko-KR" sz="2000" b="1" dirty="0">
                <a:solidFill>
                  <a:srgbClr val="970303"/>
                </a:solidFill>
              </a:rPr>
              <a:t>- </a:t>
            </a:r>
            <a:r>
              <a:rPr lang="ko-KR" altLang="en-US" sz="2000" dirty="0">
                <a:solidFill>
                  <a:srgbClr val="970303"/>
                </a:solidFill>
              </a:rPr>
              <a:t>동학 농민운동</a:t>
            </a:r>
            <a:r>
              <a:rPr lang="en-US" altLang="ko-KR" sz="1200" dirty="0">
                <a:solidFill>
                  <a:srgbClr val="970303"/>
                </a:solidFill>
              </a:rPr>
              <a:t>(1894)</a:t>
            </a:r>
            <a:r>
              <a:rPr lang="ko-KR" altLang="en-US" sz="2000" dirty="0"/>
              <a:t> 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A241C6C-A87D-46CA-B817-8C8BBFF07B99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16CC5DE9-0527-4BC4-B601-4CAA37177F80}"/>
              </a:ext>
            </a:extLst>
          </p:cNvPr>
          <p:cNvGrpSpPr/>
          <p:nvPr/>
        </p:nvGrpSpPr>
        <p:grpSpPr>
          <a:xfrm>
            <a:off x="4474702" y="3819926"/>
            <a:ext cx="45719" cy="48327"/>
            <a:chOff x="4387828" y="265212"/>
            <a:chExt cx="148896" cy="157389"/>
          </a:xfrm>
        </p:grpSpPr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id="{63201AF8-1EDC-48AD-A54B-10F19BBF6E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97" y="270742"/>
              <a:ext cx="146327" cy="1463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3DAA023E-34E8-4E54-9CDE-94F99A21B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7828" y="265212"/>
              <a:ext cx="148168" cy="157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5C9753A0-0E04-4641-8152-5C37ED7D0F9C}"/>
              </a:ext>
            </a:extLst>
          </p:cNvPr>
          <p:cNvSpPr txBox="1"/>
          <p:nvPr/>
        </p:nvSpPr>
        <p:spPr>
          <a:xfrm>
            <a:off x="4308789" y="3835399"/>
            <a:ext cx="394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전주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F30C9C1-D2B9-484D-9708-966F4FBA3D64}"/>
              </a:ext>
            </a:extLst>
          </p:cNvPr>
          <p:cNvGrpSpPr/>
          <p:nvPr/>
        </p:nvGrpSpPr>
        <p:grpSpPr>
          <a:xfrm>
            <a:off x="1026612" y="1337514"/>
            <a:ext cx="4579904" cy="3636404"/>
            <a:chOff x="1026612" y="1337514"/>
            <a:chExt cx="4579904" cy="3636404"/>
          </a:xfrm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2B829FB-A65D-453E-93DD-1A6C77B244D4}"/>
                </a:ext>
              </a:extLst>
            </p:cNvPr>
            <p:cNvSpPr/>
            <p:nvPr/>
          </p:nvSpPr>
          <p:spPr>
            <a:xfrm>
              <a:off x="1026612" y="1337514"/>
              <a:ext cx="4579904" cy="3636404"/>
            </a:xfrm>
            <a:custGeom>
              <a:avLst/>
              <a:gdLst>
                <a:gd name="connsiteX0" fmla="*/ 2700670 w 7432158"/>
                <a:gd name="connsiteY0" fmla="*/ 5901070 h 5901070"/>
                <a:gd name="connsiteX1" fmla="*/ 2700670 w 7432158"/>
                <a:gd name="connsiteY1" fmla="*/ 5901070 h 5901070"/>
                <a:gd name="connsiteX2" fmla="*/ 2658140 w 7432158"/>
                <a:gd name="connsiteY2" fmla="*/ 5816010 h 5901070"/>
                <a:gd name="connsiteX3" fmla="*/ 2647507 w 7432158"/>
                <a:gd name="connsiteY3" fmla="*/ 5752214 h 5901070"/>
                <a:gd name="connsiteX4" fmla="*/ 2615609 w 7432158"/>
                <a:gd name="connsiteY4" fmla="*/ 5720317 h 5901070"/>
                <a:gd name="connsiteX5" fmla="*/ 2573079 w 7432158"/>
                <a:gd name="connsiteY5" fmla="*/ 5656521 h 5901070"/>
                <a:gd name="connsiteX6" fmla="*/ 2551814 w 7432158"/>
                <a:gd name="connsiteY6" fmla="*/ 5624624 h 5901070"/>
                <a:gd name="connsiteX7" fmla="*/ 2562447 w 7432158"/>
                <a:gd name="connsiteY7" fmla="*/ 5539563 h 5901070"/>
                <a:gd name="connsiteX8" fmla="*/ 2530549 w 7432158"/>
                <a:gd name="connsiteY8" fmla="*/ 5465135 h 5901070"/>
                <a:gd name="connsiteX9" fmla="*/ 2424223 w 7432158"/>
                <a:gd name="connsiteY9" fmla="*/ 5252484 h 5901070"/>
                <a:gd name="connsiteX10" fmla="*/ 2413591 w 7432158"/>
                <a:gd name="connsiteY10" fmla="*/ 5209954 h 5901070"/>
                <a:gd name="connsiteX11" fmla="*/ 2264735 w 7432158"/>
                <a:gd name="connsiteY11" fmla="*/ 5114261 h 5901070"/>
                <a:gd name="connsiteX12" fmla="*/ 2179675 w 7432158"/>
                <a:gd name="connsiteY12" fmla="*/ 5092996 h 5901070"/>
                <a:gd name="connsiteX13" fmla="*/ 2073349 w 7432158"/>
                <a:gd name="connsiteY13" fmla="*/ 5029200 h 5901070"/>
                <a:gd name="connsiteX14" fmla="*/ 2073349 w 7432158"/>
                <a:gd name="connsiteY14" fmla="*/ 4965405 h 5901070"/>
                <a:gd name="connsiteX15" fmla="*/ 1988289 w 7432158"/>
                <a:gd name="connsiteY15" fmla="*/ 4944140 h 5901070"/>
                <a:gd name="connsiteX16" fmla="*/ 1945758 w 7432158"/>
                <a:gd name="connsiteY16" fmla="*/ 4837814 h 5901070"/>
                <a:gd name="connsiteX17" fmla="*/ 1977656 w 7432158"/>
                <a:gd name="connsiteY17" fmla="*/ 4763386 h 5901070"/>
                <a:gd name="connsiteX18" fmla="*/ 2083982 w 7432158"/>
                <a:gd name="connsiteY18" fmla="*/ 4572000 h 5901070"/>
                <a:gd name="connsiteX19" fmla="*/ 2232837 w 7432158"/>
                <a:gd name="connsiteY19" fmla="*/ 4433777 h 5901070"/>
                <a:gd name="connsiteX20" fmla="*/ 2381693 w 7432158"/>
                <a:gd name="connsiteY20" fmla="*/ 4284921 h 5901070"/>
                <a:gd name="connsiteX21" fmla="*/ 2434856 w 7432158"/>
                <a:gd name="connsiteY21" fmla="*/ 4242391 h 5901070"/>
                <a:gd name="connsiteX22" fmla="*/ 2307265 w 7432158"/>
                <a:gd name="connsiteY22" fmla="*/ 4210493 h 5901070"/>
                <a:gd name="connsiteX23" fmla="*/ 2392326 w 7432158"/>
                <a:gd name="connsiteY23" fmla="*/ 4125433 h 5901070"/>
                <a:gd name="connsiteX24" fmla="*/ 2477386 w 7432158"/>
                <a:gd name="connsiteY24" fmla="*/ 4157331 h 5901070"/>
                <a:gd name="connsiteX25" fmla="*/ 2466754 w 7432158"/>
                <a:gd name="connsiteY25" fmla="*/ 4189228 h 5901070"/>
                <a:gd name="connsiteX26" fmla="*/ 2541182 w 7432158"/>
                <a:gd name="connsiteY26" fmla="*/ 4199861 h 5901070"/>
                <a:gd name="connsiteX27" fmla="*/ 2647507 w 7432158"/>
                <a:gd name="connsiteY27" fmla="*/ 4082903 h 5901070"/>
                <a:gd name="connsiteX28" fmla="*/ 2604977 w 7432158"/>
                <a:gd name="connsiteY28" fmla="*/ 4029740 h 5901070"/>
                <a:gd name="connsiteX29" fmla="*/ 2658140 w 7432158"/>
                <a:gd name="connsiteY29" fmla="*/ 3997842 h 5901070"/>
                <a:gd name="connsiteX30" fmla="*/ 2700670 w 7432158"/>
                <a:gd name="connsiteY30" fmla="*/ 4040372 h 5901070"/>
                <a:gd name="connsiteX31" fmla="*/ 2721935 w 7432158"/>
                <a:gd name="connsiteY31" fmla="*/ 3955312 h 5901070"/>
                <a:gd name="connsiteX32" fmla="*/ 2892056 w 7432158"/>
                <a:gd name="connsiteY32" fmla="*/ 3870251 h 5901070"/>
                <a:gd name="connsiteX33" fmla="*/ 3242930 w 7432158"/>
                <a:gd name="connsiteY33" fmla="*/ 3710763 h 5901070"/>
                <a:gd name="connsiteX34" fmla="*/ 3381154 w 7432158"/>
                <a:gd name="connsiteY34" fmla="*/ 3774558 h 5901070"/>
                <a:gd name="connsiteX35" fmla="*/ 3444949 w 7432158"/>
                <a:gd name="connsiteY35" fmla="*/ 3646968 h 5901070"/>
                <a:gd name="connsiteX36" fmla="*/ 3508744 w 7432158"/>
                <a:gd name="connsiteY36" fmla="*/ 3551275 h 5901070"/>
                <a:gd name="connsiteX37" fmla="*/ 3498112 w 7432158"/>
                <a:gd name="connsiteY37" fmla="*/ 3423684 h 5901070"/>
                <a:gd name="connsiteX38" fmla="*/ 3274828 w 7432158"/>
                <a:gd name="connsiteY38" fmla="*/ 3402419 h 5901070"/>
                <a:gd name="connsiteX39" fmla="*/ 3285461 w 7432158"/>
                <a:gd name="connsiteY39" fmla="*/ 3349256 h 5901070"/>
                <a:gd name="connsiteX40" fmla="*/ 3136605 w 7432158"/>
                <a:gd name="connsiteY40" fmla="*/ 3391786 h 5901070"/>
                <a:gd name="connsiteX41" fmla="*/ 2977116 w 7432158"/>
                <a:gd name="connsiteY41" fmla="*/ 3381154 h 5901070"/>
                <a:gd name="connsiteX42" fmla="*/ 2892056 w 7432158"/>
                <a:gd name="connsiteY42" fmla="*/ 3317358 h 5901070"/>
                <a:gd name="connsiteX43" fmla="*/ 2679405 w 7432158"/>
                <a:gd name="connsiteY43" fmla="*/ 3200400 h 5901070"/>
                <a:gd name="connsiteX44" fmla="*/ 2488019 w 7432158"/>
                <a:gd name="connsiteY44" fmla="*/ 3253563 h 5901070"/>
                <a:gd name="connsiteX45" fmla="*/ 2339163 w 7432158"/>
                <a:gd name="connsiteY45" fmla="*/ 3359889 h 5901070"/>
                <a:gd name="connsiteX46" fmla="*/ 2371061 w 7432158"/>
                <a:gd name="connsiteY46" fmla="*/ 3391786 h 5901070"/>
                <a:gd name="connsiteX47" fmla="*/ 2254102 w 7432158"/>
                <a:gd name="connsiteY47" fmla="*/ 3455582 h 5901070"/>
                <a:gd name="connsiteX48" fmla="*/ 2254102 w 7432158"/>
                <a:gd name="connsiteY48" fmla="*/ 3593805 h 5901070"/>
                <a:gd name="connsiteX49" fmla="*/ 2062716 w 7432158"/>
                <a:gd name="connsiteY49" fmla="*/ 3604438 h 5901070"/>
                <a:gd name="connsiteX50" fmla="*/ 1796902 w 7432158"/>
                <a:gd name="connsiteY50" fmla="*/ 3466214 h 5901070"/>
                <a:gd name="connsiteX51" fmla="*/ 1828800 w 7432158"/>
                <a:gd name="connsiteY51" fmla="*/ 3317358 h 5901070"/>
                <a:gd name="connsiteX52" fmla="*/ 1924493 w 7432158"/>
                <a:gd name="connsiteY52" fmla="*/ 3232298 h 5901070"/>
                <a:gd name="connsiteX53" fmla="*/ 1775637 w 7432158"/>
                <a:gd name="connsiteY53" fmla="*/ 2987749 h 5901070"/>
                <a:gd name="connsiteX54" fmla="*/ 1573619 w 7432158"/>
                <a:gd name="connsiteY54" fmla="*/ 3040912 h 5901070"/>
                <a:gd name="connsiteX55" fmla="*/ 1286540 w 7432158"/>
                <a:gd name="connsiteY55" fmla="*/ 2934586 h 5901070"/>
                <a:gd name="connsiteX56" fmla="*/ 1244009 w 7432158"/>
                <a:gd name="connsiteY56" fmla="*/ 2732568 h 5901070"/>
                <a:gd name="connsiteX57" fmla="*/ 1244009 w 7432158"/>
                <a:gd name="connsiteY57" fmla="*/ 2583712 h 5901070"/>
                <a:gd name="connsiteX58" fmla="*/ 1318437 w 7432158"/>
                <a:gd name="connsiteY58" fmla="*/ 2594344 h 5901070"/>
                <a:gd name="connsiteX59" fmla="*/ 1339702 w 7432158"/>
                <a:gd name="connsiteY59" fmla="*/ 2392326 h 5901070"/>
                <a:gd name="connsiteX60" fmla="*/ 1488558 w 7432158"/>
                <a:gd name="connsiteY60" fmla="*/ 2392326 h 5901070"/>
                <a:gd name="connsiteX61" fmla="*/ 1573619 w 7432158"/>
                <a:gd name="connsiteY61" fmla="*/ 2466754 h 5901070"/>
                <a:gd name="connsiteX62" fmla="*/ 1562986 w 7432158"/>
                <a:gd name="connsiteY62" fmla="*/ 2541182 h 5901070"/>
                <a:gd name="connsiteX63" fmla="*/ 1658679 w 7432158"/>
                <a:gd name="connsiteY63" fmla="*/ 2562447 h 5901070"/>
                <a:gd name="connsiteX64" fmla="*/ 1648047 w 7432158"/>
                <a:gd name="connsiteY64" fmla="*/ 2445489 h 5901070"/>
                <a:gd name="connsiteX65" fmla="*/ 1701209 w 7432158"/>
                <a:gd name="connsiteY65" fmla="*/ 2424224 h 5901070"/>
                <a:gd name="connsiteX66" fmla="*/ 1765005 w 7432158"/>
                <a:gd name="connsiteY66" fmla="*/ 2445489 h 5901070"/>
                <a:gd name="connsiteX67" fmla="*/ 1988289 w 7432158"/>
                <a:gd name="connsiteY67" fmla="*/ 2222205 h 5901070"/>
                <a:gd name="connsiteX68" fmla="*/ 2073349 w 7432158"/>
                <a:gd name="connsiteY68" fmla="*/ 2020186 h 5901070"/>
                <a:gd name="connsiteX69" fmla="*/ 2445489 w 7432158"/>
                <a:gd name="connsiteY69" fmla="*/ 1850065 h 5901070"/>
                <a:gd name="connsiteX70" fmla="*/ 2732568 w 7432158"/>
                <a:gd name="connsiteY70" fmla="*/ 1499191 h 5901070"/>
                <a:gd name="connsiteX71" fmla="*/ 3009014 w 7432158"/>
                <a:gd name="connsiteY71" fmla="*/ 1360968 h 5901070"/>
                <a:gd name="connsiteX72" fmla="*/ 3157870 w 7432158"/>
                <a:gd name="connsiteY72" fmla="*/ 1414131 h 5901070"/>
                <a:gd name="connsiteX73" fmla="*/ 3306726 w 7432158"/>
                <a:gd name="connsiteY73" fmla="*/ 1573619 h 5901070"/>
                <a:gd name="connsiteX74" fmla="*/ 3232298 w 7432158"/>
                <a:gd name="connsiteY74" fmla="*/ 1701210 h 5901070"/>
                <a:gd name="connsiteX75" fmla="*/ 3157870 w 7432158"/>
                <a:gd name="connsiteY75" fmla="*/ 1839433 h 5901070"/>
                <a:gd name="connsiteX76" fmla="*/ 3104707 w 7432158"/>
                <a:gd name="connsiteY76" fmla="*/ 1871331 h 5901070"/>
                <a:gd name="connsiteX77" fmla="*/ 2955851 w 7432158"/>
                <a:gd name="connsiteY77" fmla="*/ 2052084 h 5901070"/>
                <a:gd name="connsiteX78" fmla="*/ 2870791 w 7432158"/>
                <a:gd name="connsiteY78" fmla="*/ 2222205 h 5901070"/>
                <a:gd name="connsiteX79" fmla="*/ 2966484 w 7432158"/>
                <a:gd name="connsiteY79" fmla="*/ 2371061 h 5901070"/>
                <a:gd name="connsiteX80" fmla="*/ 3040912 w 7432158"/>
                <a:gd name="connsiteY80" fmla="*/ 2424224 h 5901070"/>
                <a:gd name="connsiteX81" fmla="*/ 2934586 w 7432158"/>
                <a:gd name="connsiteY81" fmla="*/ 2498651 h 5901070"/>
                <a:gd name="connsiteX82" fmla="*/ 2764465 w 7432158"/>
                <a:gd name="connsiteY82" fmla="*/ 2551814 h 5901070"/>
                <a:gd name="connsiteX83" fmla="*/ 2838893 w 7432158"/>
                <a:gd name="connsiteY83" fmla="*/ 2700670 h 5901070"/>
                <a:gd name="connsiteX84" fmla="*/ 3062177 w 7432158"/>
                <a:gd name="connsiteY84" fmla="*/ 2615610 h 5901070"/>
                <a:gd name="connsiteX85" fmla="*/ 3221665 w 7432158"/>
                <a:gd name="connsiteY85" fmla="*/ 2466754 h 5901070"/>
                <a:gd name="connsiteX86" fmla="*/ 3359889 w 7432158"/>
                <a:gd name="connsiteY86" fmla="*/ 2275368 h 5901070"/>
                <a:gd name="connsiteX87" fmla="*/ 3668233 w 7432158"/>
                <a:gd name="connsiteY87" fmla="*/ 2147777 h 5901070"/>
                <a:gd name="connsiteX88" fmla="*/ 4306186 w 7432158"/>
                <a:gd name="connsiteY88" fmla="*/ 2020186 h 5901070"/>
                <a:gd name="connsiteX89" fmla="*/ 6379535 w 7432158"/>
                <a:gd name="connsiteY89" fmla="*/ 1201479 h 5901070"/>
                <a:gd name="connsiteX90" fmla="*/ 6868633 w 7432158"/>
                <a:gd name="connsiteY90" fmla="*/ 584791 h 5901070"/>
                <a:gd name="connsiteX91" fmla="*/ 7176977 w 7432158"/>
                <a:gd name="connsiteY91" fmla="*/ 404038 h 5901070"/>
                <a:gd name="connsiteX92" fmla="*/ 7176977 w 7432158"/>
                <a:gd name="connsiteY92" fmla="*/ 276447 h 5901070"/>
                <a:gd name="connsiteX93" fmla="*/ 7060019 w 7432158"/>
                <a:gd name="connsiteY93" fmla="*/ 255182 h 5901070"/>
                <a:gd name="connsiteX94" fmla="*/ 7315200 w 7432158"/>
                <a:gd name="connsiteY94" fmla="*/ 159489 h 5901070"/>
                <a:gd name="connsiteX95" fmla="*/ 7315200 w 7432158"/>
                <a:gd name="connsiteY95" fmla="*/ 159489 h 5901070"/>
                <a:gd name="connsiteX96" fmla="*/ 7432158 w 7432158"/>
                <a:gd name="connsiteY96" fmla="*/ 0 h 5901070"/>
                <a:gd name="connsiteX97" fmla="*/ 0 w 7432158"/>
                <a:gd name="connsiteY97" fmla="*/ 0 h 5901070"/>
                <a:gd name="connsiteX98" fmla="*/ 0 w 7432158"/>
                <a:gd name="connsiteY98" fmla="*/ 5901070 h 5901070"/>
                <a:gd name="connsiteX99" fmla="*/ 2700670 w 7432158"/>
                <a:gd name="connsiteY99" fmla="*/ 5901070 h 590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7432158" h="5901070">
                  <a:moveTo>
                    <a:pt x="2700670" y="5901070"/>
                  </a:moveTo>
                  <a:lnTo>
                    <a:pt x="2700670" y="5901070"/>
                  </a:lnTo>
                  <a:cubicBezTo>
                    <a:pt x="2686493" y="5872717"/>
                    <a:pt x="2668802" y="5845863"/>
                    <a:pt x="2658140" y="5816010"/>
                  </a:cubicBezTo>
                  <a:cubicBezTo>
                    <a:pt x="2650889" y="5795707"/>
                    <a:pt x="2656263" y="5771915"/>
                    <a:pt x="2647507" y="5752214"/>
                  </a:cubicBezTo>
                  <a:cubicBezTo>
                    <a:pt x="2641400" y="5738473"/>
                    <a:pt x="2624841" y="5732186"/>
                    <a:pt x="2615609" y="5720317"/>
                  </a:cubicBezTo>
                  <a:cubicBezTo>
                    <a:pt x="2599918" y="5700143"/>
                    <a:pt x="2587256" y="5677786"/>
                    <a:pt x="2573079" y="5656521"/>
                  </a:cubicBezTo>
                  <a:lnTo>
                    <a:pt x="2551814" y="5624624"/>
                  </a:lnTo>
                  <a:cubicBezTo>
                    <a:pt x="2555358" y="5596270"/>
                    <a:pt x="2564219" y="5567916"/>
                    <a:pt x="2562447" y="5539563"/>
                  </a:cubicBezTo>
                  <a:lnTo>
                    <a:pt x="2530549" y="5465135"/>
                  </a:lnTo>
                  <a:lnTo>
                    <a:pt x="2424223" y="5252484"/>
                  </a:lnTo>
                  <a:lnTo>
                    <a:pt x="2413591" y="5209954"/>
                  </a:lnTo>
                  <a:lnTo>
                    <a:pt x="2264735" y="5114261"/>
                  </a:lnTo>
                  <a:lnTo>
                    <a:pt x="2179675" y="5092996"/>
                  </a:lnTo>
                  <a:lnTo>
                    <a:pt x="2073349" y="5029200"/>
                  </a:lnTo>
                  <a:lnTo>
                    <a:pt x="2073349" y="4965405"/>
                  </a:lnTo>
                  <a:lnTo>
                    <a:pt x="1988289" y="4944140"/>
                  </a:lnTo>
                  <a:lnTo>
                    <a:pt x="1945758" y="4837814"/>
                  </a:lnTo>
                  <a:lnTo>
                    <a:pt x="1977656" y="4763386"/>
                  </a:lnTo>
                  <a:lnTo>
                    <a:pt x="2083982" y="4572000"/>
                  </a:lnTo>
                  <a:lnTo>
                    <a:pt x="2232837" y="4433777"/>
                  </a:lnTo>
                  <a:lnTo>
                    <a:pt x="2381693" y="4284921"/>
                  </a:lnTo>
                  <a:lnTo>
                    <a:pt x="2434856" y="4242391"/>
                  </a:lnTo>
                  <a:lnTo>
                    <a:pt x="2307265" y="4210493"/>
                  </a:lnTo>
                  <a:lnTo>
                    <a:pt x="2392326" y="4125433"/>
                  </a:lnTo>
                  <a:lnTo>
                    <a:pt x="2477386" y="4157331"/>
                  </a:lnTo>
                  <a:lnTo>
                    <a:pt x="2466754" y="4189228"/>
                  </a:lnTo>
                  <a:lnTo>
                    <a:pt x="2541182" y="4199861"/>
                  </a:lnTo>
                  <a:lnTo>
                    <a:pt x="2647507" y="4082903"/>
                  </a:lnTo>
                  <a:lnTo>
                    <a:pt x="2604977" y="4029740"/>
                  </a:lnTo>
                  <a:lnTo>
                    <a:pt x="2658140" y="3997842"/>
                  </a:lnTo>
                  <a:lnTo>
                    <a:pt x="2700670" y="4040372"/>
                  </a:lnTo>
                  <a:lnTo>
                    <a:pt x="2721935" y="3955312"/>
                  </a:lnTo>
                  <a:lnTo>
                    <a:pt x="2892056" y="3870251"/>
                  </a:lnTo>
                  <a:lnTo>
                    <a:pt x="3242930" y="3710763"/>
                  </a:lnTo>
                  <a:lnTo>
                    <a:pt x="3381154" y="3774558"/>
                  </a:lnTo>
                  <a:lnTo>
                    <a:pt x="3444949" y="3646968"/>
                  </a:lnTo>
                  <a:lnTo>
                    <a:pt x="3508744" y="3551275"/>
                  </a:lnTo>
                  <a:lnTo>
                    <a:pt x="3498112" y="3423684"/>
                  </a:lnTo>
                  <a:lnTo>
                    <a:pt x="3274828" y="3402419"/>
                  </a:lnTo>
                  <a:lnTo>
                    <a:pt x="3285461" y="3349256"/>
                  </a:lnTo>
                  <a:lnTo>
                    <a:pt x="3136605" y="3391786"/>
                  </a:lnTo>
                  <a:lnTo>
                    <a:pt x="2977116" y="3381154"/>
                  </a:lnTo>
                  <a:lnTo>
                    <a:pt x="2892056" y="3317358"/>
                  </a:lnTo>
                  <a:lnTo>
                    <a:pt x="2679405" y="3200400"/>
                  </a:lnTo>
                  <a:lnTo>
                    <a:pt x="2488019" y="3253563"/>
                  </a:lnTo>
                  <a:lnTo>
                    <a:pt x="2339163" y="3359889"/>
                  </a:lnTo>
                  <a:lnTo>
                    <a:pt x="2371061" y="3391786"/>
                  </a:lnTo>
                  <a:lnTo>
                    <a:pt x="2254102" y="3455582"/>
                  </a:lnTo>
                  <a:lnTo>
                    <a:pt x="2254102" y="3593805"/>
                  </a:lnTo>
                  <a:lnTo>
                    <a:pt x="2062716" y="3604438"/>
                  </a:lnTo>
                  <a:lnTo>
                    <a:pt x="1796902" y="3466214"/>
                  </a:lnTo>
                  <a:lnTo>
                    <a:pt x="1828800" y="3317358"/>
                  </a:lnTo>
                  <a:lnTo>
                    <a:pt x="1924493" y="3232298"/>
                  </a:lnTo>
                  <a:lnTo>
                    <a:pt x="1775637" y="2987749"/>
                  </a:lnTo>
                  <a:lnTo>
                    <a:pt x="1573619" y="3040912"/>
                  </a:lnTo>
                  <a:lnTo>
                    <a:pt x="1286540" y="2934586"/>
                  </a:lnTo>
                  <a:lnTo>
                    <a:pt x="1244009" y="2732568"/>
                  </a:lnTo>
                  <a:lnTo>
                    <a:pt x="1244009" y="2583712"/>
                  </a:lnTo>
                  <a:lnTo>
                    <a:pt x="1318437" y="2594344"/>
                  </a:lnTo>
                  <a:lnTo>
                    <a:pt x="1339702" y="2392326"/>
                  </a:lnTo>
                  <a:lnTo>
                    <a:pt x="1488558" y="2392326"/>
                  </a:lnTo>
                  <a:lnTo>
                    <a:pt x="1573619" y="2466754"/>
                  </a:lnTo>
                  <a:lnTo>
                    <a:pt x="1562986" y="2541182"/>
                  </a:lnTo>
                  <a:lnTo>
                    <a:pt x="1658679" y="2562447"/>
                  </a:lnTo>
                  <a:lnTo>
                    <a:pt x="1648047" y="2445489"/>
                  </a:lnTo>
                  <a:lnTo>
                    <a:pt x="1701209" y="2424224"/>
                  </a:lnTo>
                  <a:lnTo>
                    <a:pt x="1765005" y="2445489"/>
                  </a:lnTo>
                  <a:lnTo>
                    <a:pt x="1988289" y="2222205"/>
                  </a:lnTo>
                  <a:lnTo>
                    <a:pt x="2073349" y="2020186"/>
                  </a:lnTo>
                  <a:lnTo>
                    <a:pt x="2445489" y="1850065"/>
                  </a:lnTo>
                  <a:lnTo>
                    <a:pt x="2732568" y="1499191"/>
                  </a:lnTo>
                  <a:lnTo>
                    <a:pt x="3009014" y="1360968"/>
                  </a:lnTo>
                  <a:lnTo>
                    <a:pt x="3157870" y="1414131"/>
                  </a:lnTo>
                  <a:lnTo>
                    <a:pt x="3306726" y="1573619"/>
                  </a:lnTo>
                  <a:lnTo>
                    <a:pt x="3232298" y="1701210"/>
                  </a:lnTo>
                  <a:lnTo>
                    <a:pt x="3157870" y="1839433"/>
                  </a:lnTo>
                  <a:lnTo>
                    <a:pt x="3104707" y="1871331"/>
                  </a:lnTo>
                  <a:lnTo>
                    <a:pt x="2955851" y="2052084"/>
                  </a:lnTo>
                  <a:lnTo>
                    <a:pt x="2870791" y="2222205"/>
                  </a:lnTo>
                  <a:lnTo>
                    <a:pt x="2966484" y="2371061"/>
                  </a:lnTo>
                  <a:lnTo>
                    <a:pt x="3040912" y="2424224"/>
                  </a:lnTo>
                  <a:lnTo>
                    <a:pt x="2934586" y="2498651"/>
                  </a:lnTo>
                  <a:lnTo>
                    <a:pt x="2764465" y="2551814"/>
                  </a:lnTo>
                  <a:lnTo>
                    <a:pt x="2838893" y="2700670"/>
                  </a:lnTo>
                  <a:lnTo>
                    <a:pt x="3062177" y="2615610"/>
                  </a:lnTo>
                  <a:lnTo>
                    <a:pt x="3221665" y="2466754"/>
                  </a:lnTo>
                  <a:lnTo>
                    <a:pt x="3359889" y="2275368"/>
                  </a:lnTo>
                  <a:lnTo>
                    <a:pt x="3668233" y="2147777"/>
                  </a:lnTo>
                  <a:lnTo>
                    <a:pt x="4306186" y="2020186"/>
                  </a:lnTo>
                  <a:lnTo>
                    <a:pt x="6379535" y="1201479"/>
                  </a:lnTo>
                  <a:lnTo>
                    <a:pt x="6868633" y="584791"/>
                  </a:lnTo>
                  <a:lnTo>
                    <a:pt x="7176977" y="404038"/>
                  </a:lnTo>
                  <a:lnTo>
                    <a:pt x="7176977" y="276447"/>
                  </a:lnTo>
                  <a:lnTo>
                    <a:pt x="7060019" y="255182"/>
                  </a:lnTo>
                  <a:lnTo>
                    <a:pt x="7315200" y="159489"/>
                  </a:lnTo>
                  <a:lnTo>
                    <a:pt x="7315200" y="159489"/>
                  </a:lnTo>
                  <a:lnTo>
                    <a:pt x="7432158" y="0"/>
                  </a:lnTo>
                  <a:lnTo>
                    <a:pt x="0" y="0"/>
                  </a:lnTo>
                  <a:lnTo>
                    <a:pt x="0" y="5901070"/>
                  </a:lnTo>
                  <a:lnTo>
                    <a:pt x="2700670" y="59010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AD062B18-9415-45FD-A2FE-67DC87CF81F5}"/>
                </a:ext>
              </a:extLst>
            </p:cNvPr>
            <p:cNvSpPr/>
            <p:nvPr/>
          </p:nvSpPr>
          <p:spPr>
            <a:xfrm>
              <a:off x="3148893" y="2130067"/>
              <a:ext cx="905912" cy="1244075"/>
            </a:xfrm>
            <a:custGeom>
              <a:avLst/>
              <a:gdLst>
                <a:gd name="connsiteX0" fmla="*/ 0 w 998220"/>
                <a:gd name="connsiteY0" fmla="*/ 0 h 594360"/>
                <a:gd name="connsiteX1" fmla="*/ 243840 w 998220"/>
                <a:gd name="connsiteY1" fmla="*/ 594360 h 594360"/>
                <a:gd name="connsiteX2" fmla="*/ 998220 w 998220"/>
                <a:gd name="connsiteY2" fmla="*/ 586740 h 594360"/>
                <a:gd name="connsiteX0" fmla="*/ 0 w 739140"/>
                <a:gd name="connsiteY0" fmla="*/ 0 h 601980"/>
                <a:gd name="connsiteX1" fmla="*/ 243840 w 739140"/>
                <a:gd name="connsiteY1" fmla="*/ 594360 h 601980"/>
                <a:gd name="connsiteX2" fmla="*/ 739140 w 739140"/>
                <a:gd name="connsiteY2" fmla="*/ 60198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140" h="601980">
                  <a:moveTo>
                    <a:pt x="0" y="0"/>
                  </a:moveTo>
                  <a:lnTo>
                    <a:pt x="243840" y="594360"/>
                  </a:lnTo>
                  <a:lnTo>
                    <a:pt x="739140" y="60198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3936319-74EB-457D-AE3F-F32468AF7E1C}"/>
                </a:ext>
              </a:extLst>
            </p:cNvPr>
            <p:cNvSpPr txBox="1"/>
            <p:nvPr/>
          </p:nvSpPr>
          <p:spPr>
            <a:xfrm>
              <a:off x="2714080" y="1747777"/>
              <a:ext cx="1013933" cy="46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청나라</a:t>
              </a: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EE3D83DC-C97A-4233-96EC-2760A83CDA69}"/>
                </a:ext>
              </a:extLst>
            </p:cNvPr>
            <p:cNvSpPr/>
            <p:nvPr/>
          </p:nvSpPr>
          <p:spPr>
            <a:xfrm>
              <a:off x="3129787" y="21146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38F82B2-1AD5-450C-982E-008BD1815B15}"/>
              </a:ext>
            </a:extLst>
          </p:cNvPr>
          <p:cNvGrpSpPr/>
          <p:nvPr/>
        </p:nvGrpSpPr>
        <p:grpSpPr>
          <a:xfrm>
            <a:off x="5075626" y="3410587"/>
            <a:ext cx="2430993" cy="1556779"/>
            <a:chOff x="5075626" y="3410587"/>
            <a:chExt cx="2430993" cy="1556779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1E9B5EF9-86ED-4694-810B-FAF13C024347}"/>
                </a:ext>
              </a:extLst>
            </p:cNvPr>
            <p:cNvSpPr/>
            <p:nvPr/>
          </p:nvSpPr>
          <p:spPr>
            <a:xfrm>
              <a:off x="5940672" y="4528376"/>
              <a:ext cx="655208" cy="438990"/>
            </a:xfrm>
            <a:custGeom>
              <a:avLst/>
              <a:gdLst>
                <a:gd name="connsiteX0" fmla="*/ 978195 w 1063256"/>
                <a:gd name="connsiteY0" fmla="*/ 191386 h 712382"/>
                <a:gd name="connsiteX1" fmla="*/ 967563 w 1063256"/>
                <a:gd name="connsiteY1" fmla="*/ 63795 h 712382"/>
                <a:gd name="connsiteX2" fmla="*/ 829339 w 1063256"/>
                <a:gd name="connsiteY2" fmla="*/ 10633 h 712382"/>
                <a:gd name="connsiteX3" fmla="*/ 680483 w 1063256"/>
                <a:gd name="connsiteY3" fmla="*/ 0 h 712382"/>
                <a:gd name="connsiteX4" fmla="*/ 520995 w 1063256"/>
                <a:gd name="connsiteY4" fmla="*/ 63795 h 712382"/>
                <a:gd name="connsiteX5" fmla="*/ 510363 w 1063256"/>
                <a:gd name="connsiteY5" fmla="*/ 191386 h 712382"/>
                <a:gd name="connsiteX6" fmla="*/ 340242 w 1063256"/>
                <a:gd name="connsiteY6" fmla="*/ 191386 h 712382"/>
                <a:gd name="connsiteX7" fmla="*/ 255181 w 1063256"/>
                <a:gd name="connsiteY7" fmla="*/ 106326 h 712382"/>
                <a:gd name="connsiteX8" fmla="*/ 63795 w 1063256"/>
                <a:gd name="connsiteY8" fmla="*/ 308344 h 712382"/>
                <a:gd name="connsiteX9" fmla="*/ 0 w 1063256"/>
                <a:gd name="connsiteY9" fmla="*/ 499730 h 712382"/>
                <a:gd name="connsiteX10" fmla="*/ 31897 w 1063256"/>
                <a:gd name="connsiteY10" fmla="*/ 680484 h 712382"/>
                <a:gd name="connsiteX11" fmla="*/ 21265 w 1063256"/>
                <a:gd name="connsiteY11" fmla="*/ 712382 h 712382"/>
                <a:gd name="connsiteX12" fmla="*/ 255181 w 1063256"/>
                <a:gd name="connsiteY12" fmla="*/ 712382 h 712382"/>
                <a:gd name="connsiteX13" fmla="*/ 393404 w 1063256"/>
                <a:gd name="connsiteY13" fmla="*/ 595423 h 712382"/>
                <a:gd name="connsiteX14" fmla="*/ 435935 w 1063256"/>
                <a:gd name="connsiteY14" fmla="*/ 510363 h 712382"/>
                <a:gd name="connsiteX15" fmla="*/ 712381 w 1063256"/>
                <a:gd name="connsiteY15" fmla="*/ 446568 h 712382"/>
                <a:gd name="connsiteX16" fmla="*/ 808074 w 1063256"/>
                <a:gd name="connsiteY16" fmla="*/ 574158 h 712382"/>
                <a:gd name="connsiteX17" fmla="*/ 850604 w 1063256"/>
                <a:gd name="connsiteY17" fmla="*/ 425302 h 712382"/>
                <a:gd name="connsiteX18" fmla="*/ 999460 w 1063256"/>
                <a:gd name="connsiteY18" fmla="*/ 297712 h 712382"/>
                <a:gd name="connsiteX19" fmla="*/ 1063256 w 1063256"/>
                <a:gd name="connsiteY19" fmla="*/ 223284 h 712382"/>
                <a:gd name="connsiteX20" fmla="*/ 978195 w 1063256"/>
                <a:gd name="connsiteY20" fmla="*/ 191386 h 7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3256" h="712382">
                  <a:moveTo>
                    <a:pt x="978195" y="191386"/>
                  </a:moveTo>
                  <a:lnTo>
                    <a:pt x="967563" y="63795"/>
                  </a:lnTo>
                  <a:lnTo>
                    <a:pt x="829339" y="10633"/>
                  </a:lnTo>
                  <a:lnTo>
                    <a:pt x="680483" y="0"/>
                  </a:lnTo>
                  <a:lnTo>
                    <a:pt x="520995" y="63795"/>
                  </a:lnTo>
                  <a:lnTo>
                    <a:pt x="510363" y="191386"/>
                  </a:lnTo>
                  <a:lnTo>
                    <a:pt x="340242" y="191386"/>
                  </a:lnTo>
                  <a:lnTo>
                    <a:pt x="255181" y="106326"/>
                  </a:lnTo>
                  <a:lnTo>
                    <a:pt x="63795" y="308344"/>
                  </a:lnTo>
                  <a:lnTo>
                    <a:pt x="0" y="499730"/>
                  </a:lnTo>
                  <a:lnTo>
                    <a:pt x="31897" y="680484"/>
                  </a:lnTo>
                  <a:lnTo>
                    <a:pt x="21265" y="712382"/>
                  </a:lnTo>
                  <a:lnTo>
                    <a:pt x="255181" y="712382"/>
                  </a:lnTo>
                  <a:lnTo>
                    <a:pt x="393404" y="595423"/>
                  </a:lnTo>
                  <a:lnTo>
                    <a:pt x="435935" y="510363"/>
                  </a:lnTo>
                  <a:lnTo>
                    <a:pt x="712381" y="446568"/>
                  </a:lnTo>
                  <a:lnTo>
                    <a:pt x="808074" y="574158"/>
                  </a:lnTo>
                  <a:lnTo>
                    <a:pt x="850604" y="425302"/>
                  </a:lnTo>
                  <a:lnTo>
                    <a:pt x="999460" y="297712"/>
                  </a:lnTo>
                  <a:lnTo>
                    <a:pt x="1063256" y="223284"/>
                  </a:lnTo>
                  <a:lnTo>
                    <a:pt x="978195" y="19138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7F0417EA-07D0-4A3B-9AC9-DC5FA7BD8C47}"/>
                </a:ext>
              </a:extLst>
            </p:cNvPr>
            <p:cNvSpPr/>
            <p:nvPr/>
          </p:nvSpPr>
          <p:spPr>
            <a:xfrm>
              <a:off x="6582775" y="4430095"/>
              <a:ext cx="78625" cy="144146"/>
            </a:xfrm>
            <a:custGeom>
              <a:avLst/>
              <a:gdLst>
                <a:gd name="connsiteX0" fmla="*/ 127591 w 127591"/>
                <a:gd name="connsiteY0" fmla="*/ 0 h 233916"/>
                <a:gd name="connsiteX1" fmla="*/ 0 w 127591"/>
                <a:gd name="connsiteY1" fmla="*/ 170121 h 233916"/>
                <a:gd name="connsiteX2" fmla="*/ 0 w 127591"/>
                <a:gd name="connsiteY2" fmla="*/ 212651 h 233916"/>
                <a:gd name="connsiteX3" fmla="*/ 85061 w 127591"/>
                <a:gd name="connsiteY3" fmla="*/ 233916 h 233916"/>
                <a:gd name="connsiteX4" fmla="*/ 95693 w 127591"/>
                <a:gd name="connsiteY4" fmla="*/ 148856 h 233916"/>
                <a:gd name="connsiteX5" fmla="*/ 95693 w 127591"/>
                <a:gd name="connsiteY5" fmla="*/ 148856 h 233916"/>
                <a:gd name="connsiteX6" fmla="*/ 127591 w 127591"/>
                <a:gd name="connsiteY6" fmla="*/ 0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91" h="233916">
                  <a:moveTo>
                    <a:pt x="127591" y="0"/>
                  </a:moveTo>
                  <a:lnTo>
                    <a:pt x="0" y="170121"/>
                  </a:lnTo>
                  <a:lnTo>
                    <a:pt x="0" y="212651"/>
                  </a:lnTo>
                  <a:lnTo>
                    <a:pt x="85061" y="233916"/>
                  </a:lnTo>
                  <a:lnTo>
                    <a:pt x="95693" y="148856"/>
                  </a:lnTo>
                  <a:lnTo>
                    <a:pt x="95693" y="148856"/>
                  </a:lnTo>
                  <a:lnTo>
                    <a:pt x="127591" y="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5193234-CE4A-4AFC-85E5-1D815F21E025}"/>
                </a:ext>
              </a:extLst>
            </p:cNvPr>
            <p:cNvGrpSpPr/>
            <p:nvPr/>
          </p:nvGrpSpPr>
          <p:grpSpPr>
            <a:xfrm>
              <a:off x="5075626" y="3410587"/>
              <a:ext cx="2430993" cy="1556263"/>
              <a:chOff x="5075626" y="4079189"/>
              <a:chExt cx="2430993" cy="1556263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3B1C71E-4AC3-4AEF-AFDF-F8E36E069759}"/>
                  </a:ext>
                </a:extLst>
              </p:cNvPr>
              <p:cNvSpPr/>
              <p:nvPr/>
            </p:nvSpPr>
            <p:spPr>
              <a:xfrm>
                <a:off x="5147870" y="4082609"/>
                <a:ext cx="2358749" cy="1552843"/>
              </a:xfrm>
              <a:custGeom>
                <a:avLst/>
                <a:gdLst>
                  <a:gd name="connsiteX0" fmla="*/ 595423 w 3827721"/>
                  <a:gd name="connsiteY0" fmla="*/ 2009553 h 2519916"/>
                  <a:gd name="connsiteX1" fmla="*/ 606056 w 3827721"/>
                  <a:gd name="connsiteY1" fmla="*/ 1786270 h 2519916"/>
                  <a:gd name="connsiteX2" fmla="*/ 744279 w 3827721"/>
                  <a:gd name="connsiteY2" fmla="*/ 1754372 h 2519916"/>
                  <a:gd name="connsiteX3" fmla="*/ 988828 w 3827721"/>
                  <a:gd name="connsiteY3" fmla="*/ 1562986 h 2519916"/>
                  <a:gd name="connsiteX4" fmla="*/ 1222744 w 3827721"/>
                  <a:gd name="connsiteY4" fmla="*/ 1382232 h 2519916"/>
                  <a:gd name="connsiteX5" fmla="*/ 1414130 w 3827721"/>
                  <a:gd name="connsiteY5" fmla="*/ 1222744 h 2519916"/>
                  <a:gd name="connsiteX6" fmla="*/ 1499191 w 3827721"/>
                  <a:gd name="connsiteY6" fmla="*/ 1116418 h 2519916"/>
                  <a:gd name="connsiteX7" fmla="*/ 1701210 w 3827721"/>
                  <a:gd name="connsiteY7" fmla="*/ 1095153 h 2519916"/>
                  <a:gd name="connsiteX8" fmla="*/ 1679944 w 3827721"/>
                  <a:gd name="connsiteY8" fmla="*/ 1190846 h 2519916"/>
                  <a:gd name="connsiteX9" fmla="*/ 1892596 w 3827721"/>
                  <a:gd name="connsiteY9" fmla="*/ 1148316 h 2519916"/>
                  <a:gd name="connsiteX10" fmla="*/ 2243470 w 3827721"/>
                  <a:gd name="connsiteY10" fmla="*/ 1041990 h 2519916"/>
                  <a:gd name="connsiteX11" fmla="*/ 2573079 w 3827721"/>
                  <a:gd name="connsiteY11" fmla="*/ 1031358 h 2519916"/>
                  <a:gd name="connsiteX12" fmla="*/ 2604977 w 3827721"/>
                  <a:gd name="connsiteY12" fmla="*/ 1063256 h 2519916"/>
                  <a:gd name="connsiteX13" fmla="*/ 2690037 w 3827721"/>
                  <a:gd name="connsiteY13" fmla="*/ 1116418 h 2519916"/>
                  <a:gd name="connsiteX14" fmla="*/ 2828261 w 3827721"/>
                  <a:gd name="connsiteY14" fmla="*/ 1116418 h 2519916"/>
                  <a:gd name="connsiteX15" fmla="*/ 2955851 w 3827721"/>
                  <a:gd name="connsiteY15" fmla="*/ 1010093 h 2519916"/>
                  <a:gd name="connsiteX16" fmla="*/ 2913321 w 3827721"/>
                  <a:gd name="connsiteY16" fmla="*/ 839972 h 2519916"/>
                  <a:gd name="connsiteX17" fmla="*/ 3083442 w 3827721"/>
                  <a:gd name="connsiteY17" fmla="*/ 648586 h 2519916"/>
                  <a:gd name="connsiteX18" fmla="*/ 3242930 w 3827721"/>
                  <a:gd name="connsiteY18" fmla="*/ 404037 h 2519916"/>
                  <a:gd name="connsiteX19" fmla="*/ 3242930 w 3827721"/>
                  <a:gd name="connsiteY19" fmla="*/ 212651 h 2519916"/>
                  <a:gd name="connsiteX20" fmla="*/ 3327991 w 3827721"/>
                  <a:gd name="connsiteY20" fmla="*/ 21265 h 2519916"/>
                  <a:gd name="connsiteX21" fmla="*/ 3519377 w 3827721"/>
                  <a:gd name="connsiteY21" fmla="*/ 0 h 2519916"/>
                  <a:gd name="connsiteX22" fmla="*/ 3423684 w 3827721"/>
                  <a:gd name="connsiteY22" fmla="*/ 138223 h 2519916"/>
                  <a:gd name="connsiteX23" fmla="*/ 3349256 w 3827721"/>
                  <a:gd name="connsiteY23" fmla="*/ 159488 h 2519916"/>
                  <a:gd name="connsiteX24" fmla="*/ 3381154 w 3827721"/>
                  <a:gd name="connsiteY24" fmla="*/ 255181 h 2519916"/>
                  <a:gd name="connsiteX25" fmla="*/ 3413051 w 3827721"/>
                  <a:gd name="connsiteY25" fmla="*/ 255181 h 2519916"/>
                  <a:gd name="connsiteX26" fmla="*/ 3381154 w 3827721"/>
                  <a:gd name="connsiteY26" fmla="*/ 318977 h 2519916"/>
                  <a:gd name="connsiteX27" fmla="*/ 3381154 w 3827721"/>
                  <a:gd name="connsiteY27" fmla="*/ 361507 h 2519916"/>
                  <a:gd name="connsiteX28" fmla="*/ 3487479 w 3827721"/>
                  <a:gd name="connsiteY28" fmla="*/ 404037 h 2519916"/>
                  <a:gd name="connsiteX29" fmla="*/ 3561907 w 3827721"/>
                  <a:gd name="connsiteY29" fmla="*/ 361507 h 2519916"/>
                  <a:gd name="connsiteX30" fmla="*/ 3689498 w 3827721"/>
                  <a:gd name="connsiteY30" fmla="*/ 287079 h 2519916"/>
                  <a:gd name="connsiteX31" fmla="*/ 3827721 w 3827721"/>
                  <a:gd name="connsiteY31" fmla="*/ 223284 h 2519916"/>
                  <a:gd name="connsiteX32" fmla="*/ 3827721 w 3827721"/>
                  <a:gd name="connsiteY32" fmla="*/ 1626781 h 2519916"/>
                  <a:gd name="connsiteX33" fmla="*/ 3700130 w 3827721"/>
                  <a:gd name="connsiteY33" fmla="*/ 1626781 h 2519916"/>
                  <a:gd name="connsiteX34" fmla="*/ 3615070 w 3827721"/>
                  <a:gd name="connsiteY34" fmla="*/ 1594884 h 2519916"/>
                  <a:gd name="connsiteX35" fmla="*/ 3561907 w 3827721"/>
                  <a:gd name="connsiteY35" fmla="*/ 1584251 h 2519916"/>
                  <a:gd name="connsiteX36" fmla="*/ 3423684 w 3827721"/>
                  <a:gd name="connsiteY36" fmla="*/ 1690577 h 2519916"/>
                  <a:gd name="connsiteX37" fmla="*/ 3508744 w 3827721"/>
                  <a:gd name="connsiteY37" fmla="*/ 1562986 h 2519916"/>
                  <a:gd name="connsiteX38" fmla="*/ 3508744 w 3827721"/>
                  <a:gd name="connsiteY38" fmla="*/ 1562986 h 2519916"/>
                  <a:gd name="connsiteX39" fmla="*/ 3338623 w 3827721"/>
                  <a:gd name="connsiteY39" fmla="*/ 1562986 h 2519916"/>
                  <a:gd name="connsiteX40" fmla="*/ 3349256 w 3827721"/>
                  <a:gd name="connsiteY40" fmla="*/ 1626781 h 2519916"/>
                  <a:gd name="connsiteX41" fmla="*/ 3285461 w 3827721"/>
                  <a:gd name="connsiteY41" fmla="*/ 1446028 h 2519916"/>
                  <a:gd name="connsiteX42" fmla="*/ 3327991 w 3827721"/>
                  <a:gd name="connsiteY42" fmla="*/ 1360967 h 2519916"/>
                  <a:gd name="connsiteX43" fmla="*/ 3253563 w 3827721"/>
                  <a:gd name="connsiteY43" fmla="*/ 1371600 h 2519916"/>
                  <a:gd name="connsiteX44" fmla="*/ 3157870 w 3827721"/>
                  <a:gd name="connsiteY44" fmla="*/ 1552353 h 2519916"/>
                  <a:gd name="connsiteX45" fmla="*/ 3221665 w 3827721"/>
                  <a:gd name="connsiteY45" fmla="*/ 1669311 h 2519916"/>
                  <a:gd name="connsiteX46" fmla="*/ 3338623 w 3827721"/>
                  <a:gd name="connsiteY46" fmla="*/ 1690577 h 2519916"/>
                  <a:gd name="connsiteX47" fmla="*/ 3338623 w 3827721"/>
                  <a:gd name="connsiteY47" fmla="*/ 1807535 h 2519916"/>
                  <a:gd name="connsiteX48" fmla="*/ 3253563 w 3827721"/>
                  <a:gd name="connsiteY48" fmla="*/ 1818167 h 2519916"/>
                  <a:gd name="connsiteX49" fmla="*/ 3157870 w 3827721"/>
                  <a:gd name="connsiteY49" fmla="*/ 1818167 h 2519916"/>
                  <a:gd name="connsiteX50" fmla="*/ 3083442 w 3827721"/>
                  <a:gd name="connsiteY50" fmla="*/ 1945758 h 2519916"/>
                  <a:gd name="connsiteX51" fmla="*/ 3030279 w 3827721"/>
                  <a:gd name="connsiteY51" fmla="*/ 1935125 h 2519916"/>
                  <a:gd name="connsiteX52" fmla="*/ 2902689 w 3827721"/>
                  <a:gd name="connsiteY52" fmla="*/ 2211572 h 2519916"/>
                  <a:gd name="connsiteX53" fmla="*/ 2753833 w 3827721"/>
                  <a:gd name="connsiteY53" fmla="*/ 2264735 h 2519916"/>
                  <a:gd name="connsiteX54" fmla="*/ 2626242 w 3827721"/>
                  <a:gd name="connsiteY54" fmla="*/ 2147777 h 2519916"/>
                  <a:gd name="connsiteX55" fmla="*/ 2488019 w 3827721"/>
                  <a:gd name="connsiteY55" fmla="*/ 2062716 h 2519916"/>
                  <a:gd name="connsiteX56" fmla="*/ 2488019 w 3827721"/>
                  <a:gd name="connsiteY56" fmla="*/ 1892595 h 2519916"/>
                  <a:gd name="connsiteX57" fmla="*/ 2541182 w 3827721"/>
                  <a:gd name="connsiteY57" fmla="*/ 1775637 h 2519916"/>
                  <a:gd name="connsiteX58" fmla="*/ 2636875 w 3827721"/>
                  <a:gd name="connsiteY58" fmla="*/ 1711842 h 2519916"/>
                  <a:gd name="connsiteX59" fmla="*/ 2636875 w 3827721"/>
                  <a:gd name="connsiteY59" fmla="*/ 1626781 h 2519916"/>
                  <a:gd name="connsiteX60" fmla="*/ 2466754 w 3827721"/>
                  <a:gd name="connsiteY60" fmla="*/ 1626781 h 2519916"/>
                  <a:gd name="connsiteX61" fmla="*/ 2392326 w 3827721"/>
                  <a:gd name="connsiteY61" fmla="*/ 1605516 h 2519916"/>
                  <a:gd name="connsiteX62" fmla="*/ 2264735 w 3827721"/>
                  <a:gd name="connsiteY62" fmla="*/ 1562986 h 2519916"/>
                  <a:gd name="connsiteX63" fmla="*/ 2062716 w 3827721"/>
                  <a:gd name="connsiteY63" fmla="*/ 1648046 h 2519916"/>
                  <a:gd name="connsiteX64" fmla="*/ 1977656 w 3827721"/>
                  <a:gd name="connsiteY64" fmla="*/ 1733107 h 2519916"/>
                  <a:gd name="connsiteX65" fmla="*/ 1881963 w 3827721"/>
                  <a:gd name="connsiteY65" fmla="*/ 1743739 h 2519916"/>
                  <a:gd name="connsiteX66" fmla="*/ 1881963 w 3827721"/>
                  <a:gd name="connsiteY66" fmla="*/ 1743739 h 2519916"/>
                  <a:gd name="connsiteX67" fmla="*/ 1701210 w 3827721"/>
                  <a:gd name="connsiteY67" fmla="*/ 1743739 h 2519916"/>
                  <a:gd name="connsiteX68" fmla="*/ 1509823 w 3827721"/>
                  <a:gd name="connsiteY68" fmla="*/ 1796902 h 2519916"/>
                  <a:gd name="connsiteX69" fmla="*/ 1350335 w 3827721"/>
                  <a:gd name="connsiteY69" fmla="*/ 1850065 h 2519916"/>
                  <a:gd name="connsiteX70" fmla="*/ 1297172 w 3827721"/>
                  <a:gd name="connsiteY70" fmla="*/ 1786270 h 2519916"/>
                  <a:gd name="connsiteX71" fmla="*/ 1233377 w 3827721"/>
                  <a:gd name="connsiteY71" fmla="*/ 1850065 h 2519916"/>
                  <a:gd name="connsiteX72" fmla="*/ 1190847 w 3827721"/>
                  <a:gd name="connsiteY72" fmla="*/ 2030818 h 2519916"/>
                  <a:gd name="connsiteX73" fmla="*/ 1063256 w 3827721"/>
                  <a:gd name="connsiteY73" fmla="*/ 2073349 h 2519916"/>
                  <a:gd name="connsiteX74" fmla="*/ 1010093 w 3827721"/>
                  <a:gd name="connsiteY74" fmla="*/ 2009553 h 2519916"/>
                  <a:gd name="connsiteX75" fmla="*/ 733647 w 3827721"/>
                  <a:gd name="connsiteY75" fmla="*/ 1988288 h 2519916"/>
                  <a:gd name="connsiteX76" fmla="*/ 648586 w 3827721"/>
                  <a:gd name="connsiteY76" fmla="*/ 2052084 h 2519916"/>
                  <a:gd name="connsiteX77" fmla="*/ 723014 w 3827721"/>
                  <a:gd name="connsiteY77" fmla="*/ 2158409 h 2519916"/>
                  <a:gd name="connsiteX78" fmla="*/ 797442 w 3827721"/>
                  <a:gd name="connsiteY78" fmla="*/ 2190307 h 2519916"/>
                  <a:gd name="connsiteX79" fmla="*/ 914400 w 3827721"/>
                  <a:gd name="connsiteY79" fmla="*/ 2137144 h 2519916"/>
                  <a:gd name="connsiteX80" fmla="*/ 1020726 w 3827721"/>
                  <a:gd name="connsiteY80" fmla="*/ 2190307 h 2519916"/>
                  <a:gd name="connsiteX81" fmla="*/ 988828 w 3827721"/>
                  <a:gd name="connsiteY81" fmla="*/ 2296632 h 2519916"/>
                  <a:gd name="connsiteX82" fmla="*/ 871870 w 3827721"/>
                  <a:gd name="connsiteY82" fmla="*/ 2381693 h 2519916"/>
                  <a:gd name="connsiteX83" fmla="*/ 999461 w 3827721"/>
                  <a:gd name="connsiteY83" fmla="*/ 2402958 h 2519916"/>
                  <a:gd name="connsiteX84" fmla="*/ 1095154 w 3827721"/>
                  <a:gd name="connsiteY84" fmla="*/ 2509284 h 2519916"/>
                  <a:gd name="connsiteX85" fmla="*/ 1073889 w 3827721"/>
                  <a:gd name="connsiteY85" fmla="*/ 2519916 h 2519916"/>
                  <a:gd name="connsiteX86" fmla="*/ 372140 w 3827721"/>
                  <a:gd name="connsiteY86" fmla="*/ 2519916 h 2519916"/>
                  <a:gd name="connsiteX87" fmla="*/ 297712 w 3827721"/>
                  <a:gd name="connsiteY87" fmla="*/ 2413590 h 2519916"/>
                  <a:gd name="connsiteX88" fmla="*/ 244549 w 3827721"/>
                  <a:gd name="connsiteY88" fmla="*/ 2445488 h 2519916"/>
                  <a:gd name="connsiteX89" fmla="*/ 265814 w 3827721"/>
                  <a:gd name="connsiteY89" fmla="*/ 2509284 h 2519916"/>
                  <a:gd name="connsiteX90" fmla="*/ 287079 w 3827721"/>
                  <a:gd name="connsiteY90" fmla="*/ 2519916 h 2519916"/>
                  <a:gd name="connsiteX91" fmla="*/ 10633 w 3827721"/>
                  <a:gd name="connsiteY91" fmla="*/ 2519916 h 2519916"/>
                  <a:gd name="connsiteX92" fmla="*/ 0 w 3827721"/>
                  <a:gd name="connsiteY92" fmla="*/ 2413590 h 2519916"/>
                  <a:gd name="connsiteX93" fmla="*/ 21265 w 3827721"/>
                  <a:gd name="connsiteY93" fmla="*/ 2307265 h 2519916"/>
                  <a:gd name="connsiteX94" fmla="*/ 223284 w 3827721"/>
                  <a:gd name="connsiteY94" fmla="*/ 2190307 h 2519916"/>
                  <a:gd name="connsiteX95" fmla="*/ 372140 w 3827721"/>
                  <a:gd name="connsiteY95" fmla="*/ 2200939 h 2519916"/>
                  <a:gd name="connsiteX96" fmla="*/ 425303 w 3827721"/>
                  <a:gd name="connsiteY96" fmla="*/ 2041451 h 2519916"/>
                  <a:gd name="connsiteX97" fmla="*/ 595423 w 3827721"/>
                  <a:gd name="connsiteY97" fmla="*/ 2009553 h 251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827721" h="2519916">
                    <a:moveTo>
                      <a:pt x="595423" y="2009553"/>
                    </a:moveTo>
                    <a:lnTo>
                      <a:pt x="606056" y="1786270"/>
                    </a:lnTo>
                    <a:lnTo>
                      <a:pt x="744279" y="1754372"/>
                    </a:lnTo>
                    <a:lnTo>
                      <a:pt x="988828" y="1562986"/>
                    </a:lnTo>
                    <a:lnTo>
                      <a:pt x="1222744" y="1382232"/>
                    </a:lnTo>
                    <a:lnTo>
                      <a:pt x="1414130" y="1222744"/>
                    </a:lnTo>
                    <a:lnTo>
                      <a:pt x="1499191" y="1116418"/>
                    </a:lnTo>
                    <a:lnTo>
                      <a:pt x="1701210" y="1095153"/>
                    </a:lnTo>
                    <a:lnTo>
                      <a:pt x="1679944" y="1190846"/>
                    </a:lnTo>
                    <a:lnTo>
                      <a:pt x="1892596" y="1148316"/>
                    </a:lnTo>
                    <a:lnTo>
                      <a:pt x="2243470" y="1041990"/>
                    </a:lnTo>
                    <a:lnTo>
                      <a:pt x="2573079" y="1031358"/>
                    </a:lnTo>
                    <a:lnTo>
                      <a:pt x="2604977" y="1063256"/>
                    </a:lnTo>
                    <a:lnTo>
                      <a:pt x="2690037" y="1116418"/>
                    </a:lnTo>
                    <a:lnTo>
                      <a:pt x="2828261" y="1116418"/>
                    </a:lnTo>
                    <a:lnTo>
                      <a:pt x="2955851" y="1010093"/>
                    </a:lnTo>
                    <a:lnTo>
                      <a:pt x="2913321" y="839972"/>
                    </a:lnTo>
                    <a:lnTo>
                      <a:pt x="3083442" y="648586"/>
                    </a:lnTo>
                    <a:lnTo>
                      <a:pt x="3242930" y="404037"/>
                    </a:lnTo>
                    <a:lnTo>
                      <a:pt x="3242930" y="212651"/>
                    </a:lnTo>
                    <a:lnTo>
                      <a:pt x="3327991" y="21265"/>
                    </a:lnTo>
                    <a:lnTo>
                      <a:pt x="3519377" y="0"/>
                    </a:lnTo>
                    <a:lnTo>
                      <a:pt x="3423684" y="138223"/>
                    </a:lnTo>
                    <a:lnTo>
                      <a:pt x="3349256" y="159488"/>
                    </a:lnTo>
                    <a:lnTo>
                      <a:pt x="3381154" y="255181"/>
                    </a:lnTo>
                    <a:lnTo>
                      <a:pt x="3413051" y="255181"/>
                    </a:lnTo>
                    <a:lnTo>
                      <a:pt x="3381154" y="318977"/>
                    </a:lnTo>
                    <a:lnTo>
                      <a:pt x="3381154" y="361507"/>
                    </a:lnTo>
                    <a:lnTo>
                      <a:pt x="3487479" y="404037"/>
                    </a:lnTo>
                    <a:lnTo>
                      <a:pt x="3561907" y="361507"/>
                    </a:lnTo>
                    <a:lnTo>
                      <a:pt x="3689498" y="287079"/>
                    </a:lnTo>
                    <a:lnTo>
                      <a:pt x="3827721" y="223284"/>
                    </a:lnTo>
                    <a:lnTo>
                      <a:pt x="3827721" y="1626781"/>
                    </a:lnTo>
                    <a:lnTo>
                      <a:pt x="3700130" y="1626781"/>
                    </a:lnTo>
                    <a:lnTo>
                      <a:pt x="3615070" y="1594884"/>
                    </a:lnTo>
                    <a:lnTo>
                      <a:pt x="3561907" y="1584251"/>
                    </a:lnTo>
                    <a:lnTo>
                      <a:pt x="3423684" y="1690577"/>
                    </a:lnTo>
                    <a:lnTo>
                      <a:pt x="3508744" y="1562986"/>
                    </a:lnTo>
                    <a:lnTo>
                      <a:pt x="3508744" y="1562986"/>
                    </a:lnTo>
                    <a:lnTo>
                      <a:pt x="3338623" y="1562986"/>
                    </a:lnTo>
                    <a:lnTo>
                      <a:pt x="3349256" y="1626781"/>
                    </a:lnTo>
                    <a:lnTo>
                      <a:pt x="3285461" y="1446028"/>
                    </a:lnTo>
                    <a:lnTo>
                      <a:pt x="3327991" y="1360967"/>
                    </a:lnTo>
                    <a:lnTo>
                      <a:pt x="3253563" y="1371600"/>
                    </a:lnTo>
                    <a:lnTo>
                      <a:pt x="3157870" y="1552353"/>
                    </a:lnTo>
                    <a:lnTo>
                      <a:pt x="3221665" y="1669311"/>
                    </a:lnTo>
                    <a:lnTo>
                      <a:pt x="3338623" y="1690577"/>
                    </a:lnTo>
                    <a:lnTo>
                      <a:pt x="3338623" y="1807535"/>
                    </a:lnTo>
                    <a:lnTo>
                      <a:pt x="3253563" y="1818167"/>
                    </a:lnTo>
                    <a:lnTo>
                      <a:pt x="3157870" y="1818167"/>
                    </a:lnTo>
                    <a:lnTo>
                      <a:pt x="3083442" y="1945758"/>
                    </a:lnTo>
                    <a:lnTo>
                      <a:pt x="3030279" y="1935125"/>
                    </a:lnTo>
                    <a:lnTo>
                      <a:pt x="2902689" y="2211572"/>
                    </a:lnTo>
                    <a:lnTo>
                      <a:pt x="2753833" y="2264735"/>
                    </a:lnTo>
                    <a:lnTo>
                      <a:pt x="2626242" y="2147777"/>
                    </a:lnTo>
                    <a:lnTo>
                      <a:pt x="2488019" y="2062716"/>
                    </a:lnTo>
                    <a:lnTo>
                      <a:pt x="2488019" y="1892595"/>
                    </a:lnTo>
                    <a:lnTo>
                      <a:pt x="2541182" y="1775637"/>
                    </a:lnTo>
                    <a:lnTo>
                      <a:pt x="2636875" y="1711842"/>
                    </a:lnTo>
                    <a:lnTo>
                      <a:pt x="2636875" y="1626781"/>
                    </a:lnTo>
                    <a:lnTo>
                      <a:pt x="2466754" y="1626781"/>
                    </a:lnTo>
                    <a:lnTo>
                      <a:pt x="2392326" y="1605516"/>
                    </a:lnTo>
                    <a:lnTo>
                      <a:pt x="2264735" y="1562986"/>
                    </a:lnTo>
                    <a:lnTo>
                      <a:pt x="2062716" y="1648046"/>
                    </a:lnTo>
                    <a:lnTo>
                      <a:pt x="1977656" y="1733107"/>
                    </a:lnTo>
                    <a:lnTo>
                      <a:pt x="1881963" y="1743739"/>
                    </a:lnTo>
                    <a:lnTo>
                      <a:pt x="1881963" y="1743739"/>
                    </a:lnTo>
                    <a:lnTo>
                      <a:pt x="1701210" y="1743739"/>
                    </a:lnTo>
                    <a:lnTo>
                      <a:pt x="1509823" y="1796902"/>
                    </a:lnTo>
                    <a:lnTo>
                      <a:pt x="1350335" y="1850065"/>
                    </a:lnTo>
                    <a:lnTo>
                      <a:pt x="1297172" y="1786270"/>
                    </a:lnTo>
                    <a:lnTo>
                      <a:pt x="1233377" y="1850065"/>
                    </a:lnTo>
                    <a:lnTo>
                      <a:pt x="1190847" y="2030818"/>
                    </a:lnTo>
                    <a:lnTo>
                      <a:pt x="1063256" y="2073349"/>
                    </a:lnTo>
                    <a:lnTo>
                      <a:pt x="1010093" y="2009553"/>
                    </a:lnTo>
                    <a:lnTo>
                      <a:pt x="733647" y="1988288"/>
                    </a:lnTo>
                    <a:lnTo>
                      <a:pt x="648586" y="2052084"/>
                    </a:lnTo>
                    <a:lnTo>
                      <a:pt x="723014" y="2158409"/>
                    </a:lnTo>
                    <a:lnTo>
                      <a:pt x="797442" y="2190307"/>
                    </a:lnTo>
                    <a:lnTo>
                      <a:pt x="914400" y="2137144"/>
                    </a:lnTo>
                    <a:lnTo>
                      <a:pt x="1020726" y="2190307"/>
                    </a:lnTo>
                    <a:lnTo>
                      <a:pt x="988828" y="2296632"/>
                    </a:lnTo>
                    <a:lnTo>
                      <a:pt x="871870" y="2381693"/>
                    </a:lnTo>
                    <a:lnTo>
                      <a:pt x="999461" y="2402958"/>
                    </a:lnTo>
                    <a:lnTo>
                      <a:pt x="1095154" y="2509284"/>
                    </a:lnTo>
                    <a:lnTo>
                      <a:pt x="1073889" y="2519916"/>
                    </a:lnTo>
                    <a:lnTo>
                      <a:pt x="372140" y="2519916"/>
                    </a:lnTo>
                    <a:lnTo>
                      <a:pt x="297712" y="2413590"/>
                    </a:lnTo>
                    <a:lnTo>
                      <a:pt x="244549" y="2445488"/>
                    </a:lnTo>
                    <a:lnTo>
                      <a:pt x="265814" y="2509284"/>
                    </a:lnTo>
                    <a:lnTo>
                      <a:pt x="287079" y="2519916"/>
                    </a:lnTo>
                    <a:lnTo>
                      <a:pt x="10633" y="2519916"/>
                    </a:lnTo>
                    <a:lnTo>
                      <a:pt x="0" y="2413590"/>
                    </a:lnTo>
                    <a:lnTo>
                      <a:pt x="21265" y="2307265"/>
                    </a:lnTo>
                    <a:lnTo>
                      <a:pt x="223284" y="2190307"/>
                    </a:lnTo>
                    <a:lnTo>
                      <a:pt x="372140" y="2200939"/>
                    </a:lnTo>
                    <a:lnTo>
                      <a:pt x="425303" y="2041451"/>
                    </a:lnTo>
                    <a:lnTo>
                      <a:pt x="595423" y="2009553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3576E2EB-925A-4A3E-852A-EA2546BA78C2}"/>
                  </a:ext>
                </a:extLst>
              </p:cNvPr>
              <p:cNvSpPr/>
              <p:nvPr/>
            </p:nvSpPr>
            <p:spPr>
              <a:xfrm>
                <a:off x="5075626" y="4079189"/>
                <a:ext cx="1020823" cy="849095"/>
              </a:xfrm>
              <a:custGeom>
                <a:avLst/>
                <a:gdLst>
                  <a:gd name="connsiteX0" fmla="*/ 1150620 w 1150620"/>
                  <a:gd name="connsiteY0" fmla="*/ 701040 h 701040"/>
                  <a:gd name="connsiteX1" fmla="*/ 990600 w 1150620"/>
                  <a:gd name="connsiteY1" fmla="*/ 198120 h 701040"/>
                  <a:gd name="connsiteX2" fmla="*/ 0 w 1150620"/>
                  <a:gd name="connsiteY2" fmla="*/ 0 h 701040"/>
                  <a:gd name="connsiteX0" fmla="*/ 1150620 w 1150620"/>
                  <a:gd name="connsiteY0" fmla="*/ 701040 h 701040"/>
                  <a:gd name="connsiteX1" fmla="*/ 1021080 w 1150620"/>
                  <a:gd name="connsiteY1" fmla="*/ 76200 h 701040"/>
                  <a:gd name="connsiteX2" fmla="*/ 0 w 1150620"/>
                  <a:gd name="connsiteY2" fmla="*/ 0 h 701040"/>
                  <a:gd name="connsiteX0" fmla="*/ 815340 w 815340"/>
                  <a:gd name="connsiteY0" fmla="*/ 678180 h 678180"/>
                  <a:gd name="connsiteX1" fmla="*/ 685800 w 815340"/>
                  <a:gd name="connsiteY1" fmla="*/ 53340 h 678180"/>
                  <a:gd name="connsiteX2" fmla="*/ 0 w 815340"/>
                  <a:gd name="connsiteY2" fmla="*/ 0 h 67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340" h="678180">
                    <a:moveTo>
                      <a:pt x="815340" y="678180"/>
                    </a:moveTo>
                    <a:lnTo>
                      <a:pt x="685800" y="533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F35014-3608-41EF-9628-2ABE7EE7C70E}"/>
                  </a:ext>
                </a:extLst>
              </p:cNvPr>
              <p:cNvSpPr txBox="1"/>
              <p:nvPr/>
            </p:nvSpPr>
            <p:spPr>
              <a:xfrm>
                <a:off x="5898630" y="4927979"/>
                <a:ext cx="753024" cy="462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일본</a:t>
                </a:r>
              </a:p>
            </p:txBody>
          </p:sp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id="{6962C9B8-C32D-4893-A9BC-B95904055C6D}"/>
                  </a:ext>
                </a:extLst>
              </p:cNvPr>
              <p:cNvSpPr/>
              <p:nvPr/>
            </p:nvSpPr>
            <p:spPr>
              <a:xfrm>
                <a:off x="6076833" y="49056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A592343-75BB-4DD3-B662-62BF01266C2A}"/>
              </a:ext>
            </a:extLst>
          </p:cNvPr>
          <p:cNvGrpSpPr/>
          <p:nvPr/>
        </p:nvGrpSpPr>
        <p:grpSpPr>
          <a:xfrm>
            <a:off x="3638826" y="1396817"/>
            <a:ext cx="1807828" cy="3511580"/>
            <a:chOff x="3638826" y="1396817"/>
            <a:chExt cx="1807828" cy="3511580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A9881C1B-6FF2-4335-9B19-7BE2EFF469BE}"/>
                </a:ext>
              </a:extLst>
            </p:cNvPr>
            <p:cNvSpPr/>
            <p:nvPr/>
          </p:nvSpPr>
          <p:spPr>
            <a:xfrm>
              <a:off x="4171610" y="4790460"/>
              <a:ext cx="216218" cy="117937"/>
            </a:xfrm>
            <a:custGeom>
              <a:avLst/>
              <a:gdLst>
                <a:gd name="connsiteX0" fmla="*/ 265814 w 350874"/>
                <a:gd name="connsiteY0" fmla="*/ 0 h 191386"/>
                <a:gd name="connsiteX1" fmla="*/ 31898 w 350874"/>
                <a:gd name="connsiteY1" fmla="*/ 74428 h 191386"/>
                <a:gd name="connsiteX2" fmla="*/ 0 w 350874"/>
                <a:gd name="connsiteY2" fmla="*/ 148856 h 191386"/>
                <a:gd name="connsiteX3" fmla="*/ 42530 w 350874"/>
                <a:gd name="connsiteY3" fmla="*/ 191386 h 191386"/>
                <a:gd name="connsiteX4" fmla="*/ 180754 w 350874"/>
                <a:gd name="connsiteY4" fmla="*/ 180754 h 191386"/>
                <a:gd name="connsiteX5" fmla="*/ 340242 w 350874"/>
                <a:gd name="connsiteY5" fmla="*/ 95693 h 191386"/>
                <a:gd name="connsiteX6" fmla="*/ 350874 w 350874"/>
                <a:gd name="connsiteY6" fmla="*/ 42531 h 191386"/>
                <a:gd name="connsiteX7" fmla="*/ 265814 w 350874"/>
                <a:gd name="connsiteY7" fmla="*/ 0 h 1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874" h="191386">
                  <a:moveTo>
                    <a:pt x="265814" y="0"/>
                  </a:moveTo>
                  <a:lnTo>
                    <a:pt x="31898" y="74428"/>
                  </a:lnTo>
                  <a:lnTo>
                    <a:pt x="0" y="148856"/>
                  </a:lnTo>
                  <a:lnTo>
                    <a:pt x="42530" y="191386"/>
                  </a:lnTo>
                  <a:lnTo>
                    <a:pt x="180754" y="180754"/>
                  </a:lnTo>
                  <a:lnTo>
                    <a:pt x="340242" y="95693"/>
                  </a:lnTo>
                  <a:lnTo>
                    <a:pt x="350874" y="42531"/>
                  </a:lnTo>
                  <a:lnTo>
                    <a:pt x="26581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656A95A-2D80-4582-A3F8-2113173ED816}"/>
                </a:ext>
              </a:extLst>
            </p:cNvPr>
            <p:cNvSpPr/>
            <p:nvPr/>
          </p:nvSpPr>
          <p:spPr>
            <a:xfrm>
              <a:off x="3638826" y="1396817"/>
              <a:ext cx="1807828" cy="3146090"/>
            </a:xfrm>
            <a:custGeom>
              <a:avLst/>
              <a:gdLst>
                <a:gd name="connsiteX0" fmla="*/ 2162175 w 2933700"/>
                <a:gd name="connsiteY0" fmla="*/ 4657725 h 5105400"/>
                <a:gd name="connsiteX1" fmla="*/ 1981200 w 2933700"/>
                <a:gd name="connsiteY1" fmla="*/ 4638675 h 5105400"/>
                <a:gd name="connsiteX2" fmla="*/ 1914525 w 2933700"/>
                <a:gd name="connsiteY2" fmla="*/ 4800600 h 5105400"/>
                <a:gd name="connsiteX3" fmla="*/ 1704975 w 2933700"/>
                <a:gd name="connsiteY3" fmla="*/ 4733925 h 5105400"/>
                <a:gd name="connsiteX4" fmla="*/ 1504950 w 2933700"/>
                <a:gd name="connsiteY4" fmla="*/ 4781550 h 5105400"/>
                <a:gd name="connsiteX5" fmla="*/ 1238250 w 2933700"/>
                <a:gd name="connsiteY5" fmla="*/ 4991100 h 5105400"/>
                <a:gd name="connsiteX6" fmla="*/ 1028700 w 2933700"/>
                <a:gd name="connsiteY6" fmla="*/ 5105400 h 5105400"/>
                <a:gd name="connsiteX7" fmla="*/ 952500 w 2933700"/>
                <a:gd name="connsiteY7" fmla="*/ 4991100 h 5105400"/>
                <a:gd name="connsiteX8" fmla="*/ 952500 w 2933700"/>
                <a:gd name="connsiteY8" fmla="*/ 4572000 h 5105400"/>
                <a:gd name="connsiteX9" fmla="*/ 1095375 w 2933700"/>
                <a:gd name="connsiteY9" fmla="*/ 4219575 h 5105400"/>
                <a:gd name="connsiteX10" fmla="*/ 1000125 w 2933700"/>
                <a:gd name="connsiteY10" fmla="*/ 3790950 h 5105400"/>
                <a:gd name="connsiteX11" fmla="*/ 904875 w 2933700"/>
                <a:gd name="connsiteY11" fmla="*/ 3762375 h 5105400"/>
                <a:gd name="connsiteX12" fmla="*/ 876300 w 2933700"/>
                <a:gd name="connsiteY12" fmla="*/ 3667125 h 5105400"/>
                <a:gd name="connsiteX13" fmla="*/ 952500 w 2933700"/>
                <a:gd name="connsiteY13" fmla="*/ 3600450 h 5105400"/>
                <a:gd name="connsiteX14" fmla="*/ 1114425 w 2933700"/>
                <a:gd name="connsiteY14" fmla="*/ 3562350 h 5105400"/>
                <a:gd name="connsiteX15" fmla="*/ 1171575 w 2933700"/>
                <a:gd name="connsiteY15" fmla="*/ 3619500 h 5105400"/>
                <a:gd name="connsiteX16" fmla="*/ 1190625 w 2933700"/>
                <a:gd name="connsiteY16" fmla="*/ 3676650 h 5105400"/>
                <a:gd name="connsiteX17" fmla="*/ 1190625 w 2933700"/>
                <a:gd name="connsiteY17" fmla="*/ 3676650 h 5105400"/>
                <a:gd name="connsiteX18" fmla="*/ 1238250 w 2933700"/>
                <a:gd name="connsiteY18" fmla="*/ 3609975 h 5105400"/>
                <a:gd name="connsiteX19" fmla="*/ 1152525 w 2933700"/>
                <a:gd name="connsiteY19" fmla="*/ 3543300 h 5105400"/>
                <a:gd name="connsiteX20" fmla="*/ 1085850 w 2933700"/>
                <a:gd name="connsiteY20" fmla="*/ 3409950 h 5105400"/>
                <a:gd name="connsiteX21" fmla="*/ 1085850 w 2933700"/>
                <a:gd name="connsiteY21" fmla="*/ 3305175 h 5105400"/>
                <a:gd name="connsiteX22" fmla="*/ 1047750 w 2933700"/>
                <a:gd name="connsiteY22" fmla="*/ 3248025 h 5105400"/>
                <a:gd name="connsiteX23" fmla="*/ 952500 w 2933700"/>
                <a:gd name="connsiteY23" fmla="*/ 3209925 h 5105400"/>
                <a:gd name="connsiteX24" fmla="*/ 933450 w 2933700"/>
                <a:gd name="connsiteY24" fmla="*/ 3133725 h 5105400"/>
                <a:gd name="connsiteX25" fmla="*/ 781050 w 2933700"/>
                <a:gd name="connsiteY25" fmla="*/ 3105150 h 5105400"/>
                <a:gd name="connsiteX26" fmla="*/ 666750 w 2933700"/>
                <a:gd name="connsiteY26" fmla="*/ 2990850 h 5105400"/>
                <a:gd name="connsiteX27" fmla="*/ 609600 w 2933700"/>
                <a:gd name="connsiteY27" fmla="*/ 2981325 h 5105400"/>
                <a:gd name="connsiteX28" fmla="*/ 657225 w 2933700"/>
                <a:gd name="connsiteY28" fmla="*/ 3067050 h 5105400"/>
                <a:gd name="connsiteX29" fmla="*/ 533400 w 2933700"/>
                <a:gd name="connsiteY29" fmla="*/ 3143250 h 5105400"/>
                <a:gd name="connsiteX30" fmla="*/ 419100 w 2933700"/>
                <a:gd name="connsiteY30" fmla="*/ 3086100 h 5105400"/>
                <a:gd name="connsiteX31" fmla="*/ 304800 w 2933700"/>
                <a:gd name="connsiteY31" fmla="*/ 3038475 h 5105400"/>
                <a:gd name="connsiteX32" fmla="*/ 390525 w 2933700"/>
                <a:gd name="connsiteY32" fmla="*/ 2981325 h 5105400"/>
                <a:gd name="connsiteX33" fmla="*/ 228600 w 2933700"/>
                <a:gd name="connsiteY33" fmla="*/ 2943225 h 5105400"/>
                <a:gd name="connsiteX34" fmla="*/ 200025 w 2933700"/>
                <a:gd name="connsiteY34" fmla="*/ 2933700 h 5105400"/>
                <a:gd name="connsiteX35" fmla="*/ 266700 w 2933700"/>
                <a:gd name="connsiteY35" fmla="*/ 2857500 h 5105400"/>
                <a:gd name="connsiteX36" fmla="*/ 333375 w 2933700"/>
                <a:gd name="connsiteY36" fmla="*/ 2695575 h 5105400"/>
                <a:gd name="connsiteX37" fmla="*/ 390525 w 2933700"/>
                <a:gd name="connsiteY37" fmla="*/ 2619375 h 5105400"/>
                <a:gd name="connsiteX38" fmla="*/ 381000 w 2933700"/>
                <a:gd name="connsiteY38" fmla="*/ 2505075 h 5105400"/>
                <a:gd name="connsiteX39" fmla="*/ 514350 w 2933700"/>
                <a:gd name="connsiteY39" fmla="*/ 2247900 h 5105400"/>
                <a:gd name="connsiteX40" fmla="*/ 495300 w 2933700"/>
                <a:gd name="connsiteY40" fmla="*/ 2114550 h 5105400"/>
                <a:gd name="connsiteX41" fmla="*/ 400050 w 2933700"/>
                <a:gd name="connsiteY41" fmla="*/ 2057400 h 5105400"/>
                <a:gd name="connsiteX42" fmla="*/ 219075 w 2933700"/>
                <a:gd name="connsiteY42" fmla="*/ 1990725 h 5105400"/>
                <a:gd name="connsiteX43" fmla="*/ 161925 w 2933700"/>
                <a:gd name="connsiteY43" fmla="*/ 2019300 h 5105400"/>
                <a:gd name="connsiteX44" fmla="*/ 123825 w 2933700"/>
                <a:gd name="connsiteY44" fmla="*/ 1933575 h 5105400"/>
                <a:gd name="connsiteX45" fmla="*/ 0 w 2933700"/>
                <a:gd name="connsiteY45" fmla="*/ 1895475 h 5105400"/>
                <a:gd name="connsiteX46" fmla="*/ 47625 w 2933700"/>
                <a:gd name="connsiteY46" fmla="*/ 1790700 h 5105400"/>
                <a:gd name="connsiteX47" fmla="*/ 219075 w 2933700"/>
                <a:gd name="connsiteY47" fmla="*/ 1581150 h 5105400"/>
                <a:gd name="connsiteX48" fmla="*/ 542925 w 2933700"/>
                <a:gd name="connsiteY48" fmla="*/ 1400175 h 5105400"/>
                <a:gd name="connsiteX49" fmla="*/ 666750 w 2933700"/>
                <a:gd name="connsiteY49" fmla="*/ 1314450 h 5105400"/>
                <a:gd name="connsiteX50" fmla="*/ 781050 w 2933700"/>
                <a:gd name="connsiteY50" fmla="*/ 1295400 h 5105400"/>
                <a:gd name="connsiteX51" fmla="*/ 857250 w 2933700"/>
                <a:gd name="connsiteY51" fmla="*/ 1162050 h 5105400"/>
                <a:gd name="connsiteX52" fmla="*/ 1047750 w 2933700"/>
                <a:gd name="connsiteY52" fmla="*/ 981075 h 5105400"/>
                <a:gd name="connsiteX53" fmla="*/ 1066800 w 2933700"/>
                <a:gd name="connsiteY53" fmla="*/ 800100 h 5105400"/>
                <a:gd name="connsiteX54" fmla="*/ 1238250 w 2933700"/>
                <a:gd name="connsiteY54" fmla="*/ 742950 h 5105400"/>
                <a:gd name="connsiteX55" fmla="*/ 1295400 w 2933700"/>
                <a:gd name="connsiteY55" fmla="*/ 771525 h 5105400"/>
                <a:gd name="connsiteX56" fmla="*/ 1304925 w 2933700"/>
                <a:gd name="connsiteY56" fmla="*/ 838200 h 5105400"/>
                <a:gd name="connsiteX57" fmla="*/ 1304925 w 2933700"/>
                <a:gd name="connsiteY57" fmla="*/ 885825 h 5105400"/>
                <a:gd name="connsiteX58" fmla="*/ 1419225 w 2933700"/>
                <a:gd name="connsiteY58" fmla="*/ 914400 h 5105400"/>
                <a:gd name="connsiteX59" fmla="*/ 1562100 w 2933700"/>
                <a:gd name="connsiteY59" fmla="*/ 981075 h 5105400"/>
                <a:gd name="connsiteX60" fmla="*/ 1714500 w 2933700"/>
                <a:gd name="connsiteY60" fmla="*/ 952500 h 5105400"/>
                <a:gd name="connsiteX61" fmla="*/ 1752600 w 2933700"/>
                <a:gd name="connsiteY61" fmla="*/ 981075 h 5105400"/>
                <a:gd name="connsiteX62" fmla="*/ 1828800 w 2933700"/>
                <a:gd name="connsiteY62" fmla="*/ 923925 h 5105400"/>
                <a:gd name="connsiteX63" fmla="*/ 1847850 w 2933700"/>
                <a:gd name="connsiteY63" fmla="*/ 838200 h 5105400"/>
                <a:gd name="connsiteX64" fmla="*/ 1771650 w 2933700"/>
                <a:gd name="connsiteY64" fmla="*/ 742950 h 5105400"/>
                <a:gd name="connsiteX65" fmla="*/ 1771650 w 2933700"/>
                <a:gd name="connsiteY65" fmla="*/ 676275 h 5105400"/>
                <a:gd name="connsiteX66" fmla="*/ 1714500 w 2933700"/>
                <a:gd name="connsiteY66" fmla="*/ 609600 h 5105400"/>
                <a:gd name="connsiteX67" fmla="*/ 1857375 w 2933700"/>
                <a:gd name="connsiteY67" fmla="*/ 590550 h 5105400"/>
                <a:gd name="connsiteX68" fmla="*/ 1990725 w 2933700"/>
                <a:gd name="connsiteY68" fmla="*/ 619125 h 5105400"/>
                <a:gd name="connsiteX69" fmla="*/ 2085975 w 2933700"/>
                <a:gd name="connsiteY69" fmla="*/ 590550 h 5105400"/>
                <a:gd name="connsiteX70" fmla="*/ 2152650 w 2933700"/>
                <a:gd name="connsiteY70" fmla="*/ 609600 h 5105400"/>
                <a:gd name="connsiteX71" fmla="*/ 2152650 w 2933700"/>
                <a:gd name="connsiteY71" fmla="*/ 542925 h 5105400"/>
                <a:gd name="connsiteX72" fmla="*/ 2257425 w 2933700"/>
                <a:gd name="connsiteY72" fmla="*/ 447675 h 5105400"/>
                <a:gd name="connsiteX73" fmla="*/ 2343150 w 2933700"/>
                <a:gd name="connsiteY73" fmla="*/ 342900 h 5105400"/>
                <a:gd name="connsiteX74" fmla="*/ 2428875 w 2933700"/>
                <a:gd name="connsiteY74" fmla="*/ 371475 h 5105400"/>
                <a:gd name="connsiteX75" fmla="*/ 2457450 w 2933700"/>
                <a:gd name="connsiteY75" fmla="*/ 333375 h 5105400"/>
                <a:gd name="connsiteX76" fmla="*/ 2495550 w 2933700"/>
                <a:gd name="connsiteY76" fmla="*/ 342900 h 5105400"/>
                <a:gd name="connsiteX77" fmla="*/ 2505075 w 2933700"/>
                <a:gd name="connsiteY77" fmla="*/ 266700 h 5105400"/>
                <a:gd name="connsiteX78" fmla="*/ 2514600 w 2933700"/>
                <a:gd name="connsiteY78" fmla="*/ 190500 h 5105400"/>
                <a:gd name="connsiteX79" fmla="*/ 2581275 w 2933700"/>
                <a:gd name="connsiteY79" fmla="*/ 0 h 5105400"/>
                <a:gd name="connsiteX80" fmla="*/ 2638425 w 2933700"/>
                <a:gd name="connsiteY80" fmla="*/ 0 h 5105400"/>
                <a:gd name="connsiteX81" fmla="*/ 2752725 w 2933700"/>
                <a:gd name="connsiteY81" fmla="*/ 38100 h 5105400"/>
                <a:gd name="connsiteX82" fmla="*/ 2733675 w 2933700"/>
                <a:gd name="connsiteY82" fmla="*/ 142875 h 5105400"/>
                <a:gd name="connsiteX83" fmla="*/ 2800350 w 2933700"/>
                <a:gd name="connsiteY83" fmla="*/ 238125 h 5105400"/>
                <a:gd name="connsiteX84" fmla="*/ 2886075 w 2933700"/>
                <a:gd name="connsiteY84" fmla="*/ 266700 h 5105400"/>
                <a:gd name="connsiteX85" fmla="*/ 2933700 w 2933700"/>
                <a:gd name="connsiteY85" fmla="*/ 381000 h 5105400"/>
                <a:gd name="connsiteX86" fmla="*/ 2924175 w 2933700"/>
                <a:gd name="connsiteY86" fmla="*/ 428625 h 5105400"/>
                <a:gd name="connsiteX87" fmla="*/ 2800350 w 2933700"/>
                <a:gd name="connsiteY87" fmla="*/ 409575 h 5105400"/>
                <a:gd name="connsiteX88" fmla="*/ 2752725 w 2933700"/>
                <a:gd name="connsiteY88" fmla="*/ 495300 h 5105400"/>
                <a:gd name="connsiteX89" fmla="*/ 2638425 w 2933700"/>
                <a:gd name="connsiteY89" fmla="*/ 609600 h 5105400"/>
                <a:gd name="connsiteX90" fmla="*/ 2495550 w 2933700"/>
                <a:gd name="connsiteY90" fmla="*/ 809625 h 5105400"/>
                <a:gd name="connsiteX91" fmla="*/ 2466975 w 2933700"/>
                <a:gd name="connsiteY91" fmla="*/ 914400 h 5105400"/>
                <a:gd name="connsiteX92" fmla="*/ 2524125 w 2933700"/>
                <a:gd name="connsiteY92" fmla="*/ 981075 h 5105400"/>
                <a:gd name="connsiteX93" fmla="*/ 2514600 w 2933700"/>
                <a:gd name="connsiteY93" fmla="*/ 1066800 h 5105400"/>
                <a:gd name="connsiteX94" fmla="*/ 2466975 w 2933700"/>
                <a:gd name="connsiteY94" fmla="*/ 1133475 h 5105400"/>
                <a:gd name="connsiteX95" fmla="*/ 2505075 w 2933700"/>
                <a:gd name="connsiteY95" fmla="*/ 1238250 h 5105400"/>
                <a:gd name="connsiteX96" fmla="*/ 2438400 w 2933700"/>
                <a:gd name="connsiteY96" fmla="*/ 1352550 h 5105400"/>
                <a:gd name="connsiteX97" fmla="*/ 2266950 w 2933700"/>
                <a:gd name="connsiteY97" fmla="*/ 1419225 h 5105400"/>
                <a:gd name="connsiteX98" fmla="*/ 2219325 w 2933700"/>
                <a:gd name="connsiteY98" fmla="*/ 1543050 h 5105400"/>
                <a:gd name="connsiteX99" fmla="*/ 2009775 w 2933700"/>
                <a:gd name="connsiteY99" fmla="*/ 1647825 h 5105400"/>
                <a:gd name="connsiteX100" fmla="*/ 2019300 w 2933700"/>
                <a:gd name="connsiteY100" fmla="*/ 1733550 h 5105400"/>
                <a:gd name="connsiteX101" fmla="*/ 1790700 w 2933700"/>
                <a:gd name="connsiteY101" fmla="*/ 1800225 h 5105400"/>
                <a:gd name="connsiteX102" fmla="*/ 1676400 w 2933700"/>
                <a:gd name="connsiteY102" fmla="*/ 1781175 h 5105400"/>
                <a:gd name="connsiteX103" fmla="*/ 1619250 w 2933700"/>
                <a:gd name="connsiteY103" fmla="*/ 1895475 h 5105400"/>
                <a:gd name="connsiteX104" fmla="*/ 1504950 w 2933700"/>
                <a:gd name="connsiteY104" fmla="*/ 1981200 h 5105400"/>
                <a:gd name="connsiteX105" fmla="*/ 1485900 w 2933700"/>
                <a:gd name="connsiteY105" fmla="*/ 2066925 h 5105400"/>
                <a:gd name="connsiteX106" fmla="*/ 1524000 w 2933700"/>
                <a:gd name="connsiteY106" fmla="*/ 2143125 h 5105400"/>
                <a:gd name="connsiteX107" fmla="*/ 1447800 w 2933700"/>
                <a:gd name="connsiteY107" fmla="*/ 2247900 h 5105400"/>
                <a:gd name="connsiteX108" fmla="*/ 1552575 w 2933700"/>
                <a:gd name="connsiteY108" fmla="*/ 2333625 h 5105400"/>
                <a:gd name="connsiteX109" fmla="*/ 1600200 w 2933700"/>
                <a:gd name="connsiteY109" fmla="*/ 2352675 h 5105400"/>
                <a:gd name="connsiteX110" fmla="*/ 1638300 w 2933700"/>
                <a:gd name="connsiteY110" fmla="*/ 2447925 h 5105400"/>
                <a:gd name="connsiteX111" fmla="*/ 1885950 w 2933700"/>
                <a:gd name="connsiteY111" fmla="*/ 2600325 h 5105400"/>
                <a:gd name="connsiteX112" fmla="*/ 1943100 w 2933700"/>
                <a:gd name="connsiteY112" fmla="*/ 2828925 h 5105400"/>
                <a:gd name="connsiteX113" fmla="*/ 2105025 w 2933700"/>
                <a:gd name="connsiteY113" fmla="*/ 3086100 h 5105400"/>
                <a:gd name="connsiteX114" fmla="*/ 2228850 w 2933700"/>
                <a:gd name="connsiteY114" fmla="*/ 3257550 h 5105400"/>
                <a:gd name="connsiteX115" fmla="*/ 2314575 w 2933700"/>
                <a:gd name="connsiteY115" fmla="*/ 3409950 h 5105400"/>
                <a:gd name="connsiteX116" fmla="*/ 2371725 w 2933700"/>
                <a:gd name="connsiteY116" fmla="*/ 3581400 h 5105400"/>
                <a:gd name="connsiteX117" fmla="*/ 2390775 w 2933700"/>
                <a:gd name="connsiteY117" fmla="*/ 3810000 h 5105400"/>
                <a:gd name="connsiteX118" fmla="*/ 2352675 w 2933700"/>
                <a:gd name="connsiteY118" fmla="*/ 4038600 h 5105400"/>
                <a:gd name="connsiteX119" fmla="*/ 2352675 w 2933700"/>
                <a:gd name="connsiteY119" fmla="*/ 4143375 h 5105400"/>
                <a:gd name="connsiteX120" fmla="*/ 2381250 w 2933700"/>
                <a:gd name="connsiteY120" fmla="*/ 4152900 h 5105400"/>
                <a:gd name="connsiteX121" fmla="*/ 2409825 w 2933700"/>
                <a:gd name="connsiteY121" fmla="*/ 4114800 h 5105400"/>
                <a:gd name="connsiteX122" fmla="*/ 2466975 w 2933700"/>
                <a:gd name="connsiteY122" fmla="*/ 4124325 h 5105400"/>
                <a:gd name="connsiteX123" fmla="*/ 2381250 w 2933700"/>
                <a:gd name="connsiteY123" fmla="*/ 4229100 h 5105400"/>
                <a:gd name="connsiteX124" fmla="*/ 2362200 w 2933700"/>
                <a:gd name="connsiteY124" fmla="*/ 4438650 h 5105400"/>
                <a:gd name="connsiteX125" fmla="*/ 2228850 w 2933700"/>
                <a:gd name="connsiteY125" fmla="*/ 4657725 h 5105400"/>
                <a:gd name="connsiteX126" fmla="*/ 2162175 w 2933700"/>
                <a:gd name="connsiteY126" fmla="*/ 4657725 h 510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933700" h="5105400">
                  <a:moveTo>
                    <a:pt x="2162175" y="4657725"/>
                  </a:moveTo>
                  <a:lnTo>
                    <a:pt x="1981200" y="4638675"/>
                  </a:lnTo>
                  <a:lnTo>
                    <a:pt x="1914525" y="4800600"/>
                  </a:lnTo>
                  <a:lnTo>
                    <a:pt x="1704975" y="4733925"/>
                  </a:lnTo>
                  <a:lnTo>
                    <a:pt x="1504950" y="4781550"/>
                  </a:lnTo>
                  <a:lnTo>
                    <a:pt x="1238250" y="4991100"/>
                  </a:lnTo>
                  <a:lnTo>
                    <a:pt x="1028700" y="5105400"/>
                  </a:lnTo>
                  <a:lnTo>
                    <a:pt x="952500" y="4991100"/>
                  </a:lnTo>
                  <a:lnTo>
                    <a:pt x="952500" y="4572000"/>
                  </a:lnTo>
                  <a:lnTo>
                    <a:pt x="1095375" y="4219575"/>
                  </a:lnTo>
                  <a:lnTo>
                    <a:pt x="1000125" y="3790950"/>
                  </a:lnTo>
                  <a:lnTo>
                    <a:pt x="904875" y="3762375"/>
                  </a:lnTo>
                  <a:lnTo>
                    <a:pt x="876300" y="3667125"/>
                  </a:lnTo>
                  <a:lnTo>
                    <a:pt x="952500" y="3600450"/>
                  </a:lnTo>
                  <a:lnTo>
                    <a:pt x="1114425" y="3562350"/>
                  </a:lnTo>
                  <a:lnTo>
                    <a:pt x="1171575" y="3619500"/>
                  </a:lnTo>
                  <a:lnTo>
                    <a:pt x="1190625" y="3676650"/>
                  </a:lnTo>
                  <a:lnTo>
                    <a:pt x="1190625" y="3676650"/>
                  </a:lnTo>
                  <a:lnTo>
                    <a:pt x="1238250" y="3609975"/>
                  </a:lnTo>
                  <a:lnTo>
                    <a:pt x="1152525" y="3543300"/>
                  </a:lnTo>
                  <a:lnTo>
                    <a:pt x="1085850" y="3409950"/>
                  </a:lnTo>
                  <a:lnTo>
                    <a:pt x="1085850" y="3305175"/>
                  </a:lnTo>
                  <a:lnTo>
                    <a:pt x="1047750" y="3248025"/>
                  </a:lnTo>
                  <a:lnTo>
                    <a:pt x="952500" y="3209925"/>
                  </a:lnTo>
                  <a:lnTo>
                    <a:pt x="933450" y="3133725"/>
                  </a:lnTo>
                  <a:lnTo>
                    <a:pt x="781050" y="3105150"/>
                  </a:lnTo>
                  <a:lnTo>
                    <a:pt x="666750" y="2990850"/>
                  </a:lnTo>
                  <a:lnTo>
                    <a:pt x="609600" y="2981325"/>
                  </a:lnTo>
                  <a:lnTo>
                    <a:pt x="657225" y="3067050"/>
                  </a:lnTo>
                  <a:lnTo>
                    <a:pt x="533400" y="3143250"/>
                  </a:lnTo>
                  <a:lnTo>
                    <a:pt x="419100" y="3086100"/>
                  </a:lnTo>
                  <a:lnTo>
                    <a:pt x="304800" y="3038475"/>
                  </a:lnTo>
                  <a:lnTo>
                    <a:pt x="390525" y="2981325"/>
                  </a:lnTo>
                  <a:lnTo>
                    <a:pt x="228600" y="2943225"/>
                  </a:lnTo>
                  <a:lnTo>
                    <a:pt x="200025" y="2933700"/>
                  </a:lnTo>
                  <a:lnTo>
                    <a:pt x="266700" y="2857500"/>
                  </a:lnTo>
                  <a:lnTo>
                    <a:pt x="333375" y="2695575"/>
                  </a:lnTo>
                  <a:lnTo>
                    <a:pt x="390525" y="2619375"/>
                  </a:lnTo>
                  <a:lnTo>
                    <a:pt x="381000" y="2505075"/>
                  </a:lnTo>
                  <a:lnTo>
                    <a:pt x="514350" y="2247900"/>
                  </a:lnTo>
                  <a:lnTo>
                    <a:pt x="495300" y="2114550"/>
                  </a:lnTo>
                  <a:lnTo>
                    <a:pt x="400050" y="2057400"/>
                  </a:lnTo>
                  <a:lnTo>
                    <a:pt x="219075" y="1990725"/>
                  </a:lnTo>
                  <a:lnTo>
                    <a:pt x="161925" y="2019300"/>
                  </a:lnTo>
                  <a:lnTo>
                    <a:pt x="123825" y="1933575"/>
                  </a:lnTo>
                  <a:lnTo>
                    <a:pt x="0" y="1895475"/>
                  </a:lnTo>
                  <a:lnTo>
                    <a:pt x="47625" y="1790700"/>
                  </a:lnTo>
                  <a:lnTo>
                    <a:pt x="219075" y="1581150"/>
                  </a:lnTo>
                  <a:lnTo>
                    <a:pt x="542925" y="1400175"/>
                  </a:lnTo>
                  <a:lnTo>
                    <a:pt x="666750" y="1314450"/>
                  </a:lnTo>
                  <a:lnTo>
                    <a:pt x="781050" y="1295400"/>
                  </a:lnTo>
                  <a:lnTo>
                    <a:pt x="857250" y="1162050"/>
                  </a:lnTo>
                  <a:lnTo>
                    <a:pt x="1047750" y="981075"/>
                  </a:lnTo>
                  <a:lnTo>
                    <a:pt x="1066800" y="800100"/>
                  </a:lnTo>
                  <a:lnTo>
                    <a:pt x="1238250" y="742950"/>
                  </a:lnTo>
                  <a:lnTo>
                    <a:pt x="1295400" y="771525"/>
                  </a:lnTo>
                  <a:lnTo>
                    <a:pt x="1304925" y="838200"/>
                  </a:lnTo>
                  <a:lnTo>
                    <a:pt x="1304925" y="885825"/>
                  </a:lnTo>
                  <a:lnTo>
                    <a:pt x="1419225" y="914400"/>
                  </a:lnTo>
                  <a:lnTo>
                    <a:pt x="1562100" y="981075"/>
                  </a:lnTo>
                  <a:lnTo>
                    <a:pt x="1714500" y="952500"/>
                  </a:lnTo>
                  <a:lnTo>
                    <a:pt x="1752600" y="981075"/>
                  </a:lnTo>
                  <a:lnTo>
                    <a:pt x="1828800" y="923925"/>
                  </a:lnTo>
                  <a:lnTo>
                    <a:pt x="1847850" y="838200"/>
                  </a:lnTo>
                  <a:lnTo>
                    <a:pt x="1771650" y="742950"/>
                  </a:lnTo>
                  <a:lnTo>
                    <a:pt x="1771650" y="676275"/>
                  </a:lnTo>
                  <a:lnTo>
                    <a:pt x="1714500" y="609600"/>
                  </a:lnTo>
                  <a:lnTo>
                    <a:pt x="1857375" y="590550"/>
                  </a:lnTo>
                  <a:lnTo>
                    <a:pt x="1990725" y="619125"/>
                  </a:lnTo>
                  <a:lnTo>
                    <a:pt x="2085975" y="590550"/>
                  </a:lnTo>
                  <a:lnTo>
                    <a:pt x="2152650" y="609600"/>
                  </a:lnTo>
                  <a:lnTo>
                    <a:pt x="2152650" y="542925"/>
                  </a:lnTo>
                  <a:lnTo>
                    <a:pt x="2257425" y="447675"/>
                  </a:lnTo>
                  <a:lnTo>
                    <a:pt x="2343150" y="342900"/>
                  </a:lnTo>
                  <a:lnTo>
                    <a:pt x="2428875" y="371475"/>
                  </a:lnTo>
                  <a:lnTo>
                    <a:pt x="2457450" y="333375"/>
                  </a:lnTo>
                  <a:lnTo>
                    <a:pt x="2495550" y="342900"/>
                  </a:lnTo>
                  <a:lnTo>
                    <a:pt x="2505075" y="266700"/>
                  </a:lnTo>
                  <a:lnTo>
                    <a:pt x="2514600" y="190500"/>
                  </a:lnTo>
                  <a:lnTo>
                    <a:pt x="2581275" y="0"/>
                  </a:lnTo>
                  <a:lnTo>
                    <a:pt x="2638425" y="0"/>
                  </a:lnTo>
                  <a:lnTo>
                    <a:pt x="2752725" y="38100"/>
                  </a:lnTo>
                  <a:lnTo>
                    <a:pt x="2733675" y="142875"/>
                  </a:lnTo>
                  <a:lnTo>
                    <a:pt x="2800350" y="238125"/>
                  </a:lnTo>
                  <a:lnTo>
                    <a:pt x="2886075" y="266700"/>
                  </a:lnTo>
                  <a:lnTo>
                    <a:pt x="2933700" y="381000"/>
                  </a:lnTo>
                  <a:lnTo>
                    <a:pt x="2924175" y="428625"/>
                  </a:lnTo>
                  <a:lnTo>
                    <a:pt x="2800350" y="409575"/>
                  </a:lnTo>
                  <a:lnTo>
                    <a:pt x="2752725" y="495300"/>
                  </a:lnTo>
                  <a:lnTo>
                    <a:pt x="2638425" y="609600"/>
                  </a:lnTo>
                  <a:lnTo>
                    <a:pt x="2495550" y="809625"/>
                  </a:lnTo>
                  <a:lnTo>
                    <a:pt x="2466975" y="914400"/>
                  </a:lnTo>
                  <a:lnTo>
                    <a:pt x="2524125" y="981075"/>
                  </a:lnTo>
                  <a:lnTo>
                    <a:pt x="2514600" y="1066800"/>
                  </a:lnTo>
                  <a:lnTo>
                    <a:pt x="2466975" y="1133475"/>
                  </a:lnTo>
                  <a:lnTo>
                    <a:pt x="2505075" y="1238250"/>
                  </a:lnTo>
                  <a:lnTo>
                    <a:pt x="2438400" y="1352550"/>
                  </a:lnTo>
                  <a:lnTo>
                    <a:pt x="2266950" y="1419225"/>
                  </a:lnTo>
                  <a:lnTo>
                    <a:pt x="2219325" y="1543050"/>
                  </a:lnTo>
                  <a:lnTo>
                    <a:pt x="2009775" y="1647825"/>
                  </a:lnTo>
                  <a:lnTo>
                    <a:pt x="2019300" y="1733550"/>
                  </a:lnTo>
                  <a:lnTo>
                    <a:pt x="1790700" y="1800225"/>
                  </a:lnTo>
                  <a:lnTo>
                    <a:pt x="1676400" y="1781175"/>
                  </a:lnTo>
                  <a:lnTo>
                    <a:pt x="1619250" y="1895475"/>
                  </a:lnTo>
                  <a:lnTo>
                    <a:pt x="1504950" y="1981200"/>
                  </a:lnTo>
                  <a:lnTo>
                    <a:pt x="1485900" y="2066925"/>
                  </a:lnTo>
                  <a:lnTo>
                    <a:pt x="1524000" y="2143125"/>
                  </a:lnTo>
                  <a:lnTo>
                    <a:pt x="1447800" y="2247900"/>
                  </a:lnTo>
                  <a:lnTo>
                    <a:pt x="1552575" y="2333625"/>
                  </a:lnTo>
                  <a:lnTo>
                    <a:pt x="1600200" y="2352675"/>
                  </a:lnTo>
                  <a:lnTo>
                    <a:pt x="1638300" y="2447925"/>
                  </a:lnTo>
                  <a:lnTo>
                    <a:pt x="1885950" y="2600325"/>
                  </a:lnTo>
                  <a:lnTo>
                    <a:pt x="1943100" y="2828925"/>
                  </a:lnTo>
                  <a:lnTo>
                    <a:pt x="2105025" y="3086100"/>
                  </a:lnTo>
                  <a:lnTo>
                    <a:pt x="2228850" y="3257550"/>
                  </a:lnTo>
                  <a:lnTo>
                    <a:pt x="2314575" y="3409950"/>
                  </a:lnTo>
                  <a:lnTo>
                    <a:pt x="2371725" y="3581400"/>
                  </a:lnTo>
                  <a:lnTo>
                    <a:pt x="2390775" y="3810000"/>
                  </a:lnTo>
                  <a:lnTo>
                    <a:pt x="2352675" y="4038600"/>
                  </a:lnTo>
                  <a:lnTo>
                    <a:pt x="2352675" y="4143375"/>
                  </a:lnTo>
                  <a:lnTo>
                    <a:pt x="2381250" y="4152900"/>
                  </a:lnTo>
                  <a:lnTo>
                    <a:pt x="2409825" y="4114800"/>
                  </a:lnTo>
                  <a:lnTo>
                    <a:pt x="2466975" y="4124325"/>
                  </a:lnTo>
                  <a:lnTo>
                    <a:pt x="2381250" y="4229100"/>
                  </a:lnTo>
                  <a:lnTo>
                    <a:pt x="2362200" y="4438650"/>
                  </a:lnTo>
                  <a:lnTo>
                    <a:pt x="2228850" y="4657725"/>
                  </a:lnTo>
                  <a:lnTo>
                    <a:pt x="2162175" y="465772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C93BCD9-1F7E-4BC6-823F-03AAFF20DCB7}"/>
                </a:ext>
              </a:extLst>
            </p:cNvPr>
            <p:cNvSpPr/>
            <p:nvPr/>
          </p:nvSpPr>
          <p:spPr>
            <a:xfrm>
              <a:off x="5147870" y="3249243"/>
              <a:ext cx="95404" cy="75528"/>
            </a:xfrm>
            <a:custGeom>
              <a:avLst/>
              <a:gdLst>
                <a:gd name="connsiteX0" fmla="*/ 0 w 76200"/>
                <a:gd name="connsiteY0" fmla="*/ 6350 h 60325"/>
                <a:gd name="connsiteX1" fmla="*/ 9525 w 76200"/>
                <a:gd name="connsiteY1" fmla="*/ 60325 h 60325"/>
                <a:gd name="connsiteX2" fmla="*/ 76200 w 76200"/>
                <a:gd name="connsiteY2" fmla="*/ 31750 h 60325"/>
                <a:gd name="connsiteX3" fmla="*/ 50800 w 76200"/>
                <a:gd name="connsiteY3" fmla="*/ 0 h 60325"/>
                <a:gd name="connsiteX4" fmla="*/ 0 w 76200"/>
                <a:gd name="connsiteY4" fmla="*/ 635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0325">
                  <a:moveTo>
                    <a:pt x="0" y="6350"/>
                  </a:moveTo>
                  <a:lnTo>
                    <a:pt x="9525" y="60325"/>
                  </a:lnTo>
                  <a:lnTo>
                    <a:pt x="76200" y="31750"/>
                  </a:lnTo>
                  <a:lnTo>
                    <a:pt x="5080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E46C0A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383EE62A-0038-4D77-8C8B-10F237E42A4D}"/>
                </a:ext>
              </a:extLst>
            </p:cNvPr>
            <p:cNvSpPr/>
            <p:nvPr/>
          </p:nvSpPr>
          <p:spPr>
            <a:xfrm>
              <a:off x="5339505" y="3173129"/>
              <a:ext cx="55652" cy="63603"/>
            </a:xfrm>
            <a:custGeom>
              <a:avLst/>
              <a:gdLst>
                <a:gd name="connsiteX0" fmla="*/ 28575 w 44450"/>
                <a:gd name="connsiteY0" fmla="*/ 0 h 50800"/>
                <a:gd name="connsiteX1" fmla="*/ 0 w 44450"/>
                <a:gd name="connsiteY1" fmla="*/ 50800 h 50800"/>
                <a:gd name="connsiteX2" fmla="*/ 44450 w 44450"/>
                <a:gd name="connsiteY2" fmla="*/ 50800 h 50800"/>
                <a:gd name="connsiteX3" fmla="*/ 28575 w 44450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50800">
                  <a:moveTo>
                    <a:pt x="28575" y="0"/>
                  </a:moveTo>
                  <a:lnTo>
                    <a:pt x="0" y="50800"/>
                  </a:lnTo>
                  <a:lnTo>
                    <a:pt x="44450" y="508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E46C0A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A09C56D-FF92-4757-8B84-DD5DB183E5CB}"/>
              </a:ext>
            </a:extLst>
          </p:cNvPr>
          <p:cNvSpPr txBox="1"/>
          <p:nvPr/>
        </p:nvSpPr>
        <p:spPr>
          <a:xfrm>
            <a:off x="4098492" y="3187167"/>
            <a:ext cx="1232696" cy="462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톈진조약</a:t>
            </a: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7A715F38-418C-43DF-B04A-8D3C11777730}"/>
              </a:ext>
            </a:extLst>
          </p:cNvPr>
          <p:cNvGrpSpPr/>
          <p:nvPr/>
        </p:nvGrpSpPr>
        <p:grpSpPr>
          <a:xfrm>
            <a:off x="4647259" y="1353231"/>
            <a:ext cx="3611559" cy="1796011"/>
            <a:chOff x="4647259" y="1271039"/>
            <a:chExt cx="3611559" cy="1796011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805A260-E326-4AFC-997E-70E37927DF6C}"/>
                </a:ext>
              </a:extLst>
            </p:cNvPr>
            <p:cNvGrpSpPr/>
            <p:nvPr/>
          </p:nvGrpSpPr>
          <p:grpSpPr>
            <a:xfrm>
              <a:off x="4647259" y="1271039"/>
              <a:ext cx="3611559" cy="1796011"/>
              <a:chOff x="4647259" y="1271039"/>
              <a:chExt cx="3611559" cy="1796011"/>
            </a:xfrm>
          </p:grpSpPr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3004EDA4-A455-4F10-B6AA-DE43A1B20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1977" y="1314625"/>
                <a:ext cx="0" cy="15200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0FBEBB33-B3B5-4FE0-880A-A2B22FD658AF}"/>
                  </a:ext>
                </a:extLst>
              </p:cNvPr>
              <p:cNvGrpSpPr/>
              <p:nvPr/>
            </p:nvGrpSpPr>
            <p:grpSpPr>
              <a:xfrm>
                <a:off x="4647259" y="1271039"/>
                <a:ext cx="3611559" cy="1796011"/>
                <a:chOff x="4924425" y="1271039"/>
                <a:chExt cx="3611559" cy="1796011"/>
              </a:xfrm>
            </p:grpSpPr>
            <p:sp>
              <p:nvSpPr>
                <p:cNvPr id="51" name="자유형: 도형 50">
                  <a:extLst>
                    <a:ext uri="{FF2B5EF4-FFF2-40B4-BE49-F238E27FC236}">
                      <a16:creationId xmlns:a16="http://schemas.microsoft.com/office/drawing/2014/main" id="{5FD5B94B-40CF-4945-930D-7B943732919E}"/>
                    </a:ext>
                  </a:extLst>
                </p:cNvPr>
                <p:cNvSpPr/>
                <p:nvPr/>
              </p:nvSpPr>
              <p:spPr>
                <a:xfrm>
                  <a:off x="4924425" y="2047875"/>
                  <a:ext cx="1247775" cy="1019175"/>
                </a:xfrm>
                <a:custGeom>
                  <a:avLst/>
                  <a:gdLst>
                    <a:gd name="connsiteX0" fmla="*/ 0 w 1247775"/>
                    <a:gd name="connsiteY0" fmla="*/ 1019175 h 1019175"/>
                    <a:gd name="connsiteX1" fmla="*/ 723900 w 1247775"/>
                    <a:gd name="connsiteY1" fmla="*/ 0 h 1019175"/>
                    <a:gd name="connsiteX2" fmla="*/ 1247775 w 1247775"/>
                    <a:gd name="connsiteY2" fmla="*/ 0 h 1019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47775" h="1019175">
                      <a:moveTo>
                        <a:pt x="0" y="1019175"/>
                      </a:moveTo>
                      <a:lnTo>
                        <a:pt x="723900" y="0"/>
                      </a:lnTo>
                      <a:lnTo>
                        <a:pt x="1247775" y="0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0B0B652D-71DF-4B52-8E7B-5C24920F8C46}"/>
                    </a:ext>
                  </a:extLst>
                </p:cNvPr>
                <p:cNvSpPr/>
                <p:nvPr/>
              </p:nvSpPr>
              <p:spPr>
                <a:xfrm>
                  <a:off x="6162303" y="1271039"/>
                  <a:ext cx="2373681" cy="1603465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105C63A-C653-4BCB-AB03-4B7FD79366C8}"/>
                    </a:ext>
                  </a:extLst>
                </p:cNvPr>
                <p:cNvSpPr txBox="1"/>
                <p:nvPr/>
              </p:nvSpPr>
              <p:spPr>
                <a:xfrm>
                  <a:off x="7404545" y="1287807"/>
                  <a:ext cx="107163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ko-KR" altLang="en-US" sz="3200" dirty="0">
                      <a:latin typeface="a옛날목욕탕B" panose="02020600000000000000" pitchFamily="18" charset="-127"/>
                      <a:ea typeface="a옛날목욕탕B" panose="02020600000000000000" pitchFamily="18" charset="-127"/>
                    </a:rPr>
                    <a:t>동학 농민 운동</a:t>
                  </a:r>
                  <a:endParaRPr lang="en-US" altLang="ko-KR" sz="3200" dirty="0">
                    <a:latin typeface="a옛날목욕탕B" panose="02020600000000000000" pitchFamily="18" charset="-127"/>
                    <a:ea typeface="a옛날목욕탕B" panose="02020600000000000000" pitchFamily="18" charset="-127"/>
                  </a:endParaRPr>
                </a:p>
              </p:txBody>
            </p:sp>
          </p:grpSp>
        </p:grp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50FE0B0-F2C1-4F5F-8D63-4BB43DB6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851" y="1365612"/>
              <a:ext cx="964125" cy="1414050"/>
            </a:xfrm>
            <a:prstGeom prst="rect">
              <a:avLst/>
            </a:prstGeom>
          </p:spPr>
        </p:pic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B861B70-2170-4DA2-94C7-415A0E3CC737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E5513211-52C7-4BC3-9807-1033F4922F04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AA785A3D-1350-4AC3-893C-97255CA43E3E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822DC746-1064-4E6E-99FC-40A6B3D127A6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C478220F-4A97-426D-8EB3-202F2CB044F8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FEB950B0-0D7A-4F04-BC2E-4C743E0ABC1B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D2FB687B-CEB3-40A8-BC89-41C2551B3CE5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7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0A3E9-FF87-4027-B5AE-FBB57FC0958C}"/>
              </a:ext>
            </a:extLst>
          </p:cNvPr>
          <p:cNvSpPr txBox="1"/>
          <p:nvPr/>
        </p:nvSpPr>
        <p:spPr>
          <a:xfrm>
            <a:off x="698916" y="27710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발발</a:t>
            </a:r>
            <a:endParaRPr lang="ko-KR" altLang="en-US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8B2A8FE-9759-4223-B40E-4A2470C684B0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168CA63-7A94-4DEF-B8F3-58EB22BBA220}"/>
              </a:ext>
            </a:extLst>
          </p:cNvPr>
          <p:cNvGrpSpPr/>
          <p:nvPr/>
        </p:nvGrpSpPr>
        <p:grpSpPr>
          <a:xfrm>
            <a:off x="869850" y="849636"/>
            <a:ext cx="7404300" cy="4627296"/>
            <a:chOff x="698915" y="845294"/>
            <a:chExt cx="3797845" cy="4512689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0C1E3439-6E6D-498E-B45B-17B944C14549}"/>
                </a:ext>
              </a:extLst>
            </p:cNvPr>
            <p:cNvSpPr/>
            <p:nvPr/>
          </p:nvSpPr>
          <p:spPr>
            <a:xfrm>
              <a:off x="698917" y="1293810"/>
              <a:ext cx="1877242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186F49C-C7EB-4362-AF95-B4D3F858C6A1}"/>
                </a:ext>
              </a:extLst>
            </p:cNvPr>
            <p:cNvSpPr/>
            <p:nvPr/>
          </p:nvSpPr>
          <p:spPr>
            <a:xfrm>
              <a:off x="698915" y="845294"/>
              <a:ext cx="3797845" cy="448516"/>
            </a:xfrm>
            <a:prstGeom prst="rect">
              <a:avLst/>
            </a:prstGeom>
            <a:solidFill>
              <a:srgbClr val="AA9E84"/>
            </a:solidFill>
            <a:ln w="6350">
              <a:solidFill>
                <a:srgbClr val="AA9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양국 육군의 병력 상태</a:t>
              </a:r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7B22839-D1F0-4E94-9BDB-4A9DFDD8CEF4}"/>
                </a:ext>
              </a:extLst>
            </p:cNvPr>
            <p:cNvCxnSpPr>
              <a:cxnSpLocks/>
            </p:cNvCxnSpPr>
            <p:nvPr/>
          </p:nvCxnSpPr>
          <p:spPr>
            <a:xfrm>
              <a:off x="698915" y="4408667"/>
              <a:ext cx="187212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EDF2FD2C-294E-460C-97D3-11E97ED27E0C}"/>
                </a:ext>
              </a:extLst>
            </p:cNvPr>
            <p:cNvSpPr/>
            <p:nvPr/>
          </p:nvSpPr>
          <p:spPr>
            <a:xfrm>
              <a:off x="2617304" y="1293810"/>
              <a:ext cx="1877242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F5880EF3-0313-417A-A1C0-90DBC3D034E6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65" y="4405532"/>
              <a:ext cx="187212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0F354E2A-ED8F-4985-B187-1665A0D71D65}"/>
                </a:ext>
              </a:extLst>
            </p:cNvPr>
            <p:cNvCxnSpPr>
              <a:cxnSpLocks/>
            </p:cNvCxnSpPr>
            <p:nvPr/>
          </p:nvCxnSpPr>
          <p:spPr>
            <a:xfrm>
              <a:off x="698915" y="3716786"/>
              <a:ext cx="187212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964A9733-4DA6-4CBE-BED1-4E6511931D61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65" y="3731127"/>
              <a:ext cx="187212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37CEDA-E3E7-49C4-91EF-035AFDD916E2}"/>
              </a:ext>
            </a:extLst>
          </p:cNvPr>
          <p:cNvSpPr txBox="1"/>
          <p:nvPr/>
        </p:nvSpPr>
        <p:spPr>
          <a:xfrm>
            <a:off x="874596" y="4678701"/>
            <a:ext cx="363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일본은 메이지 정부 초기 때 </a:t>
            </a:r>
            <a:r>
              <a:rPr lang="ko-KR" altLang="en-US" sz="1200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부터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프랑스 육군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독일 육군을 모델로 삼아 일본의 육군을 육성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전쟁이 일어날 당시 일본은 총 약 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30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만명의 </a:t>
            </a:r>
            <a:r>
              <a:rPr lang="ko-KR" altLang="en-US" sz="1200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육군를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배치할 수 있었다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sz="12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F7439BB-568A-434A-B8FA-A956FC8349D9}"/>
              </a:ext>
            </a:extLst>
          </p:cNvPr>
          <p:cNvSpPr/>
          <p:nvPr/>
        </p:nvSpPr>
        <p:spPr>
          <a:xfrm>
            <a:off x="4566107" y="4728259"/>
            <a:ext cx="3654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청나라는 국군을 보유하지 않고 “만주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몽골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무슬림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한족” 으로 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4</a:t>
            </a:r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개의 부대로 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63</a:t>
            </a:r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만명의 </a:t>
            </a:r>
            <a:r>
              <a:rPr lang="ko-KR" altLang="en-US" sz="1200" kern="0" dirty="0" err="1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육군나뉘었다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8D2B0317-5DAF-41CB-B1D7-00F07CA0F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06" y="1758945"/>
            <a:ext cx="2465184" cy="164700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C2C29E0B-C667-4EC9-9F63-583C5575B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09" y="1762498"/>
            <a:ext cx="2465185" cy="164345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45ED7F7-9CB5-47C6-A1B4-79A62BC14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15" y="3855356"/>
            <a:ext cx="612068" cy="61206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916717A9-C7D6-4CBE-ACFA-68DA0CB6A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5" y="3855356"/>
            <a:ext cx="612068" cy="61206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15BCF184-4942-472E-8314-ADD724452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15" y="3855356"/>
            <a:ext cx="612068" cy="6120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781241A-631F-45A0-AC5D-DEA3C034921A}"/>
              </a:ext>
            </a:extLst>
          </p:cNvPr>
          <p:cNvSpPr txBox="1"/>
          <p:nvPr/>
        </p:nvSpPr>
        <p:spPr>
          <a:xfrm>
            <a:off x="3342049" y="4038243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“30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만명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”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78C8487D-3706-4178-8D88-A63280AA7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92" y="3882661"/>
            <a:ext cx="558590" cy="55859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545C193B-9F6F-4789-9F47-A8FBC5EFB7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02" y="3882661"/>
            <a:ext cx="558590" cy="55859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AB075873-2189-4F8A-A28E-D8EA4EB5A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86" y="3882661"/>
            <a:ext cx="558590" cy="55859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C6243259-8C7C-464B-83B7-D592BF7FC9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90" y="3882661"/>
            <a:ext cx="558590" cy="55859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789C6B82-E98A-4264-AB4B-6CDEF4720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19" y="3882661"/>
            <a:ext cx="558590" cy="55859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7CA7AB1-20D6-42E5-96E4-F8AD4DA92185}"/>
              </a:ext>
            </a:extLst>
          </p:cNvPr>
          <p:cNvSpPr txBox="1"/>
          <p:nvPr/>
        </p:nvSpPr>
        <p:spPr>
          <a:xfrm>
            <a:off x="7296962" y="4038243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“63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만명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”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2EA7CE90-24E3-4533-B87D-25998063C323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E32D1E33-5633-41A6-9CE1-58780CAE2EDD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687C9F3E-D67B-4775-8C9D-0E801E3A43E2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56CA3187-F932-4364-89E6-5322AA48429D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49543117-CCCF-405F-993D-FA48493E3F5E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C601FA64-77CD-4A63-BD15-78B5463468F4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4FD69C8D-46FD-418B-B1CC-0128D1C9CB98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87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0A3E9-FF87-4027-B5AE-FBB57FC0958C}"/>
              </a:ext>
            </a:extLst>
          </p:cNvPr>
          <p:cNvSpPr txBox="1"/>
          <p:nvPr/>
        </p:nvSpPr>
        <p:spPr>
          <a:xfrm>
            <a:off x="698916" y="277101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발발 </a:t>
            </a:r>
            <a:endParaRPr lang="ko-KR" altLang="en-US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8B2A8FE-9759-4223-B40E-4A2470C684B0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6C06872-D21C-4120-9BD7-791FDA470417}"/>
              </a:ext>
            </a:extLst>
          </p:cNvPr>
          <p:cNvGrpSpPr/>
          <p:nvPr/>
        </p:nvGrpSpPr>
        <p:grpSpPr>
          <a:xfrm>
            <a:off x="869850" y="849636"/>
            <a:ext cx="7404300" cy="4627296"/>
            <a:chOff x="698915" y="845294"/>
            <a:chExt cx="3797845" cy="4512689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7A3E5C2-E1B6-4982-81C8-252D62602951}"/>
                </a:ext>
              </a:extLst>
            </p:cNvPr>
            <p:cNvSpPr/>
            <p:nvPr/>
          </p:nvSpPr>
          <p:spPr>
            <a:xfrm>
              <a:off x="698917" y="1293810"/>
              <a:ext cx="1877242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B9E92C4-4CB1-4F56-8A89-5D4930806C0D}"/>
                </a:ext>
              </a:extLst>
            </p:cNvPr>
            <p:cNvSpPr/>
            <p:nvPr/>
          </p:nvSpPr>
          <p:spPr>
            <a:xfrm>
              <a:off x="698915" y="845294"/>
              <a:ext cx="3797845" cy="448516"/>
            </a:xfrm>
            <a:prstGeom prst="rect">
              <a:avLst/>
            </a:prstGeom>
            <a:solidFill>
              <a:srgbClr val="AA9E84"/>
            </a:solidFill>
            <a:ln w="6350">
              <a:solidFill>
                <a:srgbClr val="AA9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양국 해군의 병력 상태</a:t>
              </a:r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118A8BFD-F2E6-49DB-984D-4ADC980339D4}"/>
                </a:ext>
              </a:extLst>
            </p:cNvPr>
            <p:cNvCxnSpPr>
              <a:cxnSpLocks/>
            </p:cNvCxnSpPr>
            <p:nvPr/>
          </p:nvCxnSpPr>
          <p:spPr>
            <a:xfrm>
              <a:off x="698915" y="4341760"/>
              <a:ext cx="187212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5988ABFD-F3E3-4772-8D2A-2577F0BD6AC6}"/>
                </a:ext>
              </a:extLst>
            </p:cNvPr>
            <p:cNvSpPr/>
            <p:nvPr/>
          </p:nvSpPr>
          <p:spPr>
            <a:xfrm>
              <a:off x="2617304" y="1293810"/>
              <a:ext cx="1877242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49BDA5BD-D700-4216-90F9-4B6ABC60CE82}"/>
                </a:ext>
              </a:extLst>
            </p:cNvPr>
            <p:cNvCxnSpPr>
              <a:cxnSpLocks/>
            </p:cNvCxnSpPr>
            <p:nvPr/>
          </p:nvCxnSpPr>
          <p:spPr>
            <a:xfrm>
              <a:off x="2619865" y="4336162"/>
              <a:ext cx="187212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66B01A15-2F32-48B1-8D26-E6BC4F6A1C64}"/>
              </a:ext>
            </a:extLst>
          </p:cNvPr>
          <p:cNvSpPr/>
          <p:nvPr/>
        </p:nvSpPr>
        <p:spPr>
          <a:xfrm>
            <a:off x="4614944" y="4441250"/>
            <a:ext cx="3659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어마어마한 땅덩어리에서 나오는 막대한 세금으로 해군력에 과감한 투자를 하여 세계에서 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8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위 동아시아에서는 압도적인 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1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위를 차지하고 있었다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 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당시 군함의 총 톤수는 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68,211t 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이었으나 협력 불가로 인하여 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34,466t </a:t>
            </a:r>
            <a:r>
              <a:rPr lang="ko-KR" altLang="en-US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으로 군함의 규모가 상당히 줄어 들었다</a:t>
            </a:r>
            <a:r>
              <a:rPr lang="en-US" altLang="ko-KR" sz="1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sz="12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E02F734-87D5-4AB8-86F3-40A069758208}"/>
              </a:ext>
            </a:extLst>
          </p:cNvPr>
          <p:cNvSpPr/>
          <p:nvPr/>
        </p:nvSpPr>
        <p:spPr>
          <a:xfrm>
            <a:off x="863693" y="4625915"/>
            <a:ext cx="366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일본 해군은 당시 세계의 선두 위치에 있었던 영국 해군을 모델로 삼았다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일본의 군함 또한 영국의 군함을 사들이거나 직접 조선하였다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당시 군함의 총 톤수는 </a:t>
            </a:r>
            <a:r>
              <a:rPr lang="en-US" altLang="ko-KR" sz="1200" kern="0" dirty="0">
                <a:solidFill>
                  <a:srgbClr val="00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41,401t</a:t>
            </a:r>
            <a:endParaRPr lang="ko-KR" altLang="en-US" sz="1200" kern="0" dirty="0">
              <a:solidFill>
                <a:srgbClr val="000000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3AC22200-71C4-46E5-8D56-D6F8D9767423}"/>
              </a:ext>
            </a:extLst>
          </p:cNvPr>
          <p:cNvCxnSpPr>
            <a:cxnSpLocks/>
          </p:cNvCxnSpPr>
          <p:nvPr/>
        </p:nvCxnSpPr>
        <p:spPr>
          <a:xfrm>
            <a:off x="869850" y="3813104"/>
            <a:ext cx="36498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E695E45-DCEE-461C-A219-C992312701D5}"/>
              </a:ext>
            </a:extLst>
          </p:cNvPr>
          <p:cNvCxnSpPr>
            <a:cxnSpLocks/>
          </p:cNvCxnSpPr>
          <p:nvPr/>
        </p:nvCxnSpPr>
        <p:spPr>
          <a:xfrm>
            <a:off x="4614945" y="3808759"/>
            <a:ext cx="36498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8068930A-C600-4663-B5EC-3EABB6C43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06" y="1758945"/>
            <a:ext cx="2465184" cy="164700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6200156-824F-4016-B128-709F9C4A8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09" y="1762498"/>
            <a:ext cx="2465185" cy="164345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BDEBE99-70A9-4181-9AE2-316333EFA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18" y="3886120"/>
            <a:ext cx="477276" cy="477276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ACB3CDE6-D518-47D2-A63E-549D4F2A5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60" y="3886120"/>
            <a:ext cx="477276" cy="47727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5D91EB1C-3BFA-420A-B7F0-3F6ADD0C0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17" y="3886120"/>
            <a:ext cx="477276" cy="477276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1E8997F4-C8BC-4ABB-8DA9-34A0F0FD7F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1" y="3876070"/>
            <a:ext cx="491374" cy="491374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6C3237A8-13F5-4AAC-A9BF-3B96A7CC1A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41" y="3876070"/>
            <a:ext cx="491374" cy="49137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A51A9039-27EA-4622-8532-7A46A2D7D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38" y="3876070"/>
            <a:ext cx="491374" cy="491374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2A446796-D59F-4458-A85B-AD1A915BB0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35" y="3876070"/>
            <a:ext cx="491374" cy="49137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EEB9F42-C834-436D-9BB5-84782EC715B7}"/>
              </a:ext>
            </a:extLst>
          </p:cNvPr>
          <p:cNvSpPr txBox="1"/>
          <p:nvPr/>
        </p:nvSpPr>
        <p:spPr>
          <a:xfrm>
            <a:off x="3437770" y="3989578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“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약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41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톤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”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9D84C1A0-D279-45D3-B7F0-455F78014973}"/>
              </a:ext>
            </a:extLst>
          </p:cNvPr>
          <p:cNvGrpSpPr/>
          <p:nvPr/>
        </p:nvGrpSpPr>
        <p:grpSpPr>
          <a:xfrm>
            <a:off x="6421874" y="3886120"/>
            <a:ext cx="1920046" cy="477276"/>
            <a:chOff x="6421874" y="3886120"/>
            <a:chExt cx="1920046" cy="477276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E97454E2-3718-431C-AC29-8EC40FEC77A1}"/>
                </a:ext>
              </a:extLst>
            </p:cNvPr>
            <p:cNvGrpSpPr/>
            <p:nvPr/>
          </p:nvGrpSpPr>
          <p:grpSpPr>
            <a:xfrm>
              <a:off x="6421874" y="3886120"/>
              <a:ext cx="1007157" cy="477276"/>
              <a:chOff x="6421874" y="3886120"/>
              <a:chExt cx="1007157" cy="477276"/>
            </a:xfrm>
          </p:grpSpPr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1B5DCEE8-CC5A-4669-A300-63B7D7C8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1874" y="3886120"/>
                <a:ext cx="477276" cy="477276"/>
              </a:xfrm>
              <a:prstGeom prst="rect">
                <a:avLst/>
              </a:prstGeom>
            </p:spPr>
          </p:pic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9417794C-420D-4BB4-8C1B-BE5FF278E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755" y="3886120"/>
                <a:ext cx="477276" cy="477276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77D888-E21C-47D1-963F-06B401B43C7F}"/>
                </a:ext>
              </a:extLst>
            </p:cNvPr>
            <p:cNvSpPr txBox="1"/>
            <p:nvPr/>
          </p:nvSpPr>
          <p:spPr>
            <a:xfrm>
              <a:off x="7331707" y="3989578"/>
              <a:ext cx="10102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“</a:t>
              </a:r>
              <a:r>
                <a:rPr lang="ko-KR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약</a:t>
              </a:r>
              <a:r>
                <a:rPr lang="en-US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68</a:t>
              </a:r>
              <a:r>
                <a:rPr lang="ko-KR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톤</a:t>
              </a:r>
              <a:r>
                <a:rPr lang="en-US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”</a:t>
              </a:r>
              <a:endPara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A5162F3-7F11-4E50-ACB0-51A63FE4DD59}"/>
              </a:ext>
            </a:extLst>
          </p:cNvPr>
          <p:cNvSpPr txBox="1"/>
          <p:nvPr/>
        </p:nvSpPr>
        <p:spPr>
          <a:xfrm>
            <a:off x="7331707" y="3987784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“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약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34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톤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rPr>
              <a:t>”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A410BE2-716B-491C-80D9-26C7BD0130D7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56E86023-820B-41E7-A8E9-DAA5A8DEC2C3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42ADAF64-A20C-4461-B307-26C3A6E44085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6C9E941-E491-43BC-A5BE-C45B76CC9401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13BAF177-FD92-4F4E-9777-8214BC836317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2491BE8-5071-4E51-9E78-F726B8EADEE2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8D87434F-6FDA-4709-BB50-ACFE7F9864E8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55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88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64737-41F3-4731-9FDF-4F67616D1C12}"/>
              </a:ext>
            </a:extLst>
          </p:cNvPr>
          <p:cNvSpPr txBox="1"/>
          <p:nvPr/>
        </p:nvSpPr>
        <p:spPr>
          <a:xfrm>
            <a:off x="698916" y="27710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970303"/>
                </a:solidFill>
              </a:rPr>
              <a:t>청일전쟁 발발</a:t>
            </a:r>
            <a:endParaRPr lang="ko-KR" altLang="en-US" sz="2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600F6F4-A866-4BDA-ABB8-4F6E74786F04}"/>
              </a:ext>
            </a:extLst>
          </p:cNvPr>
          <p:cNvSpPr/>
          <p:nvPr/>
        </p:nvSpPr>
        <p:spPr>
          <a:xfrm>
            <a:off x="592108" y="271446"/>
            <a:ext cx="121812" cy="400051"/>
          </a:xfrm>
          <a:prstGeom prst="rect">
            <a:avLst/>
          </a:prstGeom>
          <a:solidFill>
            <a:srgbClr val="97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021" y="829087"/>
            <a:ext cx="36420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꽃</a:t>
            </a:r>
            <a:endParaRPr lang="en-US" altLang="ko-KR" sz="1400" dirty="0"/>
          </a:p>
          <a:p>
            <a:r>
              <a:rPr lang="ko-KR" altLang="en-US" sz="1400" dirty="0"/>
              <a:t>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핀</a:t>
            </a:r>
            <a:endParaRPr lang="en-US" altLang="ko-KR" sz="1400" dirty="0"/>
          </a:p>
          <a:p>
            <a:r>
              <a:rPr lang="ko-KR" altLang="en-US" sz="1400" dirty="0"/>
              <a:t>다</a:t>
            </a:r>
            <a:endParaRPr lang="en-US" altLang="ko-KR" sz="14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51710FE2-DFD6-4406-9528-AC9885465AD5}"/>
              </a:ext>
            </a:extLst>
          </p:cNvPr>
          <p:cNvGrpSpPr/>
          <p:nvPr/>
        </p:nvGrpSpPr>
        <p:grpSpPr>
          <a:xfrm>
            <a:off x="925076" y="1357965"/>
            <a:ext cx="7305036" cy="4099388"/>
            <a:chOff x="1919342" y="1753200"/>
            <a:chExt cx="5175639" cy="2904428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C610809A-2214-4A00-9D99-E522B4AEB714}"/>
                </a:ext>
              </a:extLst>
            </p:cNvPr>
            <p:cNvGrpSpPr/>
            <p:nvPr/>
          </p:nvGrpSpPr>
          <p:grpSpPr>
            <a:xfrm>
              <a:off x="1919342" y="1753200"/>
              <a:ext cx="5175639" cy="2904428"/>
              <a:chOff x="-1254642" y="-127591"/>
              <a:chExt cx="10515600" cy="5901070"/>
            </a:xfrm>
            <a:grpFill/>
          </p:grpSpPr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C2D501AF-5D51-48ED-AD8C-44672498BC7B}"/>
                  </a:ext>
                </a:extLst>
              </p:cNvPr>
              <p:cNvSpPr/>
              <p:nvPr/>
            </p:nvSpPr>
            <p:spPr>
              <a:xfrm>
                <a:off x="3848986" y="5475767"/>
                <a:ext cx="350874" cy="191386"/>
              </a:xfrm>
              <a:custGeom>
                <a:avLst/>
                <a:gdLst>
                  <a:gd name="connsiteX0" fmla="*/ 265814 w 350874"/>
                  <a:gd name="connsiteY0" fmla="*/ 0 h 191386"/>
                  <a:gd name="connsiteX1" fmla="*/ 31898 w 350874"/>
                  <a:gd name="connsiteY1" fmla="*/ 74428 h 191386"/>
                  <a:gd name="connsiteX2" fmla="*/ 0 w 350874"/>
                  <a:gd name="connsiteY2" fmla="*/ 148856 h 191386"/>
                  <a:gd name="connsiteX3" fmla="*/ 42530 w 350874"/>
                  <a:gd name="connsiteY3" fmla="*/ 191386 h 191386"/>
                  <a:gd name="connsiteX4" fmla="*/ 180754 w 350874"/>
                  <a:gd name="connsiteY4" fmla="*/ 180754 h 191386"/>
                  <a:gd name="connsiteX5" fmla="*/ 340242 w 350874"/>
                  <a:gd name="connsiteY5" fmla="*/ 95693 h 191386"/>
                  <a:gd name="connsiteX6" fmla="*/ 350874 w 350874"/>
                  <a:gd name="connsiteY6" fmla="*/ 42531 h 191386"/>
                  <a:gd name="connsiteX7" fmla="*/ 265814 w 350874"/>
                  <a:gd name="connsiteY7" fmla="*/ 0 h 1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874" h="191386">
                    <a:moveTo>
                      <a:pt x="265814" y="0"/>
                    </a:moveTo>
                    <a:lnTo>
                      <a:pt x="31898" y="74428"/>
                    </a:lnTo>
                    <a:lnTo>
                      <a:pt x="0" y="148856"/>
                    </a:lnTo>
                    <a:lnTo>
                      <a:pt x="42530" y="191386"/>
                    </a:lnTo>
                    <a:lnTo>
                      <a:pt x="180754" y="180754"/>
                    </a:lnTo>
                    <a:lnTo>
                      <a:pt x="340242" y="95693"/>
                    </a:lnTo>
                    <a:lnTo>
                      <a:pt x="350874" y="42531"/>
                    </a:lnTo>
                    <a:lnTo>
                      <a:pt x="26581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7" name="그룹 106">
                <a:extLst>
                  <a:ext uri="{FF2B5EF4-FFF2-40B4-BE49-F238E27FC236}">
                    <a16:creationId xmlns:a16="http://schemas.microsoft.com/office/drawing/2014/main" id="{16A3CA19-DBDE-4CBA-BF81-3F6DFB72FAFE}"/>
                  </a:ext>
                </a:extLst>
              </p:cNvPr>
              <p:cNvGrpSpPr/>
              <p:nvPr/>
            </p:nvGrpSpPr>
            <p:grpSpPr>
              <a:xfrm>
                <a:off x="-1254642" y="-127591"/>
                <a:ext cx="10515600" cy="5901070"/>
                <a:chOff x="-1254642" y="-127591"/>
                <a:chExt cx="10515600" cy="5901070"/>
              </a:xfrm>
              <a:grpFill/>
            </p:grpSpPr>
            <p:sp>
              <p:nvSpPr>
                <p:cNvPr id="108" name="자유형: 도형 107">
                  <a:extLst>
                    <a:ext uri="{FF2B5EF4-FFF2-40B4-BE49-F238E27FC236}">
                      <a16:creationId xmlns:a16="http://schemas.microsoft.com/office/drawing/2014/main" id="{A8BCBC96-13F0-4FEC-8B96-7C7A50B447D8}"/>
                    </a:ext>
                  </a:extLst>
                </p:cNvPr>
                <p:cNvSpPr/>
                <p:nvPr/>
              </p:nvSpPr>
              <p:spPr>
                <a:xfrm>
                  <a:off x="-1254642" y="-127591"/>
                  <a:ext cx="7432158" cy="5901070"/>
                </a:xfrm>
                <a:custGeom>
                  <a:avLst/>
                  <a:gdLst>
                    <a:gd name="connsiteX0" fmla="*/ 2700670 w 7432158"/>
                    <a:gd name="connsiteY0" fmla="*/ 5901070 h 5901070"/>
                    <a:gd name="connsiteX1" fmla="*/ 2700670 w 7432158"/>
                    <a:gd name="connsiteY1" fmla="*/ 5901070 h 5901070"/>
                    <a:gd name="connsiteX2" fmla="*/ 2658140 w 7432158"/>
                    <a:gd name="connsiteY2" fmla="*/ 5816010 h 5901070"/>
                    <a:gd name="connsiteX3" fmla="*/ 2647507 w 7432158"/>
                    <a:gd name="connsiteY3" fmla="*/ 5752214 h 5901070"/>
                    <a:gd name="connsiteX4" fmla="*/ 2615609 w 7432158"/>
                    <a:gd name="connsiteY4" fmla="*/ 5720317 h 5901070"/>
                    <a:gd name="connsiteX5" fmla="*/ 2573079 w 7432158"/>
                    <a:gd name="connsiteY5" fmla="*/ 5656521 h 5901070"/>
                    <a:gd name="connsiteX6" fmla="*/ 2551814 w 7432158"/>
                    <a:gd name="connsiteY6" fmla="*/ 5624624 h 5901070"/>
                    <a:gd name="connsiteX7" fmla="*/ 2562447 w 7432158"/>
                    <a:gd name="connsiteY7" fmla="*/ 5539563 h 5901070"/>
                    <a:gd name="connsiteX8" fmla="*/ 2530549 w 7432158"/>
                    <a:gd name="connsiteY8" fmla="*/ 5465135 h 5901070"/>
                    <a:gd name="connsiteX9" fmla="*/ 2424223 w 7432158"/>
                    <a:gd name="connsiteY9" fmla="*/ 5252484 h 5901070"/>
                    <a:gd name="connsiteX10" fmla="*/ 2413591 w 7432158"/>
                    <a:gd name="connsiteY10" fmla="*/ 5209954 h 5901070"/>
                    <a:gd name="connsiteX11" fmla="*/ 2264735 w 7432158"/>
                    <a:gd name="connsiteY11" fmla="*/ 5114261 h 5901070"/>
                    <a:gd name="connsiteX12" fmla="*/ 2179675 w 7432158"/>
                    <a:gd name="connsiteY12" fmla="*/ 5092996 h 5901070"/>
                    <a:gd name="connsiteX13" fmla="*/ 2073349 w 7432158"/>
                    <a:gd name="connsiteY13" fmla="*/ 5029200 h 5901070"/>
                    <a:gd name="connsiteX14" fmla="*/ 2073349 w 7432158"/>
                    <a:gd name="connsiteY14" fmla="*/ 4965405 h 5901070"/>
                    <a:gd name="connsiteX15" fmla="*/ 1988289 w 7432158"/>
                    <a:gd name="connsiteY15" fmla="*/ 4944140 h 5901070"/>
                    <a:gd name="connsiteX16" fmla="*/ 1945758 w 7432158"/>
                    <a:gd name="connsiteY16" fmla="*/ 4837814 h 5901070"/>
                    <a:gd name="connsiteX17" fmla="*/ 1977656 w 7432158"/>
                    <a:gd name="connsiteY17" fmla="*/ 4763386 h 5901070"/>
                    <a:gd name="connsiteX18" fmla="*/ 2083982 w 7432158"/>
                    <a:gd name="connsiteY18" fmla="*/ 4572000 h 5901070"/>
                    <a:gd name="connsiteX19" fmla="*/ 2232837 w 7432158"/>
                    <a:gd name="connsiteY19" fmla="*/ 4433777 h 5901070"/>
                    <a:gd name="connsiteX20" fmla="*/ 2381693 w 7432158"/>
                    <a:gd name="connsiteY20" fmla="*/ 4284921 h 5901070"/>
                    <a:gd name="connsiteX21" fmla="*/ 2434856 w 7432158"/>
                    <a:gd name="connsiteY21" fmla="*/ 4242391 h 5901070"/>
                    <a:gd name="connsiteX22" fmla="*/ 2307265 w 7432158"/>
                    <a:gd name="connsiteY22" fmla="*/ 4210493 h 5901070"/>
                    <a:gd name="connsiteX23" fmla="*/ 2392326 w 7432158"/>
                    <a:gd name="connsiteY23" fmla="*/ 4125433 h 5901070"/>
                    <a:gd name="connsiteX24" fmla="*/ 2477386 w 7432158"/>
                    <a:gd name="connsiteY24" fmla="*/ 4157331 h 5901070"/>
                    <a:gd name="connsiteX25" fmla="*/ 2466754 w 7432158"/>
                    <a:gd name="connsiteY25" fmla="*/ 4189228 h 5901070"/>
                    <a:gd name="connsiteX26" fmla="*/ 2541182 w 7432158"/>
                    <a:gd name="connsiteY26" fmla="*/ 4199861 h 5901070"/>
                    <a:gd name="connsiteX27" fmla="*/ 2647507 w 7432158"/>
                    <a:gd name="connsiteY27" fmla="*/ 4082903 h 5901070"/>
                    <a:gd name="connsiteX28" fmla="*/ 2604977 w 7432158"/>
                    <a:gd name="connsiteY28" fmla="*/ 4029740 h 5901070"/>
                    <a:gd name="connsiteX29" fmla="*/ 2658140 w 7432158"/>
                    <a:gd name="connsiteY29" fmla="*/ 3997842 h 5901070"/>
                    <a:gd name="connsiteX30" fmla="*/ 2700670 w 7432158"/>
                    <a:gd name="connsiteY30" fmla="*/ 4040372 h 5901070"/>
                    <a:gd name="connsiteX31" fmla="*/ 2721935 w 7432158"/>
                    <a:gd name="connsiteY31" fmla="*/ 3955312 h 5901070"/>
                    <a:gd name="connsiteX32" fmla="*/ 2892056 w 7432158"/>
                    <a:gd name="connsiteY32" fmla="*/ 3870251 h 5901070"/>
                    <a:gd name="connsiteX33" fmla="*/ 3242930 w 7432158"/>
                    <a:gd name="connsiteY33" fmla="*/ 3710763 h 5901070"/>
                    <a:gd name="connsiteX34" fmla="*/ 3381154 w 7432158"/>
                    <a:gd name="connsiteY34" fmla="*/ 3774558 h 5901070"/>
                    <a:gd name="connsiteX35" fmla="*/ 3444949 w 7432158"/>
                    <a:gd name="connsiteY35" fmla="*/ 3646968 h 5901070"/>
                    <a:gd name="connsiteX36" fmla="*/ 3508744 w 7432158"/>
                    <a:gd name="connsiteY36" fmla="*/ 3551275 h 5901070"/>
                    <a:gd name="connsiteX37" fmla="*/ 3498112 w 7432158"/>
                    <a:gd name="connsiteY37" fmla="*/ 3423684 h 5901070"/>
                    <a:gd name="connsiteX38" fmla="*/ 3274828 w 7432158"/>
                    <a:gd name="connsiteY38" fmla="*/ 3402419 h 5901070"/>
                    <a:gd name="connsiteX39" fmla="*/ 3285461 w 7432158"/>
                    <a:gd name="connsiteY39" fmla="*/ 3349256 h 5901070"/>
                    <a:gd name="connsiteX40" fmla="*/ 3136605 w 7432158"/>
                    <a:gd name="connsiteY40" fmla="*/ 3391786 h 5901070"/>
                    <a:gd name="connsiteX41" fmla="*/ 2977116 w 7432158"/>
                    <a:gd name="connsiteY41" fmla="*/ 3381154 h 5901070"/>
                    <a:gd name="connsiteX42" fmla="*/ 2892056 w 7432158"/>
                    <a:gd name="connsiteY42" fmla="*/ 3317358 h 5901070"/>
                    <a:gd name="connsiteX43" fmla="*/ 2679405 w 7432158"/>
                    <a:gd name="connsiteY43" fmla="*/ 3200400 h 5901070"/>
                    <a:gd name="connsiteX44" fmla="*/ 2488019 w 7432158"/>
                    <a:gd name="connsiteY44" fmla="*/ 3253563 h 5901070"/>
                    <a:gd name="connsiteX45" fmla="*/ 2339163 w 7432158"/>
                    <a:gd name="connsiteY45" fmla="*/ 3359889 h 5901070"/>
                    <a:gd name="connsiteX46" fmla="*/ 2371061 w 7432158"/>
                    <a:gd name="connsiteY46" fmla="*/ 3391786 h 5901070"/>
                    <a:gd name="connsiteX47" fmla="*/ 2254102 w 7432158"/>
                    <a:gd name="connsiteY47" fmla="*/ 3455582 h 5901070"/>
                    <a:gd name="connsiteX48" fmla="*/ 2254102 w 7432158"/>
                    <a:gd name="connsiteY48" fmla="*/ 3593805 h 5901070"/>
                    <a:gd name="connsiteX49" fmla="*/ 2062716 w 7432158"/>
                    <a:gd name="connsiteY49" fmla="*/ 3604438 h 5901070"/>
                    <a:gd name="connsiteX50" fmla="*/ 1796902 w 7432158"/>
                    <a:gd name="connsiteY50" fmla="*/ 3466214 h 5901070"/>
                    <a:gd name="connsiteX51" fmla="*/ 1828800 w 7432158"/>
                    <a:gd name="connsiteY51" fmla="*/ 3317358 h 5901070"/>
                    <a:gd name="connsiteX52" fmla="*/ 1924493 w 7432158"/>
                    <a:gd name="connsiteY52" fmla="*/ 3232298 h 5901070"/>
                    <a:gd name="connsiteX53" fmla="*/ 1775637 w 7432158"/>
                    <a:gd name="connsiteY53" fmla="*/ 2987749 h 5901070"/>
                    <a:gd name="connsiteX54" fmla="*/ 1573619 w 7432158"/>
                    <a:gd name="connsiteY54" fmla="*/ 3040912 h 5901070"/>
                    <a:gd name="connsiteX55" fmla="*/ 1286540 w 7432158"/>
                    <a:gd name="connsiteY55" fmla="*/ 2934586 h 5901070"/>
                    <a:gd name="connsiteX56" fmla="*/ 1244009 w 7432158"/>
                    <a:gd name="connsiteY56" fmla="*/ 2732568 h 5901070"/>
                    <a:gd name="connsiteX57" fmla="*/ 1244009 w 7432158"/>
                    <a:gd name="connsiteY57" fmla="*/ 2583712 h 5901070"/>
                    <a:gd name="connsiteX58" fmla="*/ 1318437 w 7432158"/>
                    <a:gd name="connsiteY58" fmla="*/ 2594344 h 5901070"/>
                    <a:gd name="connsiteX59" fmla="*/ 1339702 w 7432158"/>
                    <a:gd name="connsiteY59" fmla="*/ 2392326 h 5901070"/>
                    <a:gd name="connsiteX60" fmla="*/ 1488558 w 7432158"/>
                    <a:gd name="connsiteY60" fmla="*/ 2392326 h 5901070"/>
                    <a:gd name="connsiteX61" fmla="*/ 1573619 w 7432158"/>
                    <a:gd name="connsiteY61" fmla="*/ 2466754 h 5901070"/>
                    <a:gd name="connsiteX62" fmla="*/ 1562986 w 7432158"/>
                    <a:gd name="connsiteY62" fmla="*/ 2541182 h 5901070"/>
                    <a:gd name="connsiteX63" fmla="*/ 1658679 w 7432158"/>
                    <a:gd name="connsiteY63" fmla="*/ 2562447 h 5901070"/>
                    <a:gd name="connsiteX64" fmla="*/ 1648047 w 7432158"/>
                    <a:gd name="connsiteY64" fmla="*/ 2445489 h 5901070"/>
                    <a:gd name="connsiteX65" fmla="*/ 1701209 w 7432158"/>
                    <a:gd name="connsiteY65" fmla="*/ 2424224 h 5901070"/>
                    <a:gd name="connsiteX66" fmla="*/ 1765005 w 7432158"/>
                    <a:gd name="connsiteY66" fmla="*/ 2445489 h 5901070"/>
                    <a:gd name="connsiteX67" fmla="*/ 1988289 w 7432158"/>
                    <a:gd name="connsiteY67" fmla="*/ 2222205 h 5901070"/>
                    <a:gd name="connsiteX68" fmla="*/ 2073349 w 7432158"/>
                    <a:gd name="connsiteY68" fmla="*/ 2020186 h 5901070"/>
                    <a:gd name="connsiteX69" fmla="*/ 2445489 w 7432158"/>
                    <a:gd name="connsiteY69" fmla="*/ 1850065 h 5901070"/>
                    <a:gd name="connsiteX70" fmla="*/ 2732568 w 7432158"/>
                    <a:gd name="connsiteY70" fmla="*/ 1499191 h 5901070"/>
                    <a:gd name="connsiteX71" fmla="*/ 3009014 w 7432158"/>
                    <a:gd name="connsiteY71" fmla="*/ 1360968 h 5901070"/>
                    <a:gd name="connsiteX72" fmla="*/ 3157870 w 7432158"/>
                    <a:gd name="connsiteY72" fmla="*/ 1414131 h 5901070"/>
                    <a:gd name="connsiteX73" fmla="*/ 3306726 w 7432158"/>
                    <a:gd name="connsiteY73" fmla="*/ 1573619 h 5901070"/>
                    <a:gd name="connsiteX74" fmla="*/ 3232298 w 7432158"/>
                    <a:gd name="connsiteY74" fmla="*/ 1701210 h 5901070"/>
                    <a:gd name="connsiteX75" fmla="*/ 3157870 w 7432158"/>
                    <a:gd name="connsiteY75" fmla="*/ 1839433 h 5901070"/>
                    <a:gd name="connsiteX76" fmla="*/ 3104707 w 7432158"/>
                    <a:gd name="connsiteY76" fmla="*/ 1871331 h 5901070"/>
                    <a:gd name="connsiteX77" fmla="*/ 2955851 w 7432158"/>
                    <a:gd name="connsiteY77" fmla="*/ 2052084 h 5901070"/>
                    <a:gd name="connsiteX78" fmla="*/ 2870791 w 7432158"/>
                    <a:gd name="connsiteY78" fmla="*/ 2222205 h 5901070"/>
                    <a:gd name="connsiteX79" fmla="*/ 2966484 w 7432158"/>
                    <a:gd name="connsiteY79" fmla="*/ 2371061 h 5901070"/>
                    <a:gd name="connsiteX80" fmla="*/ 3040912 w 7432158"/>
                    <a:gd name="connsiteY80" fmla="*/ 2424224 h 5901070"/>
                    <a:gd name="connsiteX81" fmla="*/ 2934586 w 7432158"/>
                    <a:gd name="connsiteY81" fmla="*/ 2498651 h 5901070"/>
                    <a:gd name="connsiteX82" fmla="*/ 2764465 w 7432158"/>
                    <a:gd name="connsiteY82" fmla="*/ 2551814 h 5901070"/>
                    <a:gd name="connsiteX83" fmla="*/ 2838893 w 7432158"/>
                    <a:gd name="connsiteY83" fmla="*/ 2700670 h 5901070"/>
                    <a:gd name="connsiteX84" fmla="*/ 3062177 w 7432158"/>
                    <a:gd name="connsiteY84" fmla="*/ 2615610 h 5901070"/>
                    <a:gd name="connsiteX85" fmla="*/ 3221665 w 7432158"/>
                    <a:gd name="connsiteY85" fmla="*/ 2466754 h 5901070"/>
                    <a:gd name="connsiteX86" fmla="*/ 3359889 w 7432158"/>
                    <a:gd name="connsiteY86" fmla="*/ 2275368 h 5901070"/>
                    <a:gd name="connsiteX87" fmla="*/ 3668233 w 7432158"/>
                    <a:gd name="connsiteY87" fmla="*/ 2147777 h 5901070"/>
                    <a:gd name="connsiteX88" fmla="*/ 4306186 w 7432158"/>
                    <a:gd name="connsiteY88" fmla="*/ 2020186 h 5901070"/>
                    <a:gd name="connsiteX89" fmla="*/ 6379535 w 7432158"/>
                    <a:gd name="connsiteY89" fmla="*/ 1201479 h 5901070"/>
                    <a:gd name="connsiteX90" fmla="*/ 6868633 w 7432158"/>
                    <a:gd name="connsiteY90" fmla="*/ 584791 h 5901070"/>
                    <a:gd name="connsiteX91" fmla="*/ 7176977 w 7432158"/>
                    <a:gd name="connsiteY91" fmla="*/ 404038 h 5901070"/>
                    <a:gd name="connsiteX92" fmla="*/ 7176977 w 7432158"/>
                    <a:gd name="connsiteY92" fmla="*/ 276447 h 5901070"/>
                    <a:gd name="connsiteX93" fmla="*/ 7060019 w 7432158"/>
                    <a:gd name="connsiteY93" fmla="*/ 255182 h 5901070"/>
                    <a:gd name="connsiteX94" fmla="*/ 7315200 w 7432158"/>
                    <a:gd name="connsiteY94" fmla="*/ 159489 h 5901070"/>
                    <a:gd name="connsiteX95" fmla="*/ 7315200 w 7432158"/>
                    <a:gd name="connsiteY95" fmla="*/ 159489 h 5901070"/>
                    <a:gd name="connsiteX96" fmla="*/ 7432158 w 7432158"/>
                    <a:gd name="connsiteY96" fmla="*/ 0 h 5901070"/>
                    <a:gd name="connsiteX97" fmla="*/ 0 w 7432158"/>
                    <a:gd name="connsiteY97" fmla="*/ 0 h 5901070"/>
                    <a:gd name="connsiteX98" fmla="*/ 0 w 7432158"/>
                    <a:gd name="connsiteY98" fmla="*/ 5901070 h 5901070"/>
                    <a:gd name="connsiteX99" fmla="*/ 2700670 w 7432158"/>
                    <a:gd name="connsiteY99" fmla="*/ 5901070 h 590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7432158" h="5901070">
                      <a:moveTo>
                        <a:pt x="2700670" y="5901070"/>
                      </a:moveTo>
                      <a:lnTo>
                        <a:pt x="2700670" y="5901070"/>
                      </a:lnTo>
                      <a:cubicBezTo>
                        <a:pt x="2686493" y="5872717"/>
                        <a:pt x="2668802" y="5845863"/>
                        <a:pt x="2658140" y="5816010"/>
                      </a:cubicBezTo>
                      <a:cubicBezTo>
                        <a:pt x="2650889" y="5795707"/>
                        <a:pt x="2656263" y="5771915"/>
                        <a:pt x="2647507" y="5752214"/>
                      </a:cubicBezTo>
                      <a:cubicBezTo>
                        <a:pt x="2641400" y="5738473"/>
                        <a:pt x="2624841" y="5732186"/>
                        <a:pt x="2615609" y="5720317"/>
                      </a:cubicBezTo>
                      <a:cubicBezTo>
                        <a:pt x="2599918" y="5700143"/>
                        <a:pt x="2587256" y="5677786"/>
                        <a:pt x="2573079" y="5656521"/>
                      </a:cubicBezTo>
                      <a:lnTo>
                        <a:pt x="2551814" y="5624624"/>
                      </a:lnTo>
                      <a:cubicBezTo>
                        <a:pt x="2555358" y="5596270"/>
                        <a:pt x="2564219" y="5567916"/>
                        <a:pt x="2562447" y="5539563"/>
                      </a:cubicBezTo>
                      <a:lnTo>
                        <a:pt x="2530549" y="5465135"/>
                      </a:lnTo>
                      <a:lnTo>
                        <a:pt x="2424223" y="5252484"/>
                      </a:lnTo>
                      <a:lnTo>
                        <a:pt x="2413591" y="5209954"/>
                      </a:lnTo>
                      <a:lnTo>
                        <a:pt x="2264735" y="5114261"/>
                      </a:lnTo>
                      <a:lnTo>
                        <a:pt x="2179675" y="5092996"/>
                      </a:lnTo>
                      <a:lnTo>
                        <a:pt x="2073349" y="5029200"/>
                      </a:lnTo>
                      <a:lnTo>
                        <a:pt x="2073349" y="4965405"/>
                      </a:lnTo>
                      <a:lnTo>
                        <a:pt x="1988289" y="4944140"/>
                      </a:lnTo>
                      <a:lnTo>
                        <a:pt x="1945758" y="4837814"/>
                      </a:lnTo>
                      <a:lnTo>
                        <a:pt x="1977656" y="4763386"/>
                      </a:lnTo>
                      <a:lnTo>
                        <a:pt x="2083982" y="4572000"/>
                      </a:lnTo>
                      <a:lnTo>
                        <a:pt x="2232837" y="4433777"/>
                      </a:lnTo>
                      <a:lnTo>
                        <a:pt x="2381693" y="4284921"/>
                      </a:lnTo>
                      <a:lnTo>
                        <a:pt x="2434856" y="4242391"/>
                      </a:lnTo>
                      <a:lnTo>
                        <a:pt x="2307265" y="4210493"/>
                      </a:lnTo>
                      <a:lnTo>
                        <a:pt x="2392326" y="4125433"/>
                      </a:lnTo>
                      <a:lnTo>
                        <a:pt x="2477386" y="4157331"/>
                      </a:lnTo>
                      <a:lnTo>
                        <a:pt x="2466754" y="4189228"/>
                      </a:lnTo>
                      <a:lnTo>
                        <a:pt x="2541182" y="4199861"/>
                      </a:lnTo>
                      <a:lnTo>
                        <a:pt x="2647507" y="4082903"/>
                      </a:lnTo>
                      <a:lnTo>
                        <a:pt x="2604977" y="4029740"/>
                      </a:lnTo>
                      <a:lnTo>
                        <a:pt x="2658140" y="3997842"/>
                      </a:lnTo>
                      <a:lnTo>
                        <a:pt x="2700670" y="4040372"/>
                      </a:lnTo>
                      <a:lnTo>
                        <a:pt x="2721935" y="3955312"/>
                      </a:lnTo>
                      <a:lnTo>
                        <a:pt x="2892056" y="3870251"/>
                      </a:lnTo>
                      <a:lnTo>
                        <a:pt x="3242930" y="3710763"/>
                      </a:lnTo>
                      <a:lnTo>
                        <a:pt x="3381154" y="3774558"/>
                      </a:lnTo>
                      <a:lnTo>
                        <a:pt x="3444949" y="3646968"/>
                      </a:lnTo>
                      <a:lnTo>
                        <a:pt x="3508744" y="3551275"/>
                      </a:lnTo>
                      <a:lnTo>
                        <a:pt x="3498112" y="3423684"/>
                      </a:lnTo>
                      <a:lnTo>
                        <a:pt x="3274828" y="3402419"/>
                      </a:lnTo>
                      <a:lnTo>
                        <a:pt x="3285461" y="3349256"/>
                      </a:lnTo>
                      <a:lnTo>
                        <a:pt x="3136605" y="3391786"/>
                      </a:lnTo>
                      <a:lnTo>
                        <a:pt x="2977116" y="3381154"/>
                      </a:lnTo>
                      <a:lnTo>
                        <a:pt x="2892056" y="3317358"/>
                      </a:lnTo>
                      <a:lnTo>
                        <a:pt x="2679405" y="3200400"/>
                      </a:lnTo>
                      <a:lnTo>
                        <a:pt x="2488019" y="3253563"/>
                      </a:lnTo>
                      <a:lnTo>
                        <a:pt x="2339163" y="3359889"/>
                      </a:lnTo>
                      <a:lnTo>
                        <a:pt x="2371061" y="3391786"/>
                      </a:lnTo>
                      <a:lnTo>
                        <a:pt x="2254102" y="3455582"/>
                      </a:lnTo>
                      <a:lnTo>
                        <a:pt x="2254102" y="3593805"/>
                      </a:lnTo>
                      <a:lnTo>
                        <a:pt x="2062716" y="3604438"/>
                      </a:lnTo>
                      <a:lnTo>
                        <a:pt x="1796902" y="3466214"/>
                      </a:lnTo>
                      <a:lnTo>
                        <a:pt x="1828800" y="3317358"/>
                      </a:lnTo>
                      <a:lnTo>
                        <a:pt x="1924493" y="3232298"/>
                      </a:lnTo>
                      <a:lnTo>
                        <a:pt x="1775637" y="2987749"/>
                      </a:lnTo>
                      <a:lnTo>
                        <a:pt x="1573619" y="3040912"/>
                      </a:lnTo>
                      <a:lnTo>
                        <a:pt x="1286540" y="2934586"/>
                      </a:lnTo>
                      <a:lnTo>
                        <a:pt x="1244009" y="2732568"/>
                      </a:lnTo>
                      <a:lnTo>
                        <a:pt x="1244009" y="2583712"/>
                      </a:lnTo>
                      <a:lnTo>
                        <a:pt x="1318437" y="2594344"/>
                      </a:lnTo>
                      <a:lnTo>
                        <a:pt x="1339702" y="2392326"/>
                      </a:lnTo>
                      <a:lnTo>
                        <a:pt x="1488558" y="2392326"/>
                      </a:lnTo>
                      <a:lnTo>
                        <a:pt x="1573619" y="2466754"/>
                      </a:lnTo>
                      <a:lnTo>
                        <a:pt x="1562986" y="2541182"/>
                      </a:lnTo>
                      <a:lnTo>
                        <a:pt x="1658679" y="2562447"/>
                      </a:lnTo>
                      <a:lnTo>
                        <a:pt x="1648047" y="2445489"/>
                      </a:lnTo>
                      <a:lnTo>
                        <a:pt x="1701209" y="2424224"/>
                      </a:lnTo>
                      <a:lnTo>
                        <a:pt x="1765005" y="2445489"/>
                      </a:lnTo>
                      <a:lnTo>
                        <a:pt x="1988289" y="2222205"/>
                      </a:lnTo>
                      <a:lnTo>
                        <a:pt x="2073349" y="2020186"/>
                      </a:lnTo>
                      <a:lnTo>
                        <a:pt x="2445489" y="1850065"/>
                      </a:lnTo>
                      <a:lnTo>
                        <a:pt x="2732568" y="1499191"/>
                      </a:lnTo>
                      <a:lnTo>
                        <a:pt x="3009014" y="1360968"/>
                      </a:lnTo>
                      <a:lnTo>
                        <a:pt x="3157870" y="1414131"/>
                      </a:lnTo>
                      <a:lnTo>
                        <a:pt x="3306726" y="1573619"/>
                      </a:lnTo>
                      <a:lnTo>
                        <a:pt x="3232298" y="1701210"/>
                      </a:lnTo>
                      <a:lnTo>
                        <a:pt x="3157870" y="1839433"/>
                      </a:lnTo>
                      <a:lnTo>
                        <a:pt x="3104707" y="1871331"/>
                      </a:lnTo>
                      <a:lnTo>
                        <a:pt x="2955851" y="2052084"/>
                      </a:lnTo>
                      <a:lnTo>
                        <a:pt x="2870791" y="2222205"/>
                      </a:lnTo>
                      <a:lnTo>
                        <a:pt x="2966484" y="2371061"/>
                      </a:lnTo>
                      <a:lnTo>
                        <a:pt x="3040912" y="2424224"/>
                      </a:lnTo>
                      <a:lnTo>
                        <a:pt x="2934586" y="2498651"/>
                      </a:lnTo>
                      <a:lnTo>
                        <a:pt x="2764465" y="2551814"/>
                      </a:lnTo>
                      <a:lnTo>
                        <a:pt x="2838893" y="2700670"/>
                      </a:lnTo>
                      <a:lnTo>
                        <a:pt x="3062177" y="2615610"/>
                      </a:lnTo>
                      <a:lnTo>
                        <a:pt x="3221665" y="2466754"/>
                      </a:lnTo>
                      <a:lnTo>
                        <a:pt x="3359889" y="2275368"/>
                      </a:lnTo>
                      <a:lnTo>
                        <a:pt x="3668233" y="2147777"/>
                      </a:lnTo>
                      <a:lnTo>
                        <a:pt x="4306186" y="2020186"/>
                      </a:lnTo>
                      <a:lnTo>
                        <a:pt x="6379535" y="1201479"/>
                      </a:lnTo>
                      <a:lnTo>
                        <a:pt x="6868633" y="584791"/>
                      </a:lnTo>
                      <a:lnTo>
                        <a:pt x="7176977" y="404038"/>
                      </a:lnTo>
                      <a:lnTo>
                        <a:pt x="7176977" y="276447"/>
                      </a:lnTo>
                      <a:lnTo>
                        <a:pt x="7060019" y="255182"/>
                      </a:lnTo>
                      <a:lnTo>
                        <a:pt x="7315200" y="159489"/>
                      </a:lnTo>
                      <a:lnTo>
                        <a:pt x="7315200" y="159489"/>
                      </a:lnTo>
                      <a:lnTo>
                        <a:pt x="7432158" y="0"/>
                      </a:lnTo>
                      <a:lnTo>
                        <a:pt x="0" y="0"/>
                      </a:lnTo>
                      <a:lnTo>
                        <a:pt x="0" y="5901070"/>
                      </a:lnTo>
                      <a:lnTo>
                        <a:pt x="2700670" y="590107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자유형: 도형 108">
                  <a:extLst>
                    <a:ext uri="{FF2B5EF4-FFF2-40B4-BE49-F238E27FC236}">
                      <a16:creationId xmlns:a16="http://schemas.microsoft.com/office/drawing/2014/main" id="{60EF16AF-4860-43DE-9F9F-27D49F7F86D5}"/>
                    </a:ext>
                  </a:extLst>
                </p:cNvPr>
                <p:cNvSpPr/>
                <p:nvPr/>
              </p:nvSpPr>
              <p:spPr>
                <a:xfrm>
                  <a:off x="2984397" y="-31356"/>
                  <a:ext cx="2933700" cy="5105400"/>
                </a:xfrm>
                <a:custGeom>
                  <a:avLst/>
                  <a:gdLst>
                    <a:gd name="connsiteX0" fmla="*/ 2162175 w 2933700"/>
                    <a:gd name="connsiteY0" fmla="*/ 4657725 h 5105400"/>
                    <a:gd name="connsiteX1" fmla="*/ 1981200 w 2933700"/>
                    <a:gd name="connsiteY1" fmla="*/ 4638675 h 5105400"/>
                    <a:gd name="connsiteX2" fmla="*/ 1914525 w 2933700"/>
                    <a:gd name="connsiteY2" fmla="*/ 4800600 h 5105400"/>
                    <a:gd name="connsiteX3" fmla="*/ 1704975 w 2933700"/>
                    <a:gd name="connsiteY3" fmla="*/ 4733925 h 5105400"/>
                    <a:gd name="connsiteX4" fmla="*/ 1504950 w 2933700"/>
                    <a:gd name="connsiteY4" fmla="*/ 4781550 h 5105400"/>
                    <a:gd name="connsiteX5" fmla="*/ 1238250 w 2933700"/>
                    <a:gd name="connsiteY5" fmla="*/ 4991100 h 5105400"/>
                    <a:gd name="connsiteX6" fmla="*/ 1028700 w 2933700"/>
                    <a:gd name="connsiteY6" fmla="*/ 5105400 h 5105400"/>
                    <a:gd name="connsiteX7" fmla="*/ 952500 w 2933700"/>
                    <a:gd name="connsiteY7" fmla="*/ 4991100 h 5105400"/>
                    <a:gd name="connsiteX8" fmla="*/ 952500 w 2933700"/>
                    <a:gd name="connsiteY8" fmla="*/ 4572000 h 5105400"/>
                    <a:gd name="connsiteX9" fmla="*/ 1095375 w 2933700"/>
                    <a:gd name="connsiteY9" fmla="*/ 4219575 h 5105400"/>
                    <a:gd name="connsiteX10" fmla="*/ 1000125 w 2933700"/>
                    <a:gd name="connsiteY10" fmla="*/ 3790950 h 5105400"/>
                    <a:gd name="connsiteX11" fmla="*/ 904875 w 2933700"/>
                    <a:gd name="connsiteY11" fmla="*/ 3762375 h 5105400"/>
                    <a:gd name="connsiteX12" fmla="*/ 876300 w 2933700"/>
                    <a:gd name="connsiteY12" fmla="*/ 3667125 h 5105400"/>
                    <a:gd name="connsiteX13" fmla="*/ 952500 w 2933700"/>
                    <a:gd name="connsiteY13" fmla="*/ 3600450 h 5105400"/>
                    <a:gd name="connsiteX14" fmla="*/ 1114425 w 2933700"/>
                    <a:gd name="connsiteY14" fmla="*/ 3562350 h 5105400"/>
                    <a:gd name="connsiteX15" fmla="*/ 1171575 w 2933700"/>
                    <a:gd name="connsiteY15" fmla="*/ 3619500 h 5105400"/>
                    <a:gd name="connsiteX16" fmla="*/ 1190625 w 2933700"/>
                    <a:gd name="connsiteY16" fmla="*/ 3676650 h 5105400"/>
                    <a:gd name="connsiteX17" fmla="*/ 1190625 w 2933700"/>
                    <a:gd name="connsiteY17" fmla="*/ 3676650 h 5105400"/>
                    <a:gd name="connsiteX18" fmla="*/ 1238250 w 2933700"/>
                    <a:gd name="connsiteY18" fmla="*/ 3609975 h 5105400"/>
                    <a:gd name="connsiteX19" fmla="*/ 1152525 w 2933700"/>
                    <a:gd name="connsiteY19" fmla="*/ 3543300 h 5105400"/>
                    <a:gd name="connsiteX20" fmla="*/ 1085850 w 2933700"/>
                    <a:gd name="connsiteY20" fmla="*/ 3409950 h 5105400"/>
                    <a:gd name="connsiteX21" fmla="*/ 1085850 w 2933700"/>
                    <a:gd name="connsiteY21" fmla="*/ 3305175 h 5105400"/>
                    <a:gd name="connsiteX22" fmla="*/ 1047750 w 2933700"/>
                    <a:gd name="connsiteY22" fmla="*/ 3248025 h 5105400"/>
                    <a:gd name="connsiteX23" fmla="*/ 952500 w 2933700"/>
                    <a:gd name="connsiteY23" fmla="*/ 3209925 h 5105400"/>
                    <a:gd name="connsiteX24" fmla="*/ 933450 w 2933700"/>
                    <a:gd name="connsiteY24" fmla="*/ 3133725 h 5105400"/>
                    <a:gd name="connsiteX25" fmla="*/ 781050 w 2933700"/>
                    <a:gd name="connsiteY25" fmla="*/ 3105150 h 5105400"/>
                    <a:gd name="connsiteX26" fmla="*/ 666750 w 2933700"/>
                    <a:gd name="connsiteY26" fmla="*/ 2990850 h 5105400"/>
                    <a:gd name="connsiteX27" fmla="*/ 609600 w 2933700"/>
                    <a:gd name="connsiteY27" fmla="*/ 2981325 h 5105400"/>
                    <a:gd name="connsiteX28" fmla="*/ 657225 w 2933700"/>
                    <a:gd name="connsiteY28" fmla="*/ 3067050 h 5105400"/>
                    <a:gd name="connsiteX29" fmla="*/ 533400 w 2933700"/>
                    <a:gd name="connsiteY29" fmla="*/ 3143250 h 5105400"/>
                    <a:gd name="connsiteX30" fmla="*/ 419100 w 2933700"/>
                    <a:gd name="connsiteY30" fmla="*/ 3086100 h 5105400"/>
                    <a:gd name="connsiteX31" fmla="*/ 304800 w 2933700"/>
                    <a:gd name="connsiteY31" fmla="*/ 3038475 h 5105400"/>
                    <a:gd name="connsiteX32" fmla="*/ 390525 w 2933700"/>
                    <a:gd name="connsiteY32" fmla="*/ 2981325 h 5105400"/>
                    <a:gd name="connsiteX33" fmla="*/ 228600 w 2933700"/>
                    <a:gd name="connsiteY33" fmla="*/ 2943225 h 5105400"/>
                    <a:gd name="connsiteX34" fmla="*/ 200025 w 2933700"/>
                    <a:gd name="connsiteY34" fmla="*/ 2933700 h 5105400"/>
                    <a:gd name="connsiteX35" fmla="*/ 266700 w 2933700"/>
                    <a:gd name="connsiteY35" fmla="*/ 2857500 h 5105400"/>
                    <a:gd name="connsiteX36" fmla="*/ 333375 w 2933700"/>
                    <a:gd name="connsiteY36" fmla="*/ 2695575 h 5105400"/>
                    <a:gd name="connsiteX37" fmla="*/ 390525 w 2933700"/>
                    <a:gd name="connsiteY37" fmla="*/ 2619375 h 5105400"/>
                    <a:gd name="connsiteX38" fmla="*/ 381000 w 2933700"/>
                    <a:gd name="connsiteY38" fmla="*/ 2505075 h 5105400"/>
                    <a:gd name="connsiteX39" fmla="*/ 514350 w 2933700"/>
                    <a:gd name="connsiteY39" fmla="*/ 2247900 h 5105400"/>
                    <a:gd name="connsiteX40" fmla="*/ 495300 w 2933700"/>
                    <a:gd name="connsiteY40" fmla="*/ 2114550 h 5105400"/>
                    <a:gd name="connsiteX41" fmla="*/ 400050 w 2933700"/>
                    <a:gd name="connsiteY41" fmla="*/ 2057400 h 5105400"/>
                    <a:gd name="connsiteX42" fmla="*/ 219075 w 2933700"/>
                    <a:gd name="connsiteY42" fmla="*/ 1990725 h 5105400"/>
                    <a:gd name="connsiteX43" fmla="*/ 161925 w 2933700"/>
                    <a:gd name="connsiteY43" fmla="*/ 2019300 h 5105400"/>
                    <a:gd name="connsiteX44" fmla="*/ 123825 w 2933700"/>
                    <a:gd name="connsiteY44" fmla="*/ 1933575 h 5105400"/>
                    <a:gd name="connsiteX45" fmla="*/ 0 w 2933700"/>
                    <a:gd name="connsiteY45" fmla="*/ 1895475 h 5105400"/>
                    <a:gd name="connsiteX46" fmla="*/ 47625 w 2933700"/>
                    <a:gd name="connsiteY46" fmla="*/ 1790700 h 5105400"/>
                    <a:gd name="connsiteX47" fmla="*/ 219075 w 2933700"/>
                    <a:gd name="connsiteY47" fmla="*/ 1581150 h 5105400"/>
                    <a:gd name="connsiteX48" fmla="*/ 542925 w 2933700"/>
                    <a:gd name="connsiteY48" fmla="*/ 1400175 h 5105400"/>
                    <a:gd name="connsiteX49" fmla="*/ 666750 w 2933700"/>
                    <a:gd name="connsiteY49" fmla="*/ 1314450 h 5105400"/>
                    <a:gd name="connsiteX50" fmla="*/ 781050 w 2933700"/>
                    <a:gd name="connsiteY50" fmla="*/ 1295400 h 5105400"/>
                    <a:gd name="connsiteX51" fmla="*/ 857250 w 2933700"/>
                    <a:gd name="connsiteY51" fmla="*/ 1162050 h 5105400"/>
                    <a:gd name="connsiteX52" fmla="*/ 1047750 w 2933700"/>
                    <a:gd name="connsiteY52" fmla="*/ 981075 h 5105400"/>
                    <a:gd name="connsiteX53" fmla="*/ 1066800 w 2933700"/>
                    <a:gd name="connsiteY53" fmla="*/ 800100 h 5105400"/>
                    <a:gd name="connsiteX54" fmla="*/ 1238250 w 2933700"/>
                    <a:gd name="connsiteY54" fmla="*/ 742950 h 5105400"/>
                    <a:gd name="connsiteX55" fmla="*/ 1295400 w 2933700"/>
                    <a:gd name="connsiteY55" fmla="*/ 771525 h 5105400"/>
                    <a:gd name="connsiteX56" fmla="*/ 1304925 w 2933700"/>
                    <a:gd name="connsiteY56" fmla="*/ 838200 h 5105400"/>
                    <a:gd name="connsiteX57" fmla="*/ 1304925 w 2933700"/>
                    <a:gd name="connsiteY57" fmla="*/ 885825 h 5105400"/>
                    <a:gd name="connsiteX58" fmla="*/ 1419225 w 2933700"/>
                    <a:gd name="connsiteY58" fmla="*/ 914400 h 5105400"/>
                    <a:gd name="connsiteX59" fmla="*/ 1562100 w 2933700"/>
                    <a:gd name="connsiteY59" fmla="*/ 981075 h 5105400"/>
                    <a:gd name="connsiteX60" fmla="*/ 1714500 w 2933700"/>
                    <a:gd name="connsiteY60" fmla="*/ 952500 h 5105400"/>
                    <a:gd name="connsiteX61" fmla="*/ 1752600 w 2933700"/>
                    <a:gd name="connsiteY61" fmla="*/ 981075 h 5105400"/>
                    <a:gd name="connsiteX62" fmla="*/ 1828800 w 2933700"/>
                    <a:gd name="connsiteY62" fmla="*/ 923925 h 5105400"/>
                    <a:gd name="connsiteX63" fmla="*/ 1847850 w 2933700"/>
                    <a:gd name="connsiteY63" fmla="*/ 838200 h 5105400"/>
                    <a:gd name="connsiteX64" fmla="*/ 1771650 w 2933700"/>
                    <a:gd name="connsiteY64" fmla="*/ 742950 h 5105400"/>
                    <a:gd name="connsiteX65" fmla="*/ 1771650 w 2933700"/>
                    <a:gd name="connsiteY65" fmla="*/ 676275 h 5105400"/>
                    <a:gd name="connsiteX66" fmla="*/ 1714500 w 2933700"/>
                    <a:gd name="connsiteY66" fmla="*/ 609600 h 5105400"/>
                    <a:gd name="connsiteX67" fmla="*/ 1857375 w 2933700"/>
                    <a:gd name="connsiteY67" fmla="*/ 590550 h 5105400"/>
                    <a:gd name="connsiteX68" fmla="*/ 1990725 w 2933700"/>
                    <a:gd name="connsiteY68" fmla="*/ 619125 h 5105400"/>
                    <a:gd name="connsiteX69" fmla="*/ 2085975 w 2933700"/>
                    <a:gd name="connsiteY69" fmla="*/ 590550 h 5105400"/>
                    <a:gd name="connsiteX70" fmla="*/ 2152650 w 2933700"/>
                    <a:gd name="connsiteY70" fmla="*/ 609600 h 5105400"/>
                    <a:gd name="connsiteX71" fmla="*/ 2152650 w 2933700"/>
                    <a:gd name="connsiteY71" fmla="*/ 542925 h 5105400"/>
                    <a:gd name="connsiteX72" fmla="*/ 2257425 w 2933700"/>
                    <a:gd name="connsiteY72" fmla="*/ 447675 h 5105400"/>
                    <a:gd name="connsiteX73" fmla="*/ 2343150 w 2933700"/>
                    <a:gd name="connsiteY73" fmla="*/ 342900 h 5105400"/>
                    <a:gd name="connsiteX74" fmla="*/ 2428875 w 2933700"/>
                    <a:gd name="connsiteY74" fmla="*/ 371475 h 5105400"/>
                    <a:gd name="connsiteX75" fmla="*/ 2457450 w 2933700"/>
                    <a:gd name="connsiteY75" fmla="*/ 333375 h 5105400"/>
                    <a:gd name="connsiteX76" fmla="*/ 2495550 w 2933700"/>
                    <a:gd name="connsiteY76" fmla="*/ 342900 h 5105400"/>
                    <a:gd name="connsiteX77" fmla="*/ 2505075 w 2933700"/>
                    <a:gd name="connsiteY77" fmla="*/ 266700 h 5105400"/>
                    <a:gd name="connsiteX78" fmla="*/ 2514600 w 2933700"/>
                    <a:gd name="connsiteY78" fmla="*/ 190500 h 5105400"/>
                    <a:gd name="connsiteX79" fmla="*/ 2581275 w 2933700"/>
                    <a:gd name="connsiteY79" fmla="*/ 0 h 5105400"/>
                    <a:gd name="connsiteX80" fmla="*/ 2638425 w 2933700"/>
                    <a:gd name="connsiteY80" fmla="*/ 0 h 5105400"/>
                    <a:gd name="connsiteX81" fmla="*/ 2752725 w 2933700"/>
                    <a:gd name="connsiteY81" fmla="*/ 38100 h 5105400"/>
                    <a:gd name="connsiteX82" fmla="*/ 2733675 w 2933700"/>
                    <a:gd name="connsiteY82" fmla="*/ 142875 h 5105400"/>
                    <a:gd name="connsiteX83" fmla="*/ 2800350 w 2933700"/>
                    <a:gd name="connsiteY83" fmla="*/ 238125 h 5105400"/>
                    <a:gd name="connsiteX84" fmla="*/ 2886075 w 2933700"/>
                    <a:gd name="connsiteY84" fmla="*/ 266700 h 5105400"/>
                    <a:gd name="connsiteX85" fmla="*/ 2933700 w 2933700"/>
                    <a:gd name="connsiteY85" fmla="*/ 381000 h 5105400"/>
                    <a:gd name="connsiteX86" fmla="*/ 2924175 w 2933700"/>
                    <a:gd name="connsiteY86" fmla="*/ 428625 h 5105400"/>
                    <a:gd name="connsiteX87" fmla="*/ 2800350 w 2933700"/>
                    <a:gd name="connsiteY87" fmla="*/ 409575 h 5105400"/>
                    <a:gd name="connsiteX88" fmla="*/ 2752725 w 2933700"/>
                    <a:gd name="connsiteY88" fmla="*/ 495300 h 5105400"/>
                    <a:gd name="connsiteX89" fmla="*/ 2638425 w 2933700"/>
                    <a:gd name="connsiteY89" fmla="*/ 609600 h 5105400"/>
                    <a:gd name="connsiteX90" fmla="*/ 2495550 w 2933700"/>
                    <a:gd name="connsiteY90" fmla="*/ 809625 h 5105400"/>
                    <a:gd name="connsiteX91" fmla="*/ 2466975 w 2933700"/>
                    <a:gd name="connsiteY91" fmla="*/ 914400 h 5105400"/>
                    <a:gd name="connsiteX92" fmla="*/ 2524125 w 2933700"/>
                    <a:gd name="connsiteY92" fmla="*/ 981075 h 5105400"/>
                    <a:gd name="connsiteX93" fmla="*/ 2514600 w 2933700"/>
                    <a:gd name="connsiteY93" fmla="*/ 1066800 h 5105400"/>
                    <a:gd name="connsiteX94" fmla="*/ 2466975 w 2933700"/>
                    <a:gd name="connsiteY94" fmla="*/ 1133475 h 5105400"/>
                    <a:gd name="connsiteX95" fmla="*/ 2505075 w 2933700"/>
                    <a:gd name="connsiteY95" fmla="*/ 1238250 h 5105400"/>
                    <a:gd name="connsiteX96" fmla="*/ 2438400 w 2933700"/>
                    <a:gd name="connsiteY96" fmla="*/ 1352550 h 5105400"/>
                    <a:gd name="connsiteX97" fmla="*/ 2266950 w 2933700"/>
                    <a:gd name="connsiteY97" fmla="*/ 1419225 h 5105400"/>
                    <a:gd name="connsiteX98" fmla="*/ 2219325 w 2933700"/>
                    <a:gd name="connsiteY98" fmla="*/ 1543050 h 5105400"/>
                    <a:gd name="connsiteX99" fmla="*/ 2009775 w 2933700"/>
                    <a:gd name="connsiteY99" fmla="*/ 1647825 h 5105400"/>
                    <a:gd name="connsiteX100" fmla="*/ 2019300 w 2933700"/>
                    <a:gd name="connsiteY100" fmla="*/ 1733550 h 5105400"/>
                    <a:gd name="connsiteX101" fmla="*/ 1790700 w 2933700"/>
                    <a:gd name="connsiteY101" fmla="*/ 1800225 h 5105400"/>
                    <a:gd name="connsiteX102" fmla="*/ 1676400 w 2933700"/>
                    <a:gd name="connsiteY102" fmla="*/ 1781175 h 5105400"/>
                    <a:gd name="connsiteX103" fmla="*/ 1619250 w 2933700"/>
                    <a:gd name="connsiteY103" fmla="*/ 1895475 h 5105400"/>
                    <a:gd name="connsiteX104" fmla="*/ 1504950 w 2933700"/>
                    <a:gd name="connsiteY104" fmla="*/ 1981200 h 5105400"/>
                    <a:gd name="connsiteX105" fmla="*/ 1485900 w 2933700"/>
                    <a:gd name="connsiteY105" fmla="*/ 2066925 h 5105400"/>
                    <a:gd name="connsiteX106" fmla="*/ 1524000 w 2933700"/>
                    <a:gd name="connsiteY106" fmla="*/ 2143125 h 5105400"/>
                    <a:gd name="connsiteX107" fmla="*/ 1447800 w 2933700"/>
                    <a:gd name="connsiteY107" fmla="*/ 2247900 h 5105400"/>
                    <a:gd name="connsiteX108" fmla="*/ 1552575 w 2933700"/>
                    <a:gd name="connsiteY108" fmla="*/ 2333625 h 5105400"/>
                    <a:gd name="connsiteX109" fmla="*/ 1600200 w 2933700"/>
                    <a:gd name="connsiteY109" fmla="*/ 2352675 h 5105400"/>
                    <a:gd name="connsiteX110" fmla="*/ 1638300 w 2933700"/>
                    <a:gd name="connsiteY110" fmla="*/ 2447925 h 5105400"/>
                    <a:gd name="connsiteX111" fmla="*/ 1885950 w 2933700"/>
                    <a:gd name="connsiteY111" fmla="*/ 2600325 h 5105400"/>
                    <a:gd name="connsiteX112" fmla="*/ 1943100 w 2933700"/>
                    <a:gd name="connsiteY112" fmla="*/ 2828925 h 5105400"/>
                    <a:gd name="connsiteX113" fmla="*/ 2105025 w 2933700"/>
                    <a:gd name="connsiteY113" fmla="*/ 3086100 h 5105400"/>
                    <a:gd name="connsiteX114" fmla="*/ 2228850 w 2933700"/>
                    <a:gd name="connsiteY114" fmla="*/ 3257550 h 5105400"/>
                    <a:gd name="connsiteX115" fmla="*/ 2314575 w 2933700"/>
                    <a:gd name="connsiteY115" fmla="*/ 3409950 h 5105400"/>
                    <a:gd name="connsiteX116" fmla="*/ 2371725 w 2933700"/>
                    <a:gd name="connsiteY116" fmla="*/ 3581400 h 5105400"/>
                    <a:gd name="connsiteX117" fmla="*/ 2390775 w 2933700"/>
                    <a:gd name="connsiteY117" fmla="*/ 3810000 h 5105400"/>
                    <a:gd name="connsiteX118" fmla="*/ 2352675 w 2933700"/>
                    <a:gd name="connsiteY118" fmla="*/ 4038600 h 5105400"/>
                    <a:gd name="connsiteX119" fmla="*/ 2352675 w 2933700"/>
                    <a:gd name="connsiteY119" fmla="*/ 4143375 h 5105400"/>
                    <a:gd name="connsiteX120" fmla="*/ 2381250 w 2933700"/>
                    <a:gd name="connsiteY120" fmla="*/ 4152900 h 5105400"/>
                    <a:gd name="connsiteX121" fmla="*/ 2409825 w 2933700"/>
                    <a:gd name="connsiteY121" fmla="*/ 4114800 h 5105400"/>
                    <a:gd name="connsiteX122" fmla="*/ 2466975 w 2933700"/>
                    <a:gd name="connsiteY122" fmla="*/ 4124325 h 5105400"/>
                    <a:gd name="connsiteX123" fmla="*/ 2381250 w 2933700"/>
                    <a:gd name="connsiteY123" fmla="*/ 4229100 h 5105400"/>
                    <a:gd name="connsiteX124" fmla="*/ 2362200 w 2933700"/>
                    <a:gd name="connsiteY124" fmla="*/ 4438650 h 5105400"/>
                    <a:gd name="connsiteX125" fmla="*/ 2228850 w 2933700"/>
                    <a:gd name="connsiteY125" fmla="*/ 4657725 h 5105400"/>
                    <a:gd name="connsiteX126" fmla="*/ 2162175 w 2933700"/>
                    <a:gd name="connsiteY126" fmla="*/ 4657725 h 510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933700" h="5105400">
                      <a:moveTo>
                        <a:pt x="2162175" y="4657725"/>
                      </a:moveTo>
                      <a:lnTo>
                        <a:pt x="1981200" y="4638675"/>
                      </a:lnTo>
                      <a:lnTo>
                        <a:pt x="1914525" y="4800600"/>
                      </a:lnTo>
                      <a:lnTo>
                        <a:pt x="1704975" y="4733925"/>
                      </a:lnTo>
                      <a:lnTo>
                        <a:pt x="1504950" y="4781550"/>
                      </a:lnTo>
                      <a:lnTo>
                        <a:pt x="1238250" y="4991100"/>
                      </a:lnTo>
                      <a:lnTo>
                        <a:pt x="1028700" y="5105400"/>
                      </a:lnTo>
                      <a:lnTo>
                        <a:pt x="952500" y="4991100"/>
                      </a:lnTo>
                      <a:lnTo>
                        <a:pt x="952500" y="4572000"/>
                      </a:lnTo>
                      <a:lnTo>
                        <a:pt x="1095375" y="4219575"/>
                      </a:lnTo>
                      <a:lnTo>
                        <a:pt x="1000125" y="3790950"/>
                      </a:lnTo>
                      <a:lnTo>
                        <a:pt x="904875" y="3762375"/>
                      </a:lnTo>
                      <a:lnTo>
                        <a:pt x="876300" y="3667125"/>
                      </a:lnTo>
                      <a:lnTo>
                        <a:pt x="952500" y="3600450"/>
                      </a:lnTo>
                      <a:lnTo>
                        <a:pt x="1114425" y="3562350"/>
                      </a:lnTo>
                      <a:lnTo>
                        <a:pt x="1171575" y="3619500"/>
                      </a:lnTo>
                      <a:lnTo>
                        <a:pt x="1190625" y="3676650"/>
                      </a:lnTo>
                      <a:lnTo>
                        <a:pt x="1190625" y="3676650"/>
                      </a:lnTo>
                      <a:lnTo>
                        <a:pt x="1238250" y="3609975"/>
                      </a:lnTo>
                      <a:lnTo>
                        <a:pt x="1152525" y="3543300"/>
                      </a:lnTo>
                      <a:lnTo>
                        <a:pt x="1085850" y="3409950"/>
                      </a:lnTo>
                      <a:lnTo>
                        <a:pt x="1085850" y="3305175"/>
                      </a:lnTo>
                      <a:lnTo>
                        <a:pt x="1047750" y="3248025"/>
                      </a:lnTo>
                      <a:lnTo>
                        <a:pt x="952500" y="3209925"/>
                      </a:lnTo>
                      <a:lnTo>
                        <a:pt x="933450" y="3133725"/>
                      </a:lnTo>
                      <a:lnTo>
                        <a:pt x="781050" y="3105150"/>
                      </a:lnTo>
                      <a:lnTo>
                        <a:pt x="666750" y="2990850"/>
                      </a:lnTo>
                      <a:lnTo>
                        <a:pt x="609600" y="2981325"/>
                      </a:lnTo>
                      <a:lnTo>
                        <a:pt x="657225" y="3067050"/>
                      </a:lnTo>
                      <a:lnTo>
                        <a:pt x="533400" y="3143250"/>
                      </a:lnTo>
                      <a:lnTo>
                        <a:pt x="419100" y="3086100"/>
                      </a:lnTo>
                      <a:lnTo>
                        <a:pt x="304800" y="3038475"/>
                      </a:lnTo>
                      <a:lnTo>
                        <a:pt x="390525" y="2981325"/>
                      </a:lnTo>
                      <a:lnTo>
                        <a:pt x="228600" y="2943225"/>
                      </a:lnTo>
                      <a:lnTo>
                        <a:pt x="200025" y="2933700"/>
                      </a:lnTo>
                      <a:lnTo>
                        <a:pt x="266700" y="2857500"/>
                      </a:lnTo>
                      <a:lnTo>
                        <a:pt x="333375" y="2695575"/>
                      </a:lnTo>
                      <a:lnTo>
                        <a:pt x="390525" y="2619375"/>
                      </a:lnTo>
                      <a:lnTo>
                        <a:pt x="381000" y="2505075"/>
                      </a:lnTo>
                      <a:lnTo>
                        <a:pt x="514350" y="2247900"/>
                      </a:lnTo>
                      <a:lnTo>
                        <a:pt x="495300" y="2114550"/>
                      </a:lnTo>
                      <a:lnTo>
                        <a:pt x="400050" y="2057400"/>
                      </a:lnTo>
                      <a:lnTo>
                        <a:pt x="219075" y="1990725"/>
                      </a:lnTo>
                      <a:lnTo>
                        <a:pt x="161925" y="2019300"/>
                      </a:lnTo>
                      <a:lnTo>
                        <a:pt x="123825" y="1933575"/>
                      </a:lnTo>
                      <a:lnTo>
                        <a:pt x="0" y="1895475"/>
                      </a:lnTo>
                      <a:lnTo>
                        <a:pt x="47625" y="1790700"/>
                      </a:lnTo>
                      <a:lnTo>
                        <a:pt x="219075" y="1581150"/>
                      </a:lnTo>
                      <a:lnTo>
                        <a:pt x="542925" y="1400175"/>
                      </a:lnTo>
                      <a:lnTo>
                        <a:pt x="666750" y="1314450"/>
                      </a:lnTo>
                      <a:lnTo>
                        <a:pt x="781050" y="1295400"/>
                      </a:lnTo>
                      <a:lnTo>
                        <a:pt x="857250" y="1162050"/>
                      </a:lnTo>
                      <a:lnTo>
                        <a:pt x="1047750" y="981075"/>
                      </a:lnTo>
                      <a:lnTo>
                        <a:pt x="1066800" y="800100"/>
                      </a:lnTo>
                      <a:lnTo>
                        <a:pt x="1238250" y="742950"/>
                      </a:lnTo>
                      <a:lnTo>
                        <a:pt x="1295400" y="771525"/>
                      </a:lnTo>
                      <a:lnTo>
                        <a:pt x="1304925" y="838200"/>
                      </a:lnTo>
                      <a:lnTo>
                        <a:pt x="1304925" y="885825"/>
                      </a:lnTo>
                      <a:lnTo>
                        <a:pt x="1419225" y="914400"/>
                      </a:lnTo>
                      <a:lnTo>
                        <a:pt x="1562100" y="981075"/>
                      </a:lnTo>
                      <a:lnTo>
                        <a:pt x="1714500" y="952500"/>
                      </a:lnTo>
                      <a:lnTo>
                        <a:pt x="1752600" y="981075"/>
                      </a:lnTo>
                      <a:lnTo>
                        <a:pt x="1828800" y="923925"/>
                      </a:lnTo>
                      <a:lnTo>
                        <a:pt x="1847850" y="838200"/>
                      </a:lnTo>
                      <a:lnTo>
                        <a:pt x="1771650" y="742950"/>
                      </a:lnTo>
                      <a:lnTo>
                        <a:pt x="1771650" y="676275"/>
                      </a:lnTo>
                      <a:lnTo>
                        <a:pt x="1714500" y="609600"/>
                      </a:lnTo>
                      <a:lnTo>
                        <a:pt x="1857375" y="590550"/>
                      </a:lnTo>
                      <a:lnTo>
                        <a:pt x="1990725" y="619125"/>
                      </a:lnTo>
                      <a:lnTo>
                        <a:pt x="2085975" y="590550"/>
                      </a:lnTo>
                      <a:lnTo>
                        <a:pt x="2152650" y="609600"/>
                      </a:lnTo>
                      <a:lnTo>
                        <a:pt x="2152650" y="542925"/>
                      </a:lnTo>
                      <a:lnTo>
                        <a:pt x="2257425" y="447675"/>
                      </a:lnTo>
                      <a:lnTo>
                        <a:pt x="2343150" y="342900"/>
                      </a:lnTo>
                      <a:lnTo>
                        <a:pt x="2428875" y="371475"/>
                      </a:lnTo>
                      <a:lnTo>
                        <a:pt x="2457450" y="333375"/>
                      </a:lnTo>
                      <a:lnTo>
                        <a:pt x="2495550" y="342900"/>
                      </a:lnTo>
                      <a:lnTo>
                        <a:pt x="2505075" y="266700"/>
                      </a:lnTo>
                      <a:lnTo>
                        <a:pt x="2514600" y="190500"/>
                      </a:lnTo>
                      <a:lnTo>
                        <a:pt x="2581275" y="0"/>
                      </a:lnTo>
                      <a:lnTo>
                        <a:pt x="2638425" y="0"/>
                      </a:lnTo>
                      <a:lnTo>
                        <a:pt x="2752725" y="38100"/>
                      </a:lnTo>
                      <a:lnTo>
                        <a:pt x="2733675" y="142875"/>
                      </a:lnTo>
                      <a:lnTo>
                        <a:pt x="2800350" y="238125"/>
                      </a:lnTo>
                      <a:lnTo>
                        <a:pt x="2886075" y="266700"/>
                      </a:lnTo>
                      <a:lnTo>
                        <a:pt x="2933700" y="381000"/>
                      </a:lnTo>
                      <a:lnTo>
                        <a:pt x="2924175" y="428625"/>
                      </a:lnTo>
                      <a:lnTo>
                        <a:pt x="2800350" y="409575"/>
                      </a:lnTo>
                      <a:lnTo>
                        <a:pt x="2752725" y="495300"/>
                      </a:lnTo>
                      <a:lnTo>
                        <a:pt x="2638425" y="609600"/>
                      </a:lnTo>
                      <a:lnTo>
                        <a:pt x="2495550" y="809625"/>
                      </a:lnTo>
                      <a:lnTo>
                        <a:pt x="2466975" y="914400"/>
                      </a:lnTo>
                      <a:lnTo>
                        <a:pt x="2524125" y="981075"/>
                      </a:lnTo>
                      <a:lnTo>
                        <a:pt x="2514600" y="1066800"/>
                      </a:lnTo>
                      <a:lnTo>
                        <a:pt x="2466975" y="1133475"/>
                      </a:lnTo>
                      <a:lnTo>
                        <a:pt x="2505075" y="1238250"/>
                      </a:lnTo>
                      <a:lnTo>
                        <a:pt x="2438400" y="1352550"/>
                      </a:lnTo>
                      <a:lnTo>
                        <a:pt x="2266950" y="1419225"/>
                      </a:lnTo>
                      <a:lnTo>
                        <a:pt x="2219325" y="1543050"/>
                      </a:lnTo>
                      <a:lnTo>
                        <a:pt x="2009775" y="1647825"/>
                      </a:lnTo>
                      <a:lnTo>
                        <a:pt x="2019300" y="1733550"/>
                      </a:lnTo>
                      <a:lnTo>
                        <a:pt x="1790700" y="1800225"/>
                      </a:lnTo>
                      <a:lnTo>
                        <a:pt x="1676400" y="1781175"/>
                      </a:lnTo>
                      <a:lnTo>
                        <a:pt x="1619250" y="1895475"/>
                      </a:lnTo>
                      <a:lnTo>
                        <a:pt x="1504950" y="1981200"/>
                      </a:lnTo>
                      <a:lnTo>
                        <a:pt x="1485900" y="2066925"/>
                      </a:lnTo>
                      <a:lnTo>
                        <a:pt x="1524000" y="2143125"/>
                      </a:lnTo>
                      <a:lnTo>
                        <a:pt x="1447800" y="2247900"/>
                      </a:lnTo>
                      <a:lnTo>
                        <a:pt x="1552575" y="2333625"/>
                      </a:lnTo>
                      <a:lnTo>
                        <a:pt x="1600200" y="2352675"/>
                      </a:lnTo>
                      <a:lnTo>
                        <a:pt x="1638300" y="2447925"/>
                      </a:lnTo>
                      <a:lnTo>
                        <a:pt x="1885950" y="2600325"/>
                      </a:lnTo>
                      <a:lnTo>
                        <a:pt x="1943100" y="2828925"/>
                      </a:lnTo>
                      <a:lnTo>
                        <a:pt x="2105025" y="3086100"/>
                      </a:lnTo>
                      <a:lnTo>
                        <a:pt x="2228850" y="3257550"/>
                      </a:lnTo>
                      <a:lnTo>
                        <a:pt x="2314575" y="3409950"/>
                      </a:lnTo>
                      <a:lnTo>
                        <a:pt x="2371725" y="3581400"/>
                      </a:lnTo>
                      <a:lnTo>
                        <a:pt x="2390775" y="3810000"/>
                      </a:lnTo>
                      <a:lnTo>
                        <a:pt x="2352675" y="4038600"/>
                      </a:lnTo>
                      <a:lnTo>
                        <a:pt x="2352675" y="4143375"/>
                      </a:lnTo>
                      <a:lnTo>
                        <a:pt x="2381250" y="4152900"/>
                      </a:lnTo>
                      <a:lnTo>
                        <a:pt x="2409825" y="4114800"/>
                      </a:lnTo>
                      <a:lnTo>
                        <a:pt x="2466975" y="4124325"/>
                      </a:lnTo>
                      <a:lnTo>
                        <a:pt x="2381250" y="4229100"/>
                      </a:lnTo>
                      <a:lnTo>
                        <a:pt x="2362200" y="4438650"/>
                      </a:lnTo>
                      <a:lnTo>
                        <a:pt x="2228850" y="4657725"/>
                      </a:lnTo>
                      <a:lnTo>
                        <a:pt x="2162175" y="46577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10" name="그룹 109">
                  <a:extLst>
                    <a:ext uri="{FF2B5EF4-FFF2-40B4-BE49-F238E27FC236}">
                      <a16:creationId xmlns:a16="http://schemas.microsoft.com/office/drawing/2014/main" id="{10D53572-AFF6-4D65-A5BB-68F075A0A53A}"/>
                    </a:ext>
                  </a:extLst>
                </p:cNvPr>
                <p:cNvGrpSpPr/>
                <p:nvPr/>
              </p:nvGrpSpPr>
              <p:grpSpPr>
                <a:xfrm>
                  <a:off x="5433237" y="3253563"/>
                  <a:ext cx="3827721" cy="2519916"/>
                  <a:chOff x="5433237" y="3253563"/>
                  <a:chExt cx="3827721" cy="2519916"/>
                </a:xfrm>
                <a:grpFill/>
              </p:grpSpPr>
              <p:sp>
                <p:nvSpPr>
                  <p:cNvPr id="111" name="자유형: 도형 110">
                    <a:extLst>
                      <a:ext uri="{FF2B5EF4-FFF2-40B4-BE49-F238E27FC236}">
                        <a16:creationId xmlns:a16="http://schemas.microsoft.com/office/drawing/2014/main" id="{5D8B752D-11FC-4B9E-8B04-F0B4F0CE74E2}"/>
                      </a:ext>
                    </a:extLst>
                  </p:cNvPr>
                  <p:cNvSpPr/>
                  <p:nvPr/>
                </p:nvSpPr>
                <p:spPr>
                  <a:xfrm>
                    <a:off x="5433237" y="3253563"/>
                    <a:ext cx="3827721" cy="2519916"/>
                  </a:xfrm>
                  <a:custGeom>
                    <a:avLst/>
                    <a:gdLst>
                      <a:gd name="connsiteX0" fmla="*/ 595423 w 3827721"/>
                      <a:gd name="connsiteY0" fmla="*/ 2009553 h 2519916"/>
                      <a:gd name="connsiteX1" fmla="*/ 606056 w 3827721"/>
                      <a:gd name="connsiteY1" fmla="*/ 1786270 h 2519916"/>
                      <a:gd name="connsiteX2" fmla="*/ 744279 w 3827721"/>
                      <a:gd name="connsiteY2" fmla="*/ 1754372 h 2519916"/>
                      <a:gd name="connsiteX3" fmla="*/ 988828 w 3827721"/>
                      <a:gd name="connsiteY3" fmla="*/ 1562986 h 2519916"/>
                      <a:gd name="connsiteX4" fmla="*/ 1222744 w 3827721"/>
                      <a:gd name="connsiteY4" fmla="*/ 1382232 h 2519916"/>
                      <a:gd name="connsiteX5" fmla="*/ 1414130 w 3827721"/>
                      <a:gd name="connsiteY5" fmla="*/ 1222744 h 2519916"/>
                      <a:gd name="connsiteX6" fmla="*/ 1499191 w 3827721"/>
                      <a:gd name="connsiteY6" fmla="*/ 1116418 h 2519916"/>
                      <a:gd name="connsiteX7" fmla="*/ 1701210 w 3827721"/>
                      <a:gd name="connsiteY7" fmla="*/ 1095153 h 2519916"/>
                      <a:gd name="connsiteX8" fmla="*/ 1679944 w 3827721"/>
                      <a:gd name="connsiteY8" fmla="*/ 1190846 h 2519916"/>
                      <a:gd name="connsiteX9" fmla="*/ 1892596 w 3827721"/>
                      <a:gd name="connsiteY9" fmla="*/ 1148316 h 2519916"/>
                      <a:gd name="connsiteX10" fmla="*/ 2243470 w 3827721"/>
                      <a:gd name="connsiteY10" fmla="*/ 1041990 h 2519916"/>
                      <a:gd name="connsiteX11" fmla="*/ 2573079 w 3827721"/>
                      <a:gd name="connsiteY11" fmla="*/ 1031358 h 2519916"/>
                      <a:gd name="connsiteX12" fmla="*/ 2604977 w 3827721"/>
                      <a:gd name="connsiteY12" fmla="*/ 1063256 h 2519916"/>
                      <a:gd name="connsiteX13" fmla="*/ 2690037 w 3827721"/>
                      <a:gd name="connsiteY13" fmla="*/ 1116418 h 2519916"/>
                      <a:gd name="connsiteX14" fmla="*/ 2828261 w 3827721"/>
                      <a:gd name="connsiteY14" fmla="*/ 1116418 h 2519916"/>
                      <a:gd name="connsiteX15" fmla="*/ 2955851 w 3827721"/>
                      <a:gd name="connsiteY15" fmla="*/ 1010093 h 2519916"/>
                      <a:gd name="connsiteX16" fmla="*/ 2913321 w 3827721"/>
                      <a:gd name="connsiteY16" fmla="*/ 839972 h 2519916"/>
                      <a:gd name="connsiteX17" fmla="*/ 3083442 w 3827721"/>
                      <a:gd name="connsiteY17" fmla="*/ 648586 h 2519916"/>
                      <a:gd name="connsiteX18" fmla="*/ 3242930 w 3827721"/>
                      <a:gd name="connsiteY18" fmla="*/ 404037 h 2519916"/>
                      <a:gd name="connsiteX19" fmla="*/ 3242930 w 3827721"/>
                      <a:gd name="connsiteY19" fmla="*/ 212651 h 2519916"/>
                      <a:gd name="connsiteX20" fmla="*/ 3327991 w 3827721"/>
                      <a:gd name="connsiteY20" fmla="*/ 21265 h 2519916"/>
                      <a:gd name="connsiteX21" fmla="*/ 3519377 w 3827721"/>
                      <a:gd name="connsiteY21" fmla="*/ 0 h 2519916"/>
                      <a:gd name="connsiteX22" fmla="*/ 3423684 w 3827721"/>
                      <a:gd name="connsiteY22" fmla="*/ 138223 h 2519916"/>
                      <a:gd name="connsiteX23" fmla="*/ 3349256 w 3827721"/>
                      <a:gd name="connsiteY23" fmla="*/ 159488 h 2519916"/>
                      <a:gd name="connsiteX24" fmla="*/ 3381154 w 3827721"/>
                      <a:gd name="connsiteY24" fmla="*/ 255181 h 2519916"/>
                      <a:gd name="connsiteX25" fmla="*/ 3413051 w 3827721"/>
                      <a:gd name="connsiteY25" fmla="*/ 255181 h 2519916"/>
                      <a:gd name="connsiteX26" fmla="*/ 3381154 w 3827721"/>
                      <a:gd name="connsiteY26" fmla="*/ 318977 h 2519916"/>
                      <a:gd name="connsiteX27" fmla="*/ 3381154 w 3827721"/>
                      <a:gd name="connsiteY27" fmla="*/ 361507 h 2519916"/>
                      <a:gd name="connsiteX28" fmla="*/ 3487479 w 3827721"/>
                      <a:gd name="connsiteY28" fmla="*/ 404037 h 2519916"/>
                      <a:gd name="connsiteX29" fmla="*/ 3561907 w 3827721"/>
                      <a:gd name="connsiteY29" fmla="*/ 361507 h 2519916"/>
                      <a:gd name="connsiteX30" fmla="*/ 3689498 w 3827721"/>
                      <a:gd name="connsiteY30" fmla="*/ 287079 h 2519916"/>
                      <a:gd name="connsiteX31" fmla="*/ 3827721 w 3827721"/>
                      <a:gd name="connsiteY31" fmla="*/ 223284 h 2519916"/>
                      <a:gd name="connsiteX32" fmla="*/ 3827721 w 3827721"/>
                      <a:gd name="connsiteY32" fmla="*/ 1626781 h 2519916"/>
                      <a:gd name="connsiteX33" fmla="*/ 3700130 w 3827721"/>
                      <a:gd name="connsiteY33" fmla="*/ 1626781 h 2519916"/>
                      <a:gd name="connsiteX34" fmla="*/ 3615070 w 3827721"/>
                      <a:gd name="connsiteY34" fmla="*/ 1594884 h 2519916"/>
                      <a:gd name="connsiteX35" fmla="*/ 3561907 w 3827721"/>
                      <a:gd name="connsiteY35" fmla="*/ 1584251 h 2519916"/>
                      <a:gd name="connsiteX36" fmla="*/ 3423684 w 3827721"/>
                      <a:gd name="connsiteY36" fmla="*/ 1690577 h 2519916"/>
                      <a:gd name="connsiteX37" fmla="*/ 3508744 w 3827721"/>
                      <a:gd name="connsiteY37" fmla="*/ 1562986 h 2519916"/>
                      <a:gd name="connsiteX38" fmla="*/ 3508744 w 3827721"/>
                      <a:gd name="connsiteY38" fmla="*/ 1562986 h 2519916"/>
                      <a:gd name="connsiteX39" fmla="*/ 3338623 w 3827721"/>
                      <a:gd name="connsiteY39" fmla="*/ 1562986 h 2519916"/>
                      <a:gd name="connsiteX40" fmla="*/ 3349256 w 3827721"/>
                      <a:gd name="connsiteY40" fmla="*/ 1626781 h 2519916"/>
                      <a:gd name="connsiteX41" fmla="*/ 3285461 w 3827721"/>
                      <a:gd name="connsiteY41" fmla="*/ 1446028 h 2519916"/>
                      <a:gd name="connsiteX42" fmla="*/ 3327991 w 3827721"/>
                      <a:gd name="connsiteY42" fmla="*/ 1360967 h 2519916"/>
                      <a:gd name="connsiteX43" fmla="*/ 3253563 w 3827721"/>
                      <a:gd name="connsiteY43" fmla="*/ 1371600 h 2519916"/>
                      <a:gd name="connsiteX44" fmla="*/ 3157870 w 3827721"/>
                      <a:gd name="connsiteY44" fmla="*/ 1552353 h 2519916"/>
                      <a:gd name="connsiteX45" fmla="*/ 3221665 w 3827721"/>
                      <a:gd name="connsiteY45" fmla="*/ 1669311 h 2519916"/>
                      <a:gd name="connsiteX46" fmla="*/ 3338623 w 3827721"/>
                      <a:gd name="connsiteY46" fmla="*/ 1690577 h 2519916"/>
                      <a:gd name="connsiteX47" fmla="*/ 3338623 w 3827721"/>
                      <a:gd name="connsiteY47" fmla="*/ 1807535 h 2519916"/>
                      <a:gd name="connsiteX48" fmla="*/ 3253563 w 3827721"/>
                      <a:gd name="connsiteY48" fmla="*/ 1818167 h 2519916"/>
                      <a:gd name="connsiteX49" fmla="*/ 3157870 w 3827721"/>
                      <a:gd name="connsiteY49" fmla="*/ 1818167 h 2519916"/>
                      <a:gd name="connsiteX50" fmla="*/ 3083442 w 3827721"/>
                      <a:gd name="connsiteY50" fmla="*/ 1945758 h 2519916"/>
                      <a:gd name="connsiteX51" fmla="*/ 3030279 w 3827721"/>
                      <a:gd name="connsiteY51" fmla="*/ 1935125 h 2519916"/>
                      <a:gd name="connsiteX52" fmla="*/ 2902689 w 3827721"/>
                      <a:gd name="connsiteY52" fmla="*/ 2211572 h 2519916"/>
                      <a:gd name="connsiteX53" fmla="*/ 2753833 w 3827721"/>
                      <a:gd name="connsiteY53" fmla="*/ 2264735 h 2519916"/>
                      <a:gd name="connsiteX54" fmla="*/ 2626242 w 3827721"/>
                      <a:gd name="connsiteY54" fmla="*/ 2147777 h 2519916"/>
                      <a:gd name="connsiteX55" fmla="*/ 2488019 w 3827721"/>
                      <a:gd name="connsiteY55" fmla="*/ 2062716 h 2519916"/>
                      <a:gd name="connsiteX56" fmla="*/ 2488019 w 3827721"/>
                      <a:gd name="connsiteY56" fmla="*/ 1892595 h 2519916"/>
                      <a:gd name="connsiteX57" fmla="*/ 2541182 w 3827721"/>
                      <a:gd name="connsiteY57" fmla="*/ 1775637 h 2519916"/>
                      <a:gd name="connsiteX58" fmla="*/ 2636875 w 3827721"/>
                      <a:gd name="connsiteY58" fmla="*/ 1711842 h 2519916"/>
                      <a:gd name="connsiteX59" fmla="*/ 2636875 w 3827721"/>
                      <a:gd name="connsiteY59" fmla="*/ 1626781 h 2519916"/>
                      <a:gd name="connsiteX60" fmla="*/ 2466754 w 3827721"/>
                      <a:gd name="connsiteY60" fmla="*/ 1626781 h 2519916"/>
                      <a:gd name="connsiteX61" fmla="*/ 2392326 w 3827721"/>
                      <a:gd name="connsiteY61" fmla="*/ 1605516 h 2519916"/>
                      <a:gd name="connsiteX62" fmla="*/ 2264735 w 3827721"/>
                      <a:gd name="connsiteY62" fmla="*/ 1562986 h 2519916"/>
                      <a:gd name="connsiteX63" fmla="*/ 2062716 w 3827721"/>
                      <a:gd name="connsiteY63" fmla="*/ 1648046 h 2519916"/>
                      <a:gd name="connsiteX64" fmla="*/ 1977656 w 3827721"/>
                      <a:gd name="connsiteY64" fmla="*/ 1733107 h 2519916"/>
                      <a:gd name="connsiteX65" fmla="*/ 1881963 w 3827721"/>
                      <a:gd name="connsiteY65" fmla="*/ 1743739 h 2519916"/>
                      <a:gd name="connsiteX66" fmla="*/ 1881963 w 3827721"/>
                      <a:gd name="connsiteY66" fmla="*/ 1743739 h 2519916"/>
                      <a:gd name="connsiteX67" fmla="*/ 1701210 w 3827721"/>
                      <a:gd name="connsiteY67" fmla="*/ 1743739 h 2519916"/>
                      <a:gd name="connsiteX68" fmla="*/ 1509823 w 3827721"/>
                      <a:gd name="connsiteY68" fmla="*/ 1796902 h 2519916"/>
                      <a:gd name="connsiteX69" fmla="*/ 1350335 w 3827721"/>
                      <a:gd name="connsiteY69" fmla="*/ 1850065 h 2519916"/>
                      <a:gd name="connsiteX70" fmla="*/ 1297172 w 3827721"/>
                      <a:gd name="connsiteY70" fmla="*/ 1786270 h 2519916"/>
                      <a:gd name="connsiteX71" fmla="*/ 1233377 w 3827721"/>
                      <a:gd name="connsiteY71" fmla="*/ 1850065 h 2519916"/>
                      <a:gd name="connsiteX72" fmla="*/ 1190847 w 3827721"/>
                      <a:gd name="connsiteY72" fmla="*/ 2030818 h 2519916"/>
                      <a:gd name="connsiteX73" fmla="*/ 1063256 w 3827721"/>
                      <a:gd name="connsiteY73" fmla="*/ 2073349 h 2519916"/>
                      <a:gd name="connsiteX74" fmla="*/ 1010093 w 3827721"/>
                      <a:gd name="connsiteY74" fmla="*/ 2009553 h 2519916"/>
                      <a:gd name="connsiteX75" fmla="*/ 733647 w 3827721"/>
                      <a:gd name="connsiteY75" fmla="*/ 1988288 h 2519916"/>
                      <a:gd name="connsiteX76" fmla="*/ 648586 w 3827721"/>
                      <a:gd name="connsiteY76" fmla="*/ 2052084 h 2519916"/>
                      <a:gd name="connsiteX77" fmla="*/ 723014 w 3827721"/>
                      <a:gd name="connsiteY77" fmla="*/ 2158409 h 2519916"/>
                      <a:gd name="connsiteX78" fmla="*/ 797442 w 3827721"/>
                      <a:gd name="connsiteY78" fmla="*/ 2190307 h 2519916"/>
                      <a:gd name="connsiteX79" fmla="*/ 914400 w 3827721"/>
                      <a:gd name="connsiteY79" fmla="*/ 2137144 h 2519916"/>
                      <a:gd name="connsiteX80" fmla="*/ 1020726 w 3827721"/>
                      <a:gd name="connsiteY80" fmla="*/ 2190307 h 2519916"/>
                      <a:gd name="connsiteX81" fmla="*/ 988828 w 3827721"/>
                      <a:gd name="connsiteY81" fmla="*/ 2296632 h 2519916"/>
                      <a:gd name="connsiteX82" fmla="*/ 871870 w 3827721"/>
                      <a:gd name="connsiteY82" fmla="*/ 2381693 h 2519916"/>
                      <a:gd name="connsiteX83" fmla="*/ 999461 w 3827721"/>
                      <a:gd name="connsiteY83" fmla="*/ 2402958 h 2519916"/>
                      <a:gd name="connsiteX84" fmla="*/ 1095154 w 3827721"/>
                      <a:gd name="connsiteY84" fmla="*/ 2509284 h 2519916"/>
                      <a:gd name="connsiteX85" fmla="*/ 1073889 w 3827721"/>
                      <a:gd name="connsiteY85" fmla="*/ 2519916 h 2519916"/>
                      <a:gd name="connsiteX86" fmla="*/ 372140 w 3827721"/>
                      <a:gd name="connsiteY86" fmla="*/ 2519916 h 2519916"/>
                      <a:gd name="connsiteX87" fmla="*/ 297712 w 3827721"/>
                      <a:gd name="connsiteY87" fmla="*/ 2413590 h 2519916"/>
                      <a:gd name="connsiteX88" fmla="*/ 244549 w 3827721"/>
                      <a:gd name="connsiteY88" fmla="*/ 2445488 h 2519916"/>
                      <a:gd name="connsiteX89" fmla="*/ 265814 w 3827721"/>
                      <a:gd name="connsiteY89" fmla="*/ 2509284 h 2519916"/>
                      <a:gd name="connsiteX90" fmla="*/ 287079 w 3827721"/>
                      <a:gd name="connsiteY90" fmla="*/ 2519916 h 2519916"/>
                      <a:gd name="connsiteX91" fmla="*/ 10633 w 3827721"/>
                      <a:gd name="connsiteY91" fmla="*/ 2519916 h 2519916"/>
                      <a:gd name="connsiteX92" fmla="*/ 0 w 3827721"/>
                      <a:gd name="connsiteY92" fmla="*/ 2413590 h 2519916"/>
                      <a:gd name="connsiteX93" fmla="*/ 21265 w 3827721"/>
                      <a:gd name="connsiteY93" fmla="*/ 2307265 h 2519916"/>
                      <a:gd name="connsiteX94" fmla="*/ 223284 w 3827721"/>
                      <a:gd name="connsiteY94" fmla="*/ 2190307 h 2519916"/>
                      <a:gd name="connsiteX95" fmla="*/ 372140 w 3827721"/>
                      <a:gd name="connsiteY95" fmla="*/ 2200939 h 2519916"/>
                      <a:gd name="connsiteX96" fmla="*/ 425303 w 3827721"/>
                      <a:gd name="connsiteY96" fmla="*/ 2041451 h 2519916"/>
                      <a:gd name="connsiteX97" fmla="*/ 595423 w 3827721"/>
                      <a:gd name="connsiteY97" fmla="*/ 2009553 h 2519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3827721" h="2519916">
                        <a:moveTo>
                          <a:pt x="595423" y="2009553"/>
                        </a:moveTo>
                        <a:lnTo>
                          <a:pt x="606056" y="1786270"/>
                        </a:lnTo>
                        <a:lnTo>
                          <a:pt x="744279" y="1754372"/>
                        </a:lnTo>
                        <a:lnTo>
                          <a:pt x="988828" y="1562986"/>
                        </a:lnTo>
                        <a:lnTo>
                          <a:pt x="1222744" y="1382232"/>
                        </a:lnTo>
                        <a:lnTo>
                          <a:pt x="1414130" y="1222744"/>
                        </a:lnTo>
                        <a:lnTo>
                          <a:pt x="1499191" y="1116418"/>
                        </a:lnTo>
                        <a:lnTo>
                          <a:pt x="1701210" y="1095153"/>
                        </a:lnTo>
                        <a:lnTo>
                          <a:pt x="1679944" y="1190846"/>
                        </a:lnTo>
                        <a:lnTo>
                          <a:pt x="1892596" y="1148316"/>
                        </a:lnTo>
                        <a:lnTo>
                          <a:pt x="2243470" y="1041990"/>
                        </a:lnTo>
                        <a:lnTo>
                          <a:pt x="2573079" y="1031358"/>
                        </a:lnTo>
                        <a:lnTo>
                          <a:pt x="2604977" y="1063256"/>
                        </a:lnTo>
                        <a:lnTo>
                          <a:pt x="2690037" y="1116418"/>
                        </a:lnTo>
                        <a:lnTo>
                          <a:pt x="2828261" y="1116418"/>
                        </a:lnTo>
                        <a:lnTo>
                          <a:pt x="2955851" y="1010093"/>
                        </a:lnTo>
                        <a:lnTo>
                          <a:pt x="2913321" y="839972"/>
                        </a:lnTo>
                        <a:lnTo>
                          <a:pt x="3083442" y="648586"/>
                        </a:lnTo>
                        <a:lnTo>
                          <a:pt x="3242930" y="404037"/>
                        </a:lnTo>
                        <a:lnTo>
                          <a:pt x="3242930" y="212651"/>
                        </a:lnTo>
                        <a:lnTo>
                          <a:pt x="3327991" y="21265"/>
                        </a:lnTo>
                        <a:lnTo>
                          <a:pt x="3519377" y="0"/>
                        </a:lnTo>
                        <a:lnTo>
                          <a:pt x="3423684" y="138223"/>
                        </a:lnTo>
                        <a:lnTo>
                          <a:pt x="3349256" y="159488"/>
                        </a:lnTo>
                        <a:lnTo>
                          <a:pt x="3381154" y="255181"/>
                        </a:lnTo>
                        <a:lnTo>
                          <a:pt x="3413051" y="255181"/>
                        </a:lnTo>
                        <a:lnTo>
                          <a:pt x="3381154" y="318977"/>
                        </a:lnTo>
                        <a:lnTo>
                          <a:pt x="3381154" y="361507"/>
                        </a:lnTo>
                        <a:lnTo>
                          <a:pt x="3487479" y="404037"/>
                        </a:lnTo>
                        <a:lnTo>
                          <a:pt x="3561907" y="361507"/>
                        </a:lnTo>
                        <a:lnTo>
                          <a:pt x="3689498" y="287079"/>
                        </a:lnTo>
                        <a:lnTo>
                          <a:pt x="3827721" y="223284"/>
                        </a:lnTo>
                        <a:lnTo>
                          <a:pt x="3827721" y="1626781"/>
                        </a:lnTo>
                        <a:lnTo>
                          <a:pt x="3700130" y="1626781"/>
                        </a:lnTo>
                        <a:lnTo>
                          <a:pt x="3615070" y="1594884"/>
                        </a:lnTo>
                        <a:lnTo>
                          <a:pt x="3561907" y="1584251"/>
                        </a:lnTo>
                        <a:lnTo>
                          <a:pt x="3423684" y="1690577"/>
                        </a:lnTo>
                        <a:lnTo>
                          <a:pt x="3508744" y="1562986"/>
                        </a:lnTo>
                        <a:lnTo>
                          <a:pt x="3508744" y="1562986"/>
                        </a:lnTo>
                        <a:lnTo>
                          <a:pt x="3338623" y="1562986"/>
                        </a:lnTo>
                        <a:lnTo>
                          <a:pt x="3349256" y="1626781"/>
                        </a:lnTo>
                        <a:lnTo>
                          <a:pt x="3285461" y="1446028"/>
                        </a:lnTo>
                        <a:lnTo>
                          <a:pt x="3327991" y="1360967"/>
                        </a:lnTo>
                        <a:lnTo>
                          <a:pt x="3253563" y="1371600"/>
                        </a:lnTo>
                        <a:lnTo>
                          <a:pt x="3157870" y="1552353"/>
                        </a:lnTo>
                        <a:lnTo>
                          <a:pt x="3221665" y="1669311"/>
                        </a:lnTo>
                        <a:lnTo>
                          <a:pt x="3338623" y="1690577"/>
                        </a:lnTo>
                        <a:lnTo>
                          <a:pt x="3338623" y="1807535"/>
                        </a:lnTo>
                        <a:lnTo>
                          <a:pt x="3253563" y="1818167"/>
                        </a:lnTo>
                        <a:lnTo>
                          <a:pt x="3157870" y="1818167"/>
                        </a:lnTo>
                        <a:lnTo>
                          <a:pt x="3083442" y="1945758"/>
                        </a:lnTo>
                        <a:lnTo>
                          <a:pt x="3030279" y="1935125"/>
                        </a:lnTo>
                        <a:lnTo>
                          <a:pt x="2902689" y="2211572"/>
                        </a:lnTo>
                        <a:lnTo>
                          <a:pt x="2753833" y="2264735"/>
                        </a:lnTo>
                        <a:lnTo>
                          <a:pt x="2626242" y="2147777"/>
                        </a:lnTo>
                        <a:lnTo>
                          <a:pt x="2488019" y="2062716"/>
                        </a:lnTo>
                        <a:lnTo>
                          <a:pt x="2488019" y="1892595"/>
                        </a:lnTo>
                        <a:lnTo>
                          <a:pt x="2541182" y="1775637"/>
                        </a:lnTo>
                        <a:lnTo>
                          <a:pt x="2636875" y="1711842"/>
                        </a:lnTo>
                        <a:lnTo>
                          <a:pt x="2636875" y="1626781"/>
                        </a:lnTo>
                        <a:lnTo>
                          <a:pt x="2466754" y="1626781"/>
                        </a:lnTo>
                        <a:lnTo>
                          <a:pt x="2392326" y="1605516"/>
                        </a:lnTo>
                        <a:lnTo>
                          <a:pt x="2264735" y="1562986"/>
                        </a:lnTo>
                        <a:lnTo>
                          <a:pt x="2062716" y="1648046"/>
                        </a:lnTo>
                        <a:lnTo>
                          <a:pt x="1977656" y="1733107"/>
                        </a:lnTo>
                        <a:lnTo>
                          <a:pt x="1881963" y="1743739"/>
                        </a:lnTo>
                        <a:lnTo>
                          <a:pt x="1881963" y="1743739"/>
                        </a:lnTo>
                        <a:lnTo>
                          <a:pt x="1701210" y="1743739"/>
                        </a:lnTo>
                        <a:lnTo>
                          <a:pt x="1509823" y="1796902"/>
                        </a:lnTo>
                        <a:lnTo>
                          <a:pt x="1350335" y="1850065"/>
                        </a:lnTo>
                        <a:lnTo>
                          <a:pt x="1297172" y="1786270"/>
                        </a:lnTo>
                        <a:lnTo>
                          <a:pt x="1233377" y="1850065"/>
                        </a:lnTo>
                        <a:lnTo>
                          <a:pt x="1190847" y="2030818"/>
                        </a:lnTo>
                        <a:lnTo>
                          <a:pt x="1063256" y="2073349"/>
                        </a:lnTo>
                        <a:lnTo>
                          <a:pt x="1010093" y="2009553"/>
                        </a:lnTo>
                        <a:lnTo>
                          <a:pt x="733647" y="1988288"/>
                        </a:lnTo>
                        <a:lnTo>
                          <a:pt x="648586" y="2052084"/>
                        </a:lnTo>
                        <a:lnTo>
                          <a:pt x="723014" y="2158409"/>
                        </a:lnTo>
                        <a:lnTo>
                          <a:pt x="797442" y="2190307"/>
                        </a:lnTo>
                        <a:lnTo>
                          <a:pt x="914400" y="2137144"/>
                        </a:lnTo>
                        <a:lnTo>
                          <a:pt x="1020726" y="2190307"/>
                        </a:lnTo>
                        <a:lnTo>
                          <a:pt x="988828" y="2296632"/>
                        </a:lnTo>
                        <a:lnTo>
                          <a:pt x="871870" y="2381693"/>
                        </a:lnTo>
                        <a:lnTo>
                          <a:pt x="999461" y="2402958"/>
                        </a:lnTo>
                        <a:lnTo>
                          <a:pt x="1095154" y="2509284"/>
                        </a:lnTo>
                        <a:lnTo>
                          <a:pt x="1073889" y="2519916"/>
                        </a:lnTo>
                        <a:lnTo>
                          <a:pt x="372140" y="2519916"/>
                        </a:lnTo>
                        <a:lnTo>
                          <a:pt x="297712" y="2413590"/>
                        </a:lnTo>
                        <a:lnTo>
                          <a:pt x="244549" y="2445488"/>
                        </a:lnTo>
                        <a:lnTo>
                          <a:pt x="265814" y="2509284"/>
                        </a:lnTo>
                        <a:lnTo>
                          <a:pt x="287079" y="2519916"/>
                        </a:lnTo>
                        <a:lnTo>
                          <a:pt x="10633" y="2519916"/>
                        </a:lnTo>
                        <a:lnTo>
                          <a:pt x="0" y="2413590"/>
                        </a:lnTo>
                        <a:lnTo>
                          <a:pt x="21265" y="2307265"/>
                        </a:lnTo>
                        <a:lnTo>
                          <a:pt x="223284" y="2190307"/>
                        </a:lnTo>
                        <a:lnTo>
                          <a:pt x="372140" y="2200939"/>
                        </a:lnTo>
                        <a:lnTo>
                          <a:pt x="425303" y="2041451"/>
                        </a:lnTo>
                        <a:lnTo>
                          <a:pt x="595423" y="200955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2" name="자유형: 도형 111">
                    <a:extLst>
                      <a:ext uri="{FF2B5EF4-FFF2-40B4-BE49-F238E27FC236}">
                        <a16:creationId xmlns:a16="http://schemas.microsoft.com/office/drawing/2014/main" id="{D8C2F10F-C7FA-4652-B167-E12CC4806F78}"/>
                      </a:ext>
                    </a:extLst>
                  </p:cNvPr>
                  <p:cNvSpPr/>
                  <p:nvPr/>
                </p:nvSpPr>
                <p:spPr>
                  <a:xfrm>
                    <a:off x="6719777" y="5050465"/>
                    <a:ext cx="1063256" cy="712382"/>
                  </a:xfrm>
                  <a:custGeom>
                    <a:avLst/>
                    <a:gdLst>
                      <a:gd name="connsiteX0" fmla="*/ 978195 w 1063256"/>
                      <a:gd name="connsiteY0" fmla="*/ 191386 h 712382"/>
                      <a:gd name="connsiteX1" fmla="*/ 967563 w 1063256"/>
                      <a:gd name="connsiteY1" fmla="*/ 63795 h 712382"/>
                      <a:gd name="connsiteX2" fmla="*/ 829339 w 1063256"/>
                      <a:gd name="connsiteY2" fmla="*/ 10633 h 712382"/>
                      <a:gd name="connsiteX3" fmla="*/ 680483 w 1063256"/>
                      <a:gd name="connsiteY3" fmla="*/ 0 h 712382"/>
                      <a:gd name="connsiteX4" fmla="*/ 520995 w 1063256"/>
                      <a:gd name="connsiteY4" fmla="*/ 63795 h 712382"/>
                      <a:gd name="connsiteX5" fmla="*/ 510363 w 1063256"/>
                      <a:gd name="connsiteY5" fmla="*/ 191386 h 712382"/>
                      <a:gd name="connsiteX6" fmla="*/ 340242 w 1063256"/>
                      <a:gd name="connsiteY6" fmla="*/ 191386 h 712382"/>
                      <a:gd name="connsiteX7" fmla="*/ 255181 w 1063256"/>
                      <a:gd name="connsiteY7" fmla="*/ 106326 h 712382"/>
                      <a:gd name="connsiteX8" fmla="*/ 63795 w 1063256"/>
                      <a:gd name="connsiteY8" fmla="*/ 308344 h 712382"/>
                      <a:gd name="connsiteX9" fmla="*/ 0 w 1063256"/>
                      <a:gd name="connsiteY9" fmla="*/ 499730 h 712382"/>
                      <a:gd name="connsiteX10" fmla="*/ 31897 w 1063256"/>
                      <a:gd name="connsiteY10" fmla="*/ 680484 h 712382"/>
                      <a:gd name="connsiteX11" fmla="*/ 21265 w 1063256"/>
                      <a:gd name="connsiteY11" fmla="*/ 712382 h 712382"/>
                      <a:gd name="connsiteX12" fmla="*/ 255181 w 1063256"/>
                      <a:gd name="connsiteY12" fmla="*/ 712382 h 712382"/>
                      <a:gd name="connsiteX13" fmla="*/ 393404 w 1063256"/>
                      <a:gd name="connsiteY13" fmla="*/ 595423 h 712382"/>
                      <a:gd name="connsiteX14" fmla="*/ 435935 w 1063256"/>
                      <a:gd name="connsiteY14" fmla="*/ 510363 h 712382"/>
                      <a:gd name="connsiteX15" fmla="*/ 712381 w 1063256"/>
                      <a:gd name="connsiteY15" fmla="*/ 446568 h 712382"/>
                      <a:gd name="connsiteX16" fmla="*/ 808074 w 1063256"/>
                      <a:gd name="connsiteY16" fmla="*/ 574158 h 712382"/>
                      <a:gd name="connsiteX17" fmla="*/ 850604 w 1063256"/>
                      <a:gd name="connsiteY17" fmla="*/ 425302 h 712382"/>
                      <a:gd name="connsiteX18" fmla="*/ 999460 w 1063256"/>
                      <a:gd name="connsiteY18" fmla="*/ 297712 h 712382"/>
                      <a:gd name="connsiteX19" fmla="*/ 1063256 w 1063256"/>
                      <a:gd name="connsiteY19" fmla="*/ 223284 h 712382"/>
                      <a:gd name="connsiteX20" fmla="*/ 978195 w 1063256"/>
                      <a:gd name="connsiteY20" fmla="*/ 191386 h 71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63256" h="712382">
                        <a:moveTo>
                          <a:pt x="978195" y="191386"/>
                        </a:moveTo>
                        <a:lnTo>
                          <a:pt x="967563" y="63795"/>
                        </a:lnTo>
                        <a:lnTo>
                          <a:pt x="829339" y="10633"/>
                        </a:lnTo>
                        <a:lnTo>
                          <a:pt x="680483" y="0"/>
                        </a:lnTo>
                        <a:lnTo>
                          <a:pt x="520995" y="63795"/>
                        </a:lnTo>
                        <a:lnTo>
                          <a:pt x="510363" y="191386"/>
                        </a:lnTo>
                        <a:lnTo>
                          <a:pt x="340242" y="191386"/>
                        </a:lnTo>
                        <a:lnTo>
                          <a:pt x="255181" y="106326"/>
                        </a:lnTo>
                        <a:lnTo>
                          <a:pt x="63795" y="308344"/>
                        </a:lnTo>
                        <a:lnTo>
                          <a:pt x="0" y="499730"/>
                        </a:lnTo>
                        <a:lnTo>
                          <a:pt x="31897" y="680484"/>
                        </a:lnTo>
                        <a:lnTo>
                          <a:pt x="21265" y="712382"/>
                        </a:lnTo>
                        <a:lnTo>
                          <a:pt x="255181" y="712382"/>
                        </a:lnTo>
                        <a:lnTo>
                          <a:pt x="393404" y="595423"/>
                        </a:lnTo>
                        <a:lnTo>
                          <a:pt x="435935" y="510363"/>
                        </a:lnTo>
                        <a:lnTo>
                          <a:pt x="712381" y="446568"/>
                        </a:lnTo>
                        <a:lnTo>
                          <a:pt x="808074" y="574158"/>
                        </a:lnTo>
                        <a:lnTo>
                          <a:pt x="850604" y="425302"/>
                        </a:lnTo>
                        <a:lnTo>
                          <a:pt x="999460" y="297712"/>
                        </a:lnTo>
                        <a:lnTo>
                          <a:pt x="1063256" y="223284"/>
                        </a:lnTo>
                        <a:lnTo>
                          <a:pt x="978195" y="19138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3" name="자유형: 도형 112">
                    <a:extLst>
                      <a:ext uri="{FF2B5EF4-FFF2-40B4-BE49-F238E27FC236}">
                        <a16:creationId xmlns:a16="http://schemas.microsoft.com/office/drawing/2014/main" id="{65EA9983-F199-49A5-82A8-AE4C3ED0611D}"/>
                      </a:ext>
                    </a:extLst>
                  </p:cNvPr>
                  <p:cNvSpPr/>
                  <p:nvPr/>
                </p:nvSpPr>
                <p:spPr>
                  <a:xfrm>
                    <a:off x="7761767" y="4890977"/>
                    <a:ext cx="127591" cy="233916"/>
                  </a:xfrm>
                  <a:custGeom>
                    <a:avLst/>
                    <a:gdLst>
                      <a:gd name="connsiteX0" fmla="*/ 127591 w 127591"/>
                      <a:gd name="connsiteY0" fmla="*/ 0 h 233916"/>
                      <a:gd name="connsiteX1" fmla="*/ 0 w 127591"/>
                      <a:gd name="connsiteY1" fmla="*/ 170121 h 233916"/>
                      <a:gd name="connsiteX2" fmla="*/ 0 w 127591"/>
                      <a:gd name="connsiteY2" fmla="*/ 212651 h 233916"/>
                      <a:gd name="connsiteX3" fmla="*/ 85061 w 127591"/>
                      <a:gd name="connsiteY3" fmla="*/ 233916 h 233916"/>
                      <a:gd name="connsiteX4" fmla="*/ 95693 w 127591"/>
                      <a:gd name="connsiteY4" fmla="*/ 148856 h 233916"/>
                      <a:gd name="connsiteX5" fmla="*/ 95693 w 127591"/>
                      <a:gd name="connsiteY5" fmla="*/ 148856 h 233916"/>
                      <a:gd name="connsiteX6" fmla="*/ 127591 w 127591"/>
                      <a:gd name="connsiteY6" fmla="*/ 0 h 233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91" h="233916">
                        <a:moveTo>
                          <a:pt x="127591" y="0"/>
                        </a:moveTo>
                        <a:lnTo>
                          <a:pt x="0" y="170121"/>
                        </a:lnTo>
                        <a:lnTo>
                          <a:pt x="0" y="212651"/>
                        </a:lnTo>
                        <a:lnTo>
                          <a:pt x="85061" y="233916"/>
                        </a:lnTo>
                        <a:lnTo>
                          <a:pt x="95693" y="148856"/>
                        </a:lnTo>
                        <a:lnTo>
                          <a:pt x="95693" y="148856"/>
                        </a:lnTo>
                        <a:lnTo>
                          <a:pt x="127591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EDDC1107-4AF1-46E4-80D4-1B88583CE7F2}"/>
                </a:ext>
              </a:extLst>
            </p:cNvPr>
            <p:cNvSpPr/>
            <p:nvPr/>
          </p:nvSpPr>
          <p:spPr>
            <a:xfrm>
              <a:off x="5211027" y="3280115"/>
              <a:ext cx="76200" cy="60325"/>
            </a:xfrm>
            <a:custGeom>
              <a:avLst/>
              <a:gdLst>
                <a:gd name="connsiteX0" fmla="*/ 0 w 76200"/>
                <a:gd name="connsiteY0" fmla="*/ 6350 h 60325"/>
                <a:gd name="connsiteX1" fmla="*/ 9525 w 76200"/>
                <a:gd name="connsiteY1" fmla="*/ 60325 h 60325"/>
                <a:gd name="connsiteX2" fmla="*/ 76200 w 76200"/>
                <a:gd name="connsiteY2" fmla="*/ 31750 h 60325"/>
                <a:gd name="connsiteX3" fmla="*/ 50800 w 76200"/>
                <a:gd name="connsiteY3" fmla="*/ 0 h 60325"/>
                <a:gd name="connsiteX4" fmla="*/ 0 w 76200"/>
                <a:gd name="connsiteY4" fmla="*/ 635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60325">
                  <a:moveTo>
                    <a:pt x="0" y="6350"/>
                  </a:moveTo>
                  <a:lnTo>
                    <a:pt x="9525" y="60325"/>
                  </a:lnTo>
                  <a:lnTo>
                    <a:pt x="76200" y="31750"/>
                  </a:lnTo>
                  <a:lnTo>
                    <a:pt x="50800" y="0"/>
                  </a:lnTo>
                  <a:lnTo>
                    <a:pt x="0" y="635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C218A96F-B9BA-455D-A6F7-485A8D3791A4}"/>
                </a:ext>
              </a:extLst>
            </p:cNvPr>
            <p:cNvSpPr/>
            <p:nvPr/>
          </p:nvSpPr>
          <p:spPr>
            <a:xfrm>
              <a:off x="5364088" y="3219322"/>
              <a:ext cx="44450" cy="50800"/>
            </a:xfrm>
            <a:custGeom>
              <a:avLst/>
              <a:gdLst>
                <a:gd name="connsiteX0" fmla="*/ 28575 w 44450"/>
                <a:gd name="connsiteY0" fmla="*/ 0 h 50800"/>
                <a:gd name="connsiteX1" fmla="*/ 0 w 44450"/>
                <a:gd name="connsiteY1" fmla="*/ 50800 h 50800"/>
                <a:gd name="connsiteX2" fmla="*/ 44450 w 44450"/>
                <a:gd name="connsiteY2" fmla="*/ 50800 h 50800"/>
                <a:gd name="connsiteX3" fmla="*/ 28575 w 44450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50800">
                  <a:moveTo>
                    <a:pt x="28575" y="0"/>
                  </a:moveTo>
                  <a:lnTo>
                    <a:pt x="0" y="50800"/>
                  </a:lnTo>
                  <a:lnTo>
                    <a:pt x="44450" y="50800"/>
                  </a:lnTo>
                  <a:lnTo>
                    <a:pt x="28575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2" name="타원 131">
            <a:extLst>
              <a:ext uri="{FF2B5EF4-FFF2-40B4-BE49-F238E27FC236}">
                <a16:creationId xmlns:a16="http://schemas.microsoft.com/office/drawing/2014/main" id="{1ECA8A39-8803-4F50-8C47-E023420579CC}"/>
              </a:ext>
            </a:extLst>
          </p:cNvPr>
          <p:cNvSpPr/>
          <p:nvPr/>
        </p:nvSpPr>
        <p:spPr>
          <a:xfrm>
            <a:off x="4797619" y="2979058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타원 132">
            <a:extLst>
              <a:ext uri="{FF2B5EF4-FFF2-40B4-BE49-F238E27FC236}">
                <a16:creationId xmlns:a16="http://schemas.microsoft.com/office/drawing/2014/main" id="{4D56CE95-0D34-4305-92E1-E67D9E4C8F41}"/>
              </a:ext>
            </a:extLst>
          </p:cNvPr>
          <p:cNvSpPr/>
          <p:nvPr/>
        </p:nvSpPr>
        <p:spPr>
          <a:xfrm>
            <a:off x="4305726" y="325934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>
            <a:extLst>
              <a:ext uri="{FF2B5EF4-FFF2-40B4-BE49-F238E27FC236}">
                <a16:creationId xmlns:a16="http://schemas.microsoft.com/office/drawing/2014/main" id="{3CAD5A29-ACC0-449A-9895-A70B5DCDD726}"/>
              </a:ext>
            </a:extLst>
          </p:cNvPr>
          <p:cNvSpPr/>
          <p:nvPr/>
        </p:nvSpPr>
        <p:spPr>
          <a:xfrm>
            <a:off x="4324776" y="308789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타원 134">
            <a:extLst>
              <a:ext uri="{FF2B5EF4-FFF2-40B4-BE49-F238E27FC236}">
                <a16:creationId xmlns:a16="http://schemas.microsoft.com/office/drawing/2014/main" id="{54C68EF6-82BC-4497-9DC2-BF0EC28F716F}"/>
              </a:ext>
            </a:extLst>
          </p:cNvPr>
          <p:cNvSpPr/>
          <p:nvPr/>
        </p:nvSpPr>
        <p:spPr>
          <a:xfrm>
            <a:off x="4119988" y="2759282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타원 135">
            <a:extLst>
              <a:ext uri="{FF2B5EF4-FFF2-40B4-BE49-F238E27FC236}">
                <a16:creationId xmlns:a16="http://schemas.microsoft.com/office/drawing/2014/main" id="{45E63901-52E3-4980-B28E-70335CE9D78C}"/>
              </a:ext>
            </a:extLst>
          </p:cNvPr>
          <p:cNvSpPr/>
          <p:nvPr/>
        </p:nvSpPr>
        <p:spPr>
          <a:xfrm>
            <a:off x="3892063" y="2492465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타원 136">
            <a:extLst>
              <a:ext uri="{FF2B5EF4-FFF2-40B4-BE49-F238E27FC236}">
                <a16:creationId xmlns:a16="http://schemas.microsoft.com/office/drawing/2014/main" id="{B7FC595A-EA54-4EBC-B0A6-CD7153917415}"/>
              </a:ext>
            </a:extLst>
          </p:cNvPr>
          <p:cNvSpPr/>
          <p:nvPr/>
        </p:nvSpPr>
        <p:spPr>
          <a:xfrm>
            <a:off x="3770423" y="2677634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타원 137">
            <a:extLst>
              <a:ext uri="{FF2B5EF4-FFF2-40B4-BE49-F238E27FC236}">
                <a16:creationId xmlns:a16="http://schemas.microsoft.com/office/drawing/2014/main" id="{D3C0EDB1-4D4D-43FB-A981-FD1E85492972}"/>
              </a:ext>
            </a:extLst>
          </p:cNvPr>
          <p:cNvSpPr/>
          <p:nvPr/>
        </p:nvSpPr>
        <p:spPr>
          <a:xfrm>
            <a:off x="3554692" y="274186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C9E6C435-F704-4982-A344-4F9357580EE8}"/>
              </a:ext>
            </a:extLst>
          </p:cNvPr>
          <p:cNvSpPr/>
          <p:nvPr/>
        </p:nvSpPr>
        <p:spPr>
          <a:xfrm>
            <a:off x="2872213" y="315457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타원 142">
            <a:extLst>
              <a:ext uri="{FF2B5EF4-FFF2-40B4-BE49-F238E27FC236}">
                <a16:creationId xmlns:a16="http://schemas.microsoft.com/office/drawing/2014/main" id="{D87F5662-BC96-4C67-9792-592E8FF1E4E6}"/>
              </a:ext>
            </a:extLst>
          </p:cNvPr>
          <p:cNvSpPr/>
          <p:nvPr/>
        </p:nvSpPr>
        <p:spPr>
          <a:xfrm>
            <a:off x="3239509" y="240784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7939DF12-B0CB-4023-B35F-0D4266E94BCB}"/>
              </a:ext>
            </a:extLst>
          </p:cNvPr>
          <p:cNvSpPr/>
          <p:nvPr/>
        </p:nvSpPr>
        <p:spPr>
          <a:xfrm>
            <a:off x="3135735" y="3680579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76A0E695-1262-4FFA-ABD4-CDB186EBEED3}"/>
              </a:ext>
            </a:extLst>
          </p:cNvPr>
          <p:cNvSpPr/>
          <p:nvPr/>
        </p:nvSpPr>
        <p:spPr>
          <a:xfrm>
            <a:off x="3315125" y="380773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B891DD8-D39E-4D30-A271-3EAAAC94AC00}"/>
              </a:ext>
            </a:extLst>
          </p:cNvPr>
          <p:cNvSpPr txBox="1"/>
          <p:nvPr/>
        </p:nvSpPr>
        <p:spPr>
          <a:xfrm>
            <a:off x="4564961" y="4191098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아산</a:t>
            </a:r>
            <a:endParaRPr lang="en-US" altLang="ko-KR" sz="9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B0BEF4E-9FE3-4F33-848D-E78062775CBA}"/>
              </a:ext>
            </a:extLst>
          </p:cNvPr>
          <p:cNvSpPr txBox="1"/>
          <p:nvPr/>
        </p:nvSpPr>
        <p:spPr>
          <a:xfrm>
            <a:off x="4354088" y="364507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인천</a:t>
            </a:r>
            <a:endParaRPr lang="en-US" altLang="ko-KR" sz="9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F53EDB-FC51-490A-A293-3A2AACE9A8CD}"/>
              </a:ext>
            </a:extLst>
          </p:cNvPr>
          <p:cNvSpPr txBox="1"/>
          <p:nvPr/>
        </p:nvSpPr>
        <p:spPr>
          <a:xfrm>
            <a:off x="3987888" y="299050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평양</a:t>
            </a:r>
            <a:endParaRPr lang="en-US" altLang="ko-KR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CBE0CBA6-6D34-440B-969B-7776B786FDFC}"/>
              </a:ext>
            </a:extLst>
          </p:cNvPr>
          <p:cNvSpPr txBox="1"/>
          <p:nvPr/>
        </p:nvSpPr>
        <p:spPr>
          <a:xfrm>
            <a:off x="2561570" y="312338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여순</a:t>
            </a:r>
            <a:endParaRPr lang="en-US" altLang="ko-KR" sz="9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551256A-4F47-44C1-858D-22BD0E45840C}"/>
              </a:ext>
            </a:extLst>
          </p:cNvPr>
          <p:cNvSpPr txBox="1"/>
          <p:nvPr/>
        </p:nvSpPr>
        <p:spPr>
          <a:xfrm>
            <a:off x="2822309" y="371312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위해</a:t>
            </a:r>
            <a:endParaRPr lang="en-US" altLang="ko-KR" sz="9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AD57B22-DA61-4BCE-B761-F1FB5C515B37}"/>
              </a:ext>
            </a:extLst>
          </p:cNvPr>
          <p:cNvSpPr txBox="1"/>
          <p:nvPr/>
        </p:nvSpPr>
        <p:spPr>
          <a:xfrm>
            <a:off x="3159826" y="3833958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영성</a:t>
            </a:r>
            <a:endParaRPr lang="en-US" altLang="ko-KR" sz="900" dirty="0"/>
          </a:p>
        </p:txBody>
      </p:sp>
      <p:sp>
        <p:nvSpPr>
          <p:cNvPr id="172" name="타원 171">
            <a:extLst>
              <a:ext uri="{FF2B5EF4-FFF2-40B4-BE49-F238E27FC236}">
                <a16:creationId xmlns:a16="http://schemas.microsoft.com/office/drawing/2014/main" id="{569EB74F-1BCC-4256-B500-161D5BC5C154}"/>
              </a:ext>
            </a:extLst>
          </p:cNvPr>
          <p:cNvSpPr/>
          <p:nvPr/>
        </p:nvSpPr>
        <p:spPr>
          <a:xfrm>
            <a:off x="3944513" y="2685206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0832EB0-A9E2-4A13-BFAC-C0E1E8803815}"/>
              </a:ext>
            </a:extLst>
          </p:cNvPr>
          <p:cNvSpPr txBox="1"/>
          <p:nvPr/>
        </p:nvSpPr>
        <p:spPr>
          <a:xfrm>
            <a:off x="3704490" y="229600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단동</a:t>
            </a:r>
            <a:endParaRPr lang="en-US" altLang="ko-KR" sz="9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61D6535-3826-4AA1-AEBB-A771C3B1D600}"/>
              </a:ext>
            </a:extLst>
          </p:cNvPr>
          <p:cNvSpPr txBox="1"/>
          <p:nvPr/>
        </p:nvSpPr>
        <p:spPr>
          <a:xfrm>
            <a:off x="3870698" y="2486323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신의주</a:t>
            </a:r>
            <a:endParaRPr lang="en-US" altLang="ko-KR" sz="9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4E2F201-90B7-4803-A6EB-D2D1A49E503D}"/>
              </a:ext>
            </a:extLst>
          </p:cNvPr>
          <p:cNvSpPr txBox="1"/>
          <p:nvPr/>
        </p:nvSpPr>
        <p:spPr>
          <a:xfrm>
            <a:off x="3380896" y="274822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고산</a:t>
            </a:r>
            <a:endParaRPr lang="en-US" altLang="ko-KR" sz="9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902B507-7984-4371-A0F5-7F195E220A6E}"/>
              </a:ext>
            </a:extLst>
          </p:cNvPr>
          <p:cNvSpPr txBox="1"/>
          <p:nvPr/>
        </p:nvSpPr>
        <p:spPr>
          <a:xfrm>
            <a:off x="3013729" y="2203621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영구</a:t>
            </a:r>
            <a:endParaRPr lang="en-US" altLang="ko-KR" sz="900" dirty="0"/>
          </a:p>
        </p:txBody>
      </p: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53A1CCC6-45F9-4043-BB40-B4DD06D87E1F}"/>
              </a:ext>
            </a:extLst>
          </p:cNvPr>
          <p:cNvGrpSpPr/>
          <p:nvPr/>
        </p:nvGrpSpPr>
        <p:grpSpPr>
          <a:xfrm>
            <a:off x="778906" y="815183"/>
            <a:ext cx="7680189" cy="4799713"/>
            <a:chOff x="-3155994" y="845294"/>
            <a:chExt cx="7652754" cy="4512689"/>
          </a:xfrm>
        </p:grpSpPr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05014DF7-8C03-46EA-AF8E-8E533806F686}"/>
                </a:ext>
              </a:extLst>
            </p:cNvPr>
            <p:cNvSpPr/>
            <p:nvPr/>
          </p:nvSpPr>
          <p:spPr>
            <a:xfrm>
              <a:off x="-3147383" y="1293810"/>
              <a:ext cx="7644143" cy="4064173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313336F7-B2AD-4A92-9B6E-E9AF126C4B4D}"/>
                </a:ext>
              </a:extLst>
            </p:cNvPr>
            <p:cNvSpPr/>
            <p:nvPr/>
          </p:nvSpPr>
          <p:spPr>
            <a:xfrm>
              <a:off x="-3155994" y="845294"/>
              <a:ext cx="7652754" cy="448516"/>
            </a:xfrm>
            <a:prstGeom prst="rect">
              <a:avLst/>
            </a:prstGeom>
            <a:solidFill>
              <a:srgbClr val="AA9E84"/>
            </a:solidFill>
            <a:ln w="6350">
              <a:solidFill>
                <a:srgbClr val="AA9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선전포고 없이 선제공격</a:t>
              </a:r>
            </a:p>
          </p:txBody>
        </p:sp>
      </p:grpSp>
      <p:sp>
        <p:nvSpPr>
          <p:cNvPr id="196" name="타원 195">
            <a:extLst>
              <a:ext uri="{FF2B5EF4-FFF2-40B4-BE49-F238E27FC236}">
                <a16:creationId xmlns:a16="http://schemas.microsoft.com/office/drawing/2014/main" id="{E8C67F81-2E4C-4DE1-B619-E4079EE0F4BD}"/>
              </a:ext>
            </a:extLst>
          </p:cNvPr>
          <p:cNvSpPr/>
          <p:nvPr/>
        </p:nvSpPr>
        <p:spPr>
          <a:xfrm>
            <a:off x="5983936" y="500679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BD1030B-8803-4A4C-900B-21B7EF8B4DB2}"/>
              </a:ext>
            </a:extLst>
          </p:cNvPr>
          <p:cNvGrpSpPr/>
          <p:nvPr/>
        </p:nvGrpSpPr>
        <p:grpSpPr>
          <a:xfrm>
            <a:off x="3857566" y="3857625"/>
            <a:ext cx="2133659" cy="1190625"/>
            <a:chOff x="3857566" y="3857625"/>
            <a:chExt cx="2133659" cy="1190625"/>
          </a:xfrm>
        </p:grpSpPr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205F875D-6649-4FAC-97A6-8837F36FFCD2}"/>
                </a:ext>
              </a:extLst>
            </p:cNvPr>
            <p:cNvSpPr/>
            <p:nvPr/>
          </p:nvSpPr>
          <p:spPr>
            <a:xfrm>
              <a:off x="4086225" y="3857625"/>
              <a:ext cx="1905000" cy="1190625"/>
            </a:xfrm>
            <a:custGeom>
              <a:avLst/>
              <a:gdLst>
                <a:gd name="connsiteX0" fmla="*/ 1847850 w 1847850"/>
                <a:gd name="connsiteY0" fmla="*/ 1171575 h 1190625"/>
                <a:gd name="connsiteX1" fmla="*/ 352425 w 1847850"/>
                <a:gd name="connsiteY1" fmla="*/ 1190625 h 1190625"/>
                <a:gd name="connsiteX2" fmla="*/ 0 w 1847850"/>
                <a:gd name="connsiteY2" fmla="*/ 314325 h 1190625"/>
                <a:gd name="connsiteX3" fmla="*/ 485775 w 1847850"/>
                <a:gd name="connsiteY3" fmla="*/ 0 h 1190625"/>
                <a:gd name="connsiteX0" fmla="*/ 1905000 w 1905000"/>
                <a:gd name="connsiteY0" fmla="*/ 1171575 h 1190625"/>
                <a:gd name="connsiteX1" fmla="*/ 352425 w 1905000"/>
                <a:gd name="connsiteY1" fmla="*/ 1190625 h 1190625"/>
                <a:gd name="connsiteX2" fmla="*/ 0 w 1905000"/>
                <a:gd name="connsiteY2" fmla="*/ 314325 h 1190625"/>
                <a:gd name="connsiteX3" fmla="*/ 485775 w 19050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1190625">
                  <a:moveTo>
                    <a:pt x="1905000" y="1171575"/>
                  </a:moveTo>
                  <a:lnTo>
                    <a:pt x="352425" y="1190625"/>
                  </a:lnTo>
                  <a:lnTo>
                    <a:pt x="0" y="314325"/>
                  </a:lnTo>
                  <a:lnTo>
                    <a:pt x="485775" y="0"/>
                  </a:lnTo>
                </a:path>
              </a:pathLst>
            </a:custGeom>
            <a:noFill/>
            <a:ln>
              <a:solidFill>
                <a:srgbClr val="970303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6" name="그림 205">
              <a:extLst>
                <a:ext uri="{FF2B5EF4-FFF2-40B4-BE49-F238E27FC236}">
                  <a16:creationId xmlns:a16="http://schemas.microsoft.com/office/drawing/2014/main" id="{51EBC587-2AB1-4AF4-B9BA-0BEEC8B7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566" y="3904754"/>
              <a:ext cx="305356" cy="305356"/>
            </a:xfrm>
            <a:prstGeom prst="rect">
              <a:avLst/>
            </a:prstGeom>
          </p:spPr>
        </p:pic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CE253824-DD11-40B5-85D0-62634CAF682E}"/>
              </a:ext>
            </a:extLst>
          </p:cNvPr>
          <p:cNvSpPr txBox="1"/>
          <p:nvPr/>
        </p:nvSpPr>
        <p:spPr>
          <a:xfrm>
            <a:off x="5988135" y="490244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시모노세키</a:t>
            </a:r>
            <a:endParaRPr lang="en-US" altLang="ko-KR" sz="9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16FE81A-C0E4-4CAC-9D10-329C3E9A72F3}"/>
              </a:ext>
            </a:extLst>
          </p:cNvPr>
          <p:cNvGrpSpPr/>
          <p:nvPr/>
        </p:nvGrpSpPr>
        <p:grpSpPr>
          <a:xfrm>
            <a:off x="4781550" y="3690938"/>
            <a:ext cx="1223963" cy="1333499"/>
            <a:chOff x="4781550" y="3690938"/>
            <a:chExt cx="1223963" cy="1333499"/>
          </a:xfrm>
        </p:grpSpPr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DDB96348-9223-44DA-BAA1-D663564ABDCE}"/>
                </a:ext>
              </a:extLst>
            </p:cNvPr>
            <p:cNvSpPr/>
            <p:nvPr/>
          </p:nvSpPr>
          <p:spPr>
            <a:xfrm>
              <a:off x="4781550" y="3690938"/>
              <a:ext cx="1223963" cy="1333499"/>
            </a:xfrm>
            <a:custGeom>
              <a:avLst/>
              <a:gdLst>
                <a:gd name="connsiteX0" fmla="*/ 1176338 w 1176338"/>
                <a:gd name="connsiteY0" fmla="*/ 1328737 h 1328737"/>
                <a:gd name="connsiteX1" fmla="*/ 619125 w 1176338"/>
                <a:gd name="connsiteY1" fmla="*/ 933450 h 1328737"/>
                <a:gd name="connsiteX2" fmla="*/ 481013 w 1176338"/>
                <a:gd name="connsiteY2" fmla="*/ 714375 h 1328737"/>
                <a:gd name="connsiteX3" fmla="*/ 276225 w 1176338"/>
                <a:gd name="connsiteY3" fmla="*/ 371475 h 1328737"/>
                <a:gd name="connsiteX4" fmla="*/ 28575 w 1176338"/>
                <a:gd name="connsiteY4" fmla="*/ 0 h 1328737"/>
                <a:gd name="connsiteX5" fmla="*/ 0 w 1176338"/>
                <a:gd name="connsiteY5" fmla="*/ 438150 h 1328737"/>
                <a:gd name="connsiteX0" fmla="*/ 1223963 w 1223963"/>
                <a:gd name="connsiteY0" fmla="*/ 1333499 h 1333499"/>
                <a:gd name="connsiteX1" fmla="*/ 619125 w 1223963"/>
                <a:gd name="connsiteY1" fmla="*/ 933450 h 1333499"/>
                <a:gd name="connsiteX2" fmla="*/ 481013 w 1223963"/>
                <a:gd name="connsiteY2" fmla="*/ 714375 h 1333499"/>
                <a:gd name="connsiteX3" fmla="*/ 276225 w 1223963"/>
                <a:gd name="connsiteY3" fmla="*/ 371475 h 1333499"/>
                <a:gd name="connsiteX4" fmla="*/ 28575 w 1223963"/>
                <a:gd name="connsiteY4" fmla="*/ 0 h 1333499"/>
                <a:gd name="connsiteX5" fmla="*/ 0 w 1223963"/>
                <a:gd name="connsiteY5" fmla="*/ 438150 h 1333499"/>
                <a:gd name="connsiteX0" fmla="*/ 1223963 w 1223963"/>
                <a:gd name="connsiteY0" fmla="*/ 1304924 h 1304924"/>
                <a:gd name="connsiteX1" fmla="*/ 619125 w 1223963"/>
                <a:gd name="connsiteY1" fmla="*/ 904875 h 1304924"/>
                <a:gd name="connsiteX2" fmla="*/ 481013 w 1223963"/>
                <a:gd name="connsiteY2" fmla="*/ 685800 h 1304924"/>
                <a:gd name="connsiteX3" fmla="*/ 276225 w 1223963"/>
                <a:gd name="connsiteY3" fmla="*/ 342900 h 1304924"/>
                <a:gd name="connsiteX4" fmla="*/ 35719 w 1223963"/>
                <a:gd name="connsiteY4" fmla="*/ 0 h 1304924"/>
                <a:gd name="connsiteX5" fmla="*/ 0 w 1223963"/>
                <a:gd name="connsiteY5" fmla="*/ 409575 h 1304924"/>
                <a:gd name="connsiteX0" fmla="*/ 1223963 w 1223963"/>
                <a:gd name="connsiteY0" fmla="*/ 1333499 h 1333499"/>
                <a:gd name="connsiteX1" fmla="*/ 619125 w 1223963"/>
                <a:gd name="connsiteY1" fmla="*/ 933450 h 1333499"/>
                <a:gd name="connsiteX2" fmla="*/ 481013 w 1223963"/>
                <a:gd name="connsiteY2" fmla="*/ 714375 h 1333499"/>
                <a:gd name="connsiteX3" fmla="*/ 276225 w 1223963"/>
                <a:gd name="connsiteY3" fmla="*/ 371475 h 1333499"/>
                <a:gd name="connsiteX4" fmla="*/ 35719 w 1223963"/>
                <a:gd name="connsiteY4" fmla="*/ 0 h 1333499"/>
                <a:gd name="connsiteX5" fmla="*/ 0 w 1223963"/>
                <a:gd name="connsiteY5" fmla="*/ 438150 h 133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963" h="1333499">
                  <a:moveTo>
                    <a:pt x="1223963" y="1333499"/>
                  </a:moveTo>
                  <a:lnTo>
                    <a:pt x="619125" y="933450"/>
                  </a:lnTo>
                  <a:lnTo>
                    <a:pt x="481013" y="714375"/>
                  </a:lnTo>
                  <a:lnTo>
                    <a:pt x="276225" y="371475"/>
                  </a:lnTo>
                  <a:lnTo>
                    <a:pt x="35719" y="0"/>
                  </a:lnTo>
                  <a:lnTo>
                    <a:pt x="0" y="438150"/>
                  </a:lnTo>
                </a:path>
              </a:pathLst>
            </a:custGeom>
            <a:noFill/>
            <a:ln>
              <a:solidFill>
                <a:srgbClr val="97030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31EA62F-7F42-4BE2-830C-A3100E037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621" y="4576925"/>
              <a:ext cx="272008" cy="272008"/>
            </a:xfrm>
            <a:prstGeom prst="rect">
              <a:avLst/>
            </a:prstGeom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73933A9-6935-4C02-A682-FB816D2BDD7A}"/>
              </a:ext>
            </a:extLst>
          </p:cNvPr>
          <p:cNvGrpSpPr/>
          <p:nvPr/>
        </p:nvGrpSpPr>
        <p:grpSpPr>
          <a:xfrm>
            <a:off x="3200399" y="3550279"/>
            <a:ext cx="1541145" cy="595001"/>
            <a:chOff x="3200399" y="3550279"/>
            <a:chExt cx="1541145" cy="595001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C7050EEB-1810-446D-A50E-FD9E34138A66}"/>
                </a:ext>
              </a:extLst>
            </p:cNvPr>
            <p:cNvGrpSpPr/>
            <p:nvPr/>
          </p:nvGrpSpPr>
          <p:grpSpPr>
            <a:xfrm>
              <a:off x="3200399" y="3550279"/>
              <a:ext cx="1541145" cy="595001"/>
              <a:chOff x="3200399" y="3550279"/>
              <a:chExt cx="1541145" cy="595001"/>
            </a:xfrm>
          </p:grpSpPr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35967724-1B1F-46BD-A03B-B31278D37C08}"/>
                  </a:ext>
                </a:extLst>
              </p:cNvPr>
              <p:cNvSpPr/>
              <p:nvPr/>
            </p:nvSpPr>
            <p:spPr>
              <a:xfrm>
                <a:off x="3200399" y="3715703"/>
                <a:ext cx="1541145" cy="429577"/>
              </a:xfrm>
              <a:custGeom>
                <a:avLst/>
                <a:gdLst>
                  <a:gd name="connsiteX0" fmla="*/ 0 w 1569720"/>
                  <a:gd name="connsiteY0" fmla="*/ 0 h 472440"/>
                  <a:gd name="connsiteX1" fmla="*/ 1455420 w 1569720"/>
                  <a:gd name="connsiteY1" fmla="*/ 281940 h 472440"/>
                  <a:gd name="connsiteX2" fmla="*/ 1569720 w 1569720"/>
                  <a:gd name="connsiteY2" fmla="*/ 472440 h 472440"/>
                  <a:gd name="connsiteX0" fmla="*/ 0 w 1541145"/>
                  <a:gd name="connsiteY0" fmla="*/ 0 h 472440"/>
                  <a:gd name="connsiteX1" fmla="*/ 1455420 w 1541145"/>
                  <a:gd name="connsiteY1" fmla="*/ 281940 h 472440"/>
                  <a:gd name="connsiteX2" fmla="*/ 1541145 w 1541145"/>
                  <a:gd name="connsiteY2" fmla="*/ 472440 h 472440"/>
                  <a:gd name="connsiteX0" fmla="*/ 0 w 1541145"/>
                  <a:gd name="connsiteY0" fmla="*/ 0 h 429577"/>
                  <a:gd name="connsiteX1" fmla="*/ 1455420 w 1541145"/>
                  <a:gd name="connsiteY1" fmla="*/ 239077 h 429577"/>
                  <a:gd name="connsiteX2" fmla="*/ 1541145 w 1541145"/>
                  <a:gd name="connsiteY2" fmla="*/ 429577 h 42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1145" h="429577">
                    <a:moveTo>
                      <a:pt x="0" y="0"/>
                    </a:moveTo>
                    <a:lnTo>
                      <a:pt x="1455420" y="239077"/>
                    </a:lnTo>
                    <a:lnTo>
                      <a:pt x="1541145" y="429577"/>
                    </a:lnTo>
                  </a:path>
                </a:pathLst>
              </a:custGeom>
              <a:noFill/>
              <a:ln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05" name="그림 204">
                <a:extLst>
                  <a:ext uri="{FF2B5EF4-FFF2-40B4-BE49-F238E27FC236}">
                    <a16:creationId xmlns:a16="http://schemas.microsoft.com/office/drawing/2014/main" id="{01F75DF3-920A-4CA0-B986-65ACE1572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83582" y="3550279"/>
                <a:ext cx="313050" cy="313050"/>
              </a:xfrm>
              <a:prstGeom prst="rect">
                <a:avLst/>
              </a:prstGeom>
            </p:spPr>
          </p:pic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23968963-33B7-462F-B02D-38E28CDC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97" y="3627922"/>
              <a:ext cx="282961" cy="282961"/>
            </a:xfrm>
            <a:prstGeom prst="rect">
              <a:avLst/>
            </a:prstGeom>
          </p:spPr>
        </p:pic>
      </p:grpSp>
      <p:sp>
        <p:nvSpPr>
          <p:cNvPr id="119" name="타원 118">
            <a:extLst>
              <a:ext uri="{FF2B5EF4-FFF2-40B4-BE49-F238E27FC236}">
                <a16:creationId xmlns:a16="http://schemas.microsoft.com/office/drawing/2014/main" id="{C8752958-07DF-4E35-9D47-401804BFEF5A}"/>
              </a:ext>
            </a:extLst>
          </p:cNvPr>
          <p:cNvSpPr/>
          <p:nvPr/>
        </p:nvSpPr>
        <p:spPr>
          <a:xfrm>
            <a:off x="4659507" y="3807733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타원 122">
            <a:extLst>
              <a:ext uri="{FF2B5EF4-FFF2-40B4-BE49-F238E27FC236}">
                <a16:creationId xmlns:a16="http://schemas.microsoft.com/office/drawing/2014/main" id="{AAEFDB86-5DC6-430A-B0EA-EA64E028FC03}"/>
              </a:ext>
            </a:extLst>
          </p:cNvPr>
          <p:cNvSpPr/>
          <p:nvPr/>
        </p:nvSpPr>
        <p:spPr>
          <a:xfrm>
            <a:off x="4917007" y="42724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타원 123">
            <a:extLst>
              <a:ext uri="{FF2B5EF4-FFF2-40B4-BE49-F238E27FC236}">
                <a16:creationId xmlns:a16="http://schemas.microsoft.com/office/drawing/2014/main" id="{66E93C05-2441-464C-B56F-C11005674E28}"/>
              </a:ext>
            </a:extLst>
          </p:cNvPr>
          <p:cNvSpPr/>
          <p:nvPr/>
        </p:nvSpPr>
        <p:spPr>
          <a:xfrm>
            <a:off x="4745558" y="4181998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0530BAE-DABC-4BF8-81B5-D4AB0B1AFE9D}"/>
              </a:ext>
            </a:extLst>
          </p:cNvPr>
          <p:cNvSpPr txBox="1"/>
          <p:nvPr/>
        </p:nvSpPr>
        <p:spPr>
          <a:xfrm>
            <a:off x="4739579" y="4295717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대전</a:t>
            </a:r>
            <a:endParaRPr lang="en-US" altLang="ko-KR" sz="9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6F80BFF-2B1C-43EC-91C1-01D7AB1E2B2B}"/>
              </a:ext>
            </a:extLst>
          </p:cNvPr>
          <p:cNvSpPr txBox="1"/>
          <p:nvPr/>
        </p:nvSpPr>
        <p:spPr>
          <a:xfrm>
            <a:off x="4630187" y="3469479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한성</a:t>
            </a:r>
            <a:endParaRPr lang="en-US" altLang="ko-KR" sz="900" dirty="0"/>
          </a:p>
        </p:txBody>
      </p:sp>
      <p:sp>
        <p:nvSpPr>
          <p:cNvPr id="197" name="타원 196">
            <a:extLst>
              <a:ext uri="{FF2B5EF4-FFF2-40B4-BE49-F238E27FC236}">
                <a16:creationId xmlns:a16="http://schemas.microsoft.com/office/drawing/2014/main" id="{C1339979-AB2F-489C-8BF7-3A06510B35B0}"/>
              </a:ext>
            </a:extLst>
          </p:cNvPr>
          <p:cNvSpPr/>
          <p:nvPr/>
        </p:nvSpPr>
        <p:spPr>
          <a:xfrm>
            <a:off x="4792857" y="3669620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타원 197">
            <a:extLst>
              <a:ext uri="{FF2B5EF4-FFF2-40B4-BE49-F238E27FC236}">
                <a16:creationId xmlns:a16="http://schemas.microsoft.com/office/drawing/2014/main" id="{C4D8C42E-6FED-4902-AAD9-91B5B3FF4D40}"/>
              </a:ext>
            </a:extLst>
          </p:cNvPr>
          <p:cNvSpPr/>
          <p:nvPr/>
        </p:nvSpPr>
        <p:spPr>
          <a:xfrm>
            <a:off x="5031307" y="404388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EE24E066-5164-4F26-90E2-75C0812BA96B}"/>
              </a:ext>
            </a:extLst>
          </p:cNvPr>
          <p:cNvSpPr txBox="1"/>
          <p:nvPr/>
        </p:nvSpPr>
        <p:spPr>
          <a:xfrm>
            <a:off x="4865249" y="403844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충주</a:t>
            </a:r>
            <a:endParaRPr lang="en-US" altLang="ko-KR" sz="900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E338DE0-9803-44DA-A26D-8F4E531DEAD6}"/>
              </a:ext>
            </a:extLst>
          </p:cNvPr>
          <p:cNvSpPr txBox="1"/>
          <p:nvPr/>
        </p:nvSpPr>
        <p:spPr>
          <a:xfrm>
            <a:off x="5066579" y="421607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대구</a:t>
            </a:r>
            <a:endParaRPr lang="en-US" altLang="ko-KR" sz="900" dirty="0"/>
          </a:p>
        </p:txBody>
      </p:sp>
      <p:sp>
        <p:nvSpPr>
          <p:cNvPr id="202" name="타원 201">
            <a:extLst>
              <a:ext uri="{FF2B5EF4-FFF2-40B4-BE49-F238E27FC236}">
                <a16:creationId xmlns:a16="http://schemas.microsoft.com/office/drawing/2014/main" id="{49127AF1-525A-459C-A685-81ABF0C31BED}"/>
              </a:ext>
            </a:extLst>
          </p:cNvPr>
          <p:cNvSpPr/>
          <p:nvPr/>
        </p:nvSpPr>
        <p:spPr>
          <a:xfrm>
            <a:off x="5250382" y="4391549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타원 202">
            <a:extLst>
              <a:ext uri="{FF2B5EF4-FFF2-40B4-BE49-F238E27FC236}">
                <a16:creationId xmlns:a16="http://schemas.microsoft.com/office/drawing/2014/main" id="{C805AABA-FEDD-4ADE-AC56-1C154458939F}"/>
              </a:ext>
            </a:extLst>
          </p:cNvPr>
          <p:cNvSpPr/>
          <p:nvPr/>
        </p:nvSpPr>
        <p:spPr>
          <a:xfrm>
            <a:off x="5374207" y="4596337"/>
            <a:ext cx="52450" cy="5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F4FF443-4A6F-4F46-9FCA-90233D30B55F}"/>
              </a:ext>
            </a:extLst>
          </p:cNvPr>
          <p:cNvSpPr txBox="1"/>
          <p:nvPr/>
        </p:nvSpPr>
        <p:spPr>
          <a:xfrm>
            <a:off x="5203437" y="459751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부산</a:t>
            </a:r>
            <a:endParaRPr lang="en-US" altLang="ko-KR" sz="9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C635A0E-C3C2-4C14-9917-E9D5FEE04FD4}"/>
              </a:ext>
            </a:extLst>
          </p:cNvPr>
          <p:cNvGrpSpPr/>
          <p:nvPr/>
        </p:nvGrpSpPr>
        <p:grpSpPr>
          <a:xfrm>
            <a:off x="1121387" y="3951075"/>
            <a:ext cx="3521881" cy="1392384"/>
            <a:chOff x="1121387" y="3951075"/>
            <a:chExt cx="3521881" cy="139238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061017D-5F8C-4881-9870-924DDF020703}"/>
                </a:ext>
              </a:extLst>
            </p:cNvPr>
            <p:cNvGrpSpPr/>
            <p:nvPr/>
          </p:nvGrpSpPr>
          <p:grpSpPr>
            <a:xfrm>
              <a:off x="1121387" y="4021563"/>
              <a:ext cx="3521881" cy="1321896"/>
              <a:chOff x="1121387" y="4021563"/>
              <a:chExt cx="3521881" cy="1321896"/>
            </a:xfrm>
          </p:grpSpPr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59597EAF-FEF3-4A07-8E9D-3458A2F472B0}"/>
                  </a:ext>
                </a:extLst>
              </p:cNvPr>
              <p:cNvSpPr/>
              <p:nvPr/>
            </p:nvSpPr>
            <p:spPr>
              <a:xfrm>
                <a:off x="4165546" y="4021563"/>
                <a:ext cx="190500" cy="320040"/>
              </a:xfrm>
              <a:custGeom>
                <a:avLst/>
                <a:gdLst>
                  <a:gd name="connsiteX0" fmla="*/ 190500 w 190500"/>
                  <a:gd name="connsiteY0" fmla="*/ 0 h 320040"/>
                  <a:gd name="connsiteX1" fmla="*/ 0 w 190500"/>
                  <a:gd name="connsiteY1" fmla="*/ 137160 h 320040"/>
                  <a:gd name="connsiteX2" fmla="*/ 7620 w 190500"/>
                  <a:gd name="connsiteY2" fmla="*/ 3200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320040">
                    <a:moveTo>
                      <a:pt x="190500" y="0"/>
                    </a:moveTo>
                    <a:lnTo>
                      <a:pt x="0" y="137160"/>
                    </a:lnTo>
                    <a:lnTo>
                      <a:pt x="7620" y="3200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3E4FCBA4-7060-4BAF-B420-EACB11B12BB2}"/>
                  </a:ext>
                </a:extLst>
              </p:cNvPr>
              <p:cNvSpPr/>
              <p:nvPr/>
            </p:nvSpPr>
            <p:spPr>
              <a:xfrm>
                <a:off x="3514725" y="4543425"/>
                <a:ext cx="285750" cy="0"/>
              </a:xfrm>
              <a:custGeom>
                <a:avLst/>
                <a:gdLst>
                  <a:gd name="connsiteX0" fmla="*/ 285750 w 285750"/>
                  <a:gd name="connsiteY0" fmla="*/ 0 h 0"/>
                  <a:gd name="connsiteX1" fmla="*/ 0 w 2857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0">
                    <a:moveTo>
                      <a:pt x="28575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1" name="그룹 190">
                <a:extLst>
                  <a:ext uri="{FF2B5EF4-FFF2-40B4-BE49-F238E27FC236}">
                    <a16:creationId xmlns:a16="http://schemas.microsoft.com/office/drawing/2014/main" id="{DE1C1601-1158-4318-85B9-96A2C4C3B305}"/>
                  </a:ext>
                </a:extLst>
              </p:cNvPr>
              <p:cNvGrpSpPr/>
              <p:nvPr/>
            </p:nvGrpSpPr>
            <p:grpSpPr>
              <a:xfrm>
                <a:off x="1121387" y="4021563"/>
                <a:ext cx="2392977" cy="1321896"/>
                <a:chOff x="1121387" y="4021563"/>
                <a:chExt cx="2392977" cy="1321896"/>
              </a:xfrm>
            </p:grpSpPr>
            <p:pic>
              <p:nvPicPr>
                <p:cNvPr id="179" name="그림 178">
                  <a:extLst>
                    <a:ext uri="{FF2B5EF4-FFF2-40B4-BE49-F238E27FC236}">
                      <a16:creationId xmlns:a16="http://schemas.microsoft.com/office/drawing/2014/main" id="{6F898665-7EF2-4734-8B9D-27D63EE8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905" y="4096363"/>
                  <a:ext cx="738729" cy="866775"/>
                </a:xfrm>
                <a:prstGeom prst="rect">
                  <a:avLst/>
                </a:prstGeom>
              </p:spPr>
            </p:pic>
            <p:pic>
              <p:nvPicPr>
                <p:cNvPr id="181" name="그림 180">
                  <a:extLst>
                    <a:ext uri="{FF2B5EF4-FFF2-40B4-BE49-F238E27FC236}">
                      <a16:creationId xmlns:a16="http://schemas.microsoft.com/office/drawing/2014/main" id="{4E901B5B-BF4F-4C29-9D6A-29AB602A6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9786" y="4241779"/>
                  <a:ext cx="1224014" cy="670135"/>
                </a:xfrm>
                <a:prstGeom prst="rect">
                  <a:avLst/>
                </a:prstGeom>
              </p:spPr>
            </p:pic>
            <p:grpSp>
              <p:nvGrpSpPr>
                <p:cNvPr id="188" name="그룹 187">
                  <a:extLst>
                    <a:ext uri="{FF2B5EF4-FFF2-40B4-BE49-F238E27FC236}">
                      <a16:creationId xmlns:a16="http://schemas.microsoft.com/office/drawing/2014/main" id="{63A8B4A4-93CF-4B69-8526-AABE0DF7ED3C}"/>
                    </a:ext>
                  </a:extLst>
                </p:cNvPr>
                <p:cNvGrpSpPr/>
                <p:nvPr/>
              </p:nvGrpSpPr>
              <p:grpSpPr>
                <a:xfrm>
                  <a:off x="1121387" y="4021563"/>
                  <a:ext cx="2392977" cy="1321896"/>
                  <a:chOff x="1121387" y="4021563"/>
                  <a:chExt cx="2392977" cy="1321896"/>
                </a:xfrm>
              </p:grpSpPr>
              <p:sp>
                <p:nvSpPr>
                  <p:cNvPr id="182" name="직사각형 181">
                    <a:extLst>
                      <a:ext uri="{FF2B5EF4-FFF2-40B4-BE49-F238E27FC236}">
                        <a16:creationId xmlns:a16="http://schemas.microsoft.com/office/drawing/2014/main" id="{0D7E207B-5CF6-41D5-B5E2-35514D9B0C2D}"/>
                      </a:ext>
                    </a:extLst>
                  </p:cNvPr>
                  <p:cNvSpPr/>
                  <p:nvPr/>
                </p:nvSpPr>
                <p:spPr>
                  <a:xfrm>
                    <a:off x="1139667" y="4021563"/>
                    <a:ext cx="2374697" cy="1321896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184" name="직선 연결선 183">
                    <a:extLst>
                      <a:ext uri="{FF2B5EF4-FFF2-40B4-BE49-F238E27FC236}">
                        <a16:creationId xmlns:a16="http://schemas.microsoft.com/office/drawing/2014/main" id="{688485AB-E883-47F5-868E-6571EC97EA7E}"/>
                      </a:ext>
                    </a:extLst>
                  </p:cNvPr>
                  <p:cNvCxnSpPr/>
                  <p:nvPr/>
                </p:nvCxnSpPr>
                <p:spPr>
                  <a:xfrm>
                    <a:off x="1139667" y="5059240"/>
                    <a:ext cx="2374697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7431A069-20EE-4726-A61B-5B2D979F6359}"/>
                      </a:ext>
                    </a:extLst>
                  </p:cNvPr>
                  <p:cNvSpPr txBox="1"/>
                  <p:nvPr/>
                </p:nvSpPr>
                <p:spPr>
                  <a:xfrm>
                    <a:off x="1121387" y="5079415"/>
                    <a:ext cx="1013419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0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도고</a:t>
                    </a:r>
                    <a:r>
                      <a:rPr lang="ko-KR" altLang="en-US" sz="100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 </a:t>
                    </a:r>
                    <a:r>
                      <a:rPr lang="ko-KR" altLang="en-US" sz="100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헤이하치로</a:t>
                    </a:r>
                    <a:endParaRPr lang="ko-KR" altLang="en-US" sz="10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endParaRPr>
                  </a:p>
                </p:txBody>
              </p:sp>
              <p:cxnSp>
                <p:nvCxnSpPr>
                  <p:cNvPr id="187" name="직선 연결선 186">
                    <a:extLst>
                      <a:ext uri="{FF2B5EF4-FFF2-40B4-BE49-F238E27FC236}">
                        <a16:creationId xmlns:a16="http://schemas.microsoft.com/office/drawing/2014/main" id="{2BCC592A-DB77-4F93-A7C2-866F18D95989}"/>
                      </a:ext>
                    </a:extLst>
                  </p:cNvPr>
                  <p:cNvCxnSpPr/>
                  <p:nvPr/>
                </p:nvCxnSpPr>
                <p:spPr>
                  <a:xfrm>
                    <a:off x="2099487" y="4021563"/>
                    <a:ext cx="0" cy="132189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EC59895C-5CF3-40C3-A844-CAA5A96CD60B}"/>
                      </a:ext>
                    </a:extLst>
                  </p:cNvPr>
                  <p:cNvSpPr txBox="1"/>
                  <p:nvPr/>
                </p:nvSpPr>
                <p:spPr>
                  <a:xfrm>
                    <a:off x="2450350" y="5073294"/>
                    <a:ext cx="655949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0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나니와함</a:t>
                    </a:r>
                    <a:endParaRPr lang="ko-KR" altLang="en-US" sz="10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endParaRPr>
                  </a:p>
                </p:txBody>
              </p:sp>
            </p:grp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C8C9514-9F70-4397-B4EE-44C5CD342A5A}"/>
                  </a:ext>
                </a:extLst>
              </p:cNvPr>
              <p:cNvSpPr txBox="1"/>
              <p:nvPr/>
            </p:nvSpPr>
            <p:spPr>
              <a:xfrm>
                <a:off x="3713205" y="4368924"/>
                <a:ext cx="93006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1894</a:t>
                </a:r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년 </a:t>
                </a:r>
                <a:r>
                  <a:rPr lang="en-US" altLang="ko-KR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7.25.</a:t>
                </a:r>
              </a:p>
              <a:p>
                <a:pPr algn="ctr"/>
                <a:r>
                  <a:rPr lang="ko-KR" altLang="en-US" sz="9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풍토 해전</a:t>
                </a:r>
                <a:endParaRPr lang="en-US" altLang="ko-KR" sz="900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ctr"/>
                <a:r>
                  <a:rPr lang="ko-KR" altLang="en-US" sz="900" dirty="0">
                    <a:solidFill>
                      <a:srgbClr val="970303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승리</a:t>
                </a:r>
              </a:p>
            </p:txBody>
          </p:sp>
        </p:grpSp>
        <p:pic>
          <p:nvPicPr>
            <p:cNvPr id="194" name="그림 193">
              <a:extLst>
                <a:ext uri="{FF2B5EF4-FFF2-40B4-BE49-F238E27FC236}">
                  <a16:creationId xmlns:a16="http://schemas.microsoft.com/office/drawing/2014/main" id="{AD2DB683-5E7F-4CD5-8FD0-6FE3A2B19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971" y="3951075"/>
              <a:ext cx="146410" cy="146410"/>
            </a:xfrm>
            <a:prstGeom prst="rect">
              <a:avLst/>
            </a:prstGeom>
          </p:spPr>
        </p:pic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02A7A14-13A1-4ACF-90E1-48869322A4BA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D2CE7A2B-95BB-46FA-BD17-397D14E6AEB6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FEB33293-4AB3-4BC0-92C5-B4347A83846B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60452903-C2C4-405E-8927-41E3D06BF684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EAEA12B7-1A11-43C4-9A19-968498A728CE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C2AB0EC5-9424-44F4-95B1-38BE6CBD69C9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DB04CECE-9CC1-44E5-B37D-499E65A1B575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7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2362</Words>
  <Application>Microsoft Office PowerPoint</Application>
  <PresentationFormat>화면 슬라이드 쇼(16:10)</PresentationFormat>
  <Paragraphs>490</Paragraphs>
  <Slides>17</Slides>
  <Notes>14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210 맨발의청춘 B</vt:lpstr>
      <vt:lpstr>210 맨발의청춘 L</vt:lpstr>
      <vt:lpstr>a옛날목욕탕B</vt:lpstr>
      <vt:lpstr>a옛날목욕탕L</vt:lpstr>
      <vt:lpstr>HY목각파임B</vt:lpstr>
      <vt:lpstr>KoPub돋움체 Medium</vt:lpstr>
      <vt:lpstr>ＭＳ Ｐゴシック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이혜군</dc:creator>
  <cp:lastModifiedBy>user</cp:lastModifiedBy>
  <cp:revision>16</cp:revision>
  <dcterms:modified xsi:type="dcterms:W3CDTF">2017-11-29T17:47:29Z</dcterms:modified>
</cp:coreProperties>
</file>