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313" r:id="rId2"/>
    <p:sldId id="368" r:id="rId3"/>
    <p:sldId id="369" r:id="rId4"/>
    <p:sldId id="372" r:id="rId5"/>
    <p:sldId id="374" r:id="rId6"/>
    <p:sldId id="375" r:id="rId7"/>
    <p:sldId id="376" r:id="rId8"/>
    <p:sldId id="377" r:id="rId9"/>
    <p:sldId id="379" r:id="rId10"/>
    <p:sldId id="381" r:id="rId11"/>
    <p:sldId id="382" r:id="rId12"/>
  </p:sldIdLst>
  <p:sldSz cx="9144000" cy="6858000" type="screen4x3"/>
  <p:notesSz cx="6858000" cy="9144000"/>
  <p:embeddedFontLst>
    <p:embeddedFont>
      <p:font typeface="나눔명조 ExtraBold" panose="02020603020101020101" pitchFamily="18" charset="-127"/>
      <p:bold r:id="rId14"/>
    </p:embeddedFont>
    <p:embeddedFont>
      <p:font typeface="나눔바른고딕" panose="020B0603020101020101" pitchFamily="50" charset="-127"/>
      <p:regular r:id="rId15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CAB"/>
    <a:srgbClr val="FF9999"/>
    <a:srgbClr val="FF079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4" autoAdjust="0"/>
    <p:restoredTop sz="94488"/>
  </p:normalViewPr>
  <p:slideViewPr>
    <p:cSldViewPr snapToObjects="1">
      <p:cViewPr varScale="1">
        <p:scale>
          <a:sx n="62" d="100"/>
          <a:sy n="62" d="100"/>
        </p:scale>
        <p:origin x="1578" y="78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0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83320" y="1187129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1945.8.15 , 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일본의 패전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E747E-78C1-4A5D-98AA-0444AE2B0F7F}"/>
              </a:ext>
            </a:extLst>
          </p:cNvPr>
          <p:cNvSpPr txBox="1"/>
          <p:nvPr/>
        </p:nvSpPr>
        <p:spPr>
          <a:xfrm>
            <a:off x="783320" y="17006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GHQ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E27BBF-20BC-49AA-A490-8B50A9E2B663}"/>
              </a:ext>
            </a:extLst>
          </p:cNvPr>
          <p:cNvSpPr txBox="1"/>
          <p:nvPr/>
        </p:nvSpPr>
        <p:spPr>
          <a:xfrm>
            <a:off x="783320" y="21838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 정부의 경제 정책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FA04C-A8EA-4DFB-A79B-B284EC5B098E}"/>
              </a:ext>
            </a:extLst>
          </p:cNvPr>
          <p:cNvSpPr txBox="1"/>
          <p:nvPr/>
        </p:nvSpPr>
        <p:spPr>
          <a:xfrm>
            <a:off x="783320" y="283155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초 인플레이션 초래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F6BFD-159F-4F6D-B17C-C34063301565}"/>
              </a:ext>
            </a:extLst>
          </p:cNvPr>
          <p:cNvSpPr txBox="1"/>
          <p:nvPr/>
        </p:nvSpPr>
        <p:spPr>
          <a:xfrm>
            <a:off x="783320" y="345655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 정부의 국채 정책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A55C36-8099-40EC-8853-FC7AC4CA462F}"/>
              </a:ext>
            </a:extLst>
          </p:cNvPr>
          <p:cNvSpPr txBox="1"/>
          <p:nvPr/>
        </p:nvSpPr>
        <p:spPr>
          <a:xfrm>
            <a:off x="783320" y="412633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일본의 급격한 경제 성장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F5665-39F3-4077-BBF6-E4CE89A0DF07}"/>
              </a:ext>
            </a:extLst>
          </p:cNvPr>
          <p:cNvSpPr txBox="1"/>
          <p:nvPr/>
        </p:nvSpPr>
        <p:spPr>
          <a:xfrm>
            <a:off x="783320" y="47423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시모무라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오사무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100D0D-018B-4C03-BAE7-ADD19A8852E4}"/>
              </a:ext>
            </a:extLst>
          </p:cNvPr>
          <p:cNvSpPr txBox="1"/>
          <p:nvPr/>
        </p:nvSpPr>
        <p:spPr>
          <a:xfrm>
            <a:off x="783320" y="53611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일본의 주요 경제 단체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시모무라의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 논문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9" name="모서리가 둥근 직사각형 4">
            <a:extLst>
              <a:ext uri="{FF2B5EF4-FFF2-40B4-BE49-F238E27FC236}">
                <a16:creationId xmlns:a16="http://schemas.microsoft.com/office/drawing/2014/main" id="{1F78212B-9974-43F1-B122-4ECF1583C4D3}"/>
              </a:ext>
            </a:extLst>
          </p:cNvPr>
          <p:cNvSpPr/>
          <p:nvPr/>
        </p:nvSpPr>
        <p:spPr>
          <a:xfrm>
            <a:off x="4139444" y="1083128"/>
            <a:ext cx="4897052" cy="5334204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‘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1967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GNP 46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 엔 돌파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국민소득배증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계획 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342900" indent="-342900" algn="ctr">
              <a:buFontTx/>
              <a:buChar char="-"/>
            </a:pP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7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만에 달성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(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당초 계획인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10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동안 무려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배 성장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endParaRPr lang="ko-KR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이때 발표된 설문조사에 의하면 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 국민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90%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-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‘나는 </a:t>
            </a:r>
            <a:r>
              <a:rPr lang="ko-KR" alt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중상층’이라고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대답함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4 )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시모무라는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논문을 통하여 </a:t>
            </a:r>
            <a:endParaRPr lang="en-US" altLang="ko-K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‘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국민전체소득이 매년 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조엔 이상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11%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의 성장률로 증가한다</a:t>
            </a:r>
            <a:r>
              <a:rPr lang="en-US" altLang="ko-K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’</a:t>
            </a:r>
            <a:r>
              <a:rPr lang="ko-KR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라 예측</a:t>
            </a: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0" name="내용 개체 틀 4" descr="6.bmp">
            <a:extLst>
              <a:ext uri="{FF2B5EF4-FFF2-40B4-BE49-F238E27FC236}">
                <a16:creationId xmlns:a16="http://schemas.microsoft.com/office/drawing/2014/main" id="{8F87F29F-51A8-4075-92E7-1AB12460C0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027"/>
          <a:stretch/>
        </p:blipFill>
        <p:spPr>
          <a:xfrm>
            <a:off x="179512" y="1196752"/>
            <a:ext cx="3780420" cy="5220580"/>
          </a:xfrm>
        </p:spPr>
      </p:pic>
    </p:spTree>
    <p:extLst>
      <p:ext uri="{BB962C8B-B14F-4D97-AF65-F5344CB8AC3E}">
        <p14:creationId xmlns:p14="http://schemas.microsoft.com/office/powerpoint/2010/main" val="328384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일본의 주요 경제 단체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47762B7-9877-406D-9A57-89D19D6A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71" y="2124765"/>
            <a:ext cx="5290178" cy="4525963"/>
          </a:xfrm>
        </p:spPr>
        <p:txBody>
          <a:bodyPr>
            <a:normAutofit/>
          </a:bodyPr>
          <a:lstStyle/>
          <a:p>
            <a:pPr algn="ctr"/>
            <a:endParaRPr lang="en-US" altLang="ko-K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1922</a:t>
            </a:r>
            <a:r>
              <a:rPr lang="ko-KR" altLang="en-US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상공회의소</a:t>
            </a:r>
            <a:endParaRPr lang="en-US" altLang="ko-K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buNone/>
            </a:pPr>
            <a:r>
              <a:rPr lang="en-US" altLang="ko-KR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1946</a:t>
            </a:r>
            <a:r>
              <a:rPr lang="ko-KR" altLang="en-US" sz="3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경제동우회</a:t>
            </a:r>
            <a:endParaRPr lang="en-US" altLang="ko-K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buNone/>
            </a:pPr>
            <a:r>
              <a:rPr lang="en-US" altLang="ko-KR" sz="3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1947</a:t>
            </a:r>
            <a:r>
              <a:rPr lang="ko-KR" altLang="en-US" sz="3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일본무역회</a:t>
            </a:r>
          </a:p>
          <a:p>
            <a:pPr marL="0" indent="0">
              <a:buNone/>
            </a:pPr>
            <a:r>
              <a:rPr lang="en-US" altLang="ko-KR" sz="3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2002</a:t>
            </a:r>
            <a:r>
              <a:rPr lang="ko-KR" altLang="en-US" sz="3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일본경제단체연합회</a:t>
            </a:r>
          </a:p>
          <a:p>
            <a:pPr marL="0" indent="0">
              <a:buNone/>
            </a:pPr>
            <a:r>
              <a:rPr lang="en-US" altLang="ko-KR" sz="3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2003</a:t>
            </a:r>
            <a:r>
              <a:rPr lang="ko-KR" altLang="en-US" sz="3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2F8CAB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일본무역진흥기구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모서리가 둥근 직사각형 4">
            <a:extLst>
              <a:ext uri="{FF2B5EF4-FFF2-40B4-BE49-F238E27FC236}">
                <a16:creationId xmlns:a16="http://schemas.microsoft.com/office/drawing/2014/main" id="{B914BB93-DCF2-4729-9B59-A00A9E57ADF0}"/>
              </a:ext>
            </a:extLst>
          </p:cNvPr>
          <p:cNvSpPr/>
          <p:nvPr/>
        </p:nvSpPr>
        <p:spPr>
          <a:xfrm>
            <a:off x="1997587" y="1448780"/>
            <a:ext cx="5148826" cy="4716523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94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1945.8.15 , 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일본의 패전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B141ADEC-B745-4AC8-8688-237D71FDD357}"/>
              </a:ext>
            </a:extLst>
          </p:cNvPr>
          <p:cNvSpPr/>
          <p:nvPr/>
        </p:nvSpPr>
        <p:spPr>
          <a:xfrm>
            <a:off x="286052" y="2194357"/>
            <a:ext cx="8571896" cy="2452500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일본이 받은 피해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262 ~ 312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 명에 이르는 인명 피해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군인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+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민간인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패전 후 일본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GHQ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치하의 미군정 시대로 돌입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-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일본의 미군정기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1945.10.2 ~ 1952.4.28</a:t>
            </a: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59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G H Q</a:t>
              </a: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B141ADEC-B745-4AC8-8688-237D71FDD357}"/>
              </a:ext>
            </a:extLst>
          </p:cNvPr>
          <p:cNvSpPr/>
          <p:nvPr/>
        </p:nvSpPr>
        <p:spPr>
          <a:xfrm>
            <a:off x="286052" y="1811949"/>
            <a:ext cx="8571896" cy="4788532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GARIOA</a:t>
            </a:r>
          </a:p>
          <a:p>
            <a:pPr>
              <a:buNone/>
            </a:pP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 불안을 방지하고 점령 행정의 원활을 도모하기 위해 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buNone/>
            </a:pP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미국 정부가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육군부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군사 예산에서 지출한 원조 자금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buNone/>
            </a:pP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-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 생활 향상용으로 주로 쓰임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EROA (</a:t>
            </a:r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점령지역 경제부흥 자금</a:t>
            </a: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경제 부흥을 목적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석탄과 철광석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산업 기계 등 생산 물자 공급을 위해 충당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외에도 대한민국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류큐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오키나와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에도 자금이 투입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en-US" sz="2400" dirty="0"/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A8DAF-BC53-4C6C-B5A9-C64903A7E983}"/>
              </a:ext>
            </a:extLst>
          </p:cNvPr>
          <p:cNvSpPr txBox="1"/>
          <p:nvPr/>
        </p:nvSpPr>
        <p:spPr>
          <a:xfrm>
            <a:off x="356518" y="1225587"/>
            <a:ext cx="84309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GHQ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는 전후 일본을 </a:t>
            </a:r>
            <a:r>
              <a:rPr lang="ko-KR" altLang="en-US" sz="3200" b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일본을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정치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·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경제적으로 </a:t>
            </a:r>
            <a:endParaRPr lang="en-US" altLang="ko-KR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  <a:p>
            <a:pPr algn="ctr"/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안정시키고자 다음의 자금 투입을 결정</a:t>
            </a:r>
            <a:endParaRPr lang="en-US" altLang="ko-KR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873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G H Q</a:t>
              </a: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B141ADEC-B745-4AC8-8688-237D71FDD357}"/>
              </a:ext>
            </a:extLst>
          </p:cNvPr>
          <p:cNvSpPr/>
          <p:nvPr/>
        </p:nvSpPr>
        <p:spPr>
          <a:xfrm>
            <a:off x="286052" y="1518375"/>
            <a:ext cx="8571896" cy="4929419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농지 개혁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>
              <a:buNone/>
            </a:pP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지주의 농지를 국가가 매입하여 소작농들에게 저가에 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매도함으로써 농가의 생활을 안정시킴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재벌 해체</a:t>
            </a: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독점 금지법을 통과시켜 지주 회사를 금지하고 재벌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buNone/>
            </a:pP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막강한 재력과 거대한 자본을 가지고 있는 </a:t>
            </a:r>
            <a:r>
              <a:rPr lang="ko-KR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자본가ㆍ기업가의</a:t>
            </a:r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무리</a:t>
            </a:r>
            <a:r>
              <a:rPr lang="en-US" altLang="ko-K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buNone/>
            </a:pP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각각 수백 개의 회사로 분할함</a:t>
            </a: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노동 조합의 육성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-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노동조합의 활동을 지원하여 근로자의 임금 수준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노동 환경을 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개선시킴</a:t>
            </a: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A8DAF-BC53-4C6C-B5A9-C64903A7E983}"/>
              </a:ext>
            </a:extLst>
          </p:cNvPr>
          <p:cNvSpPr txBox="1"/>
          <p:nvPr/>
        </p:nvSpPr>
        <p:spPr>
          <a:xfrm>
            <a:off x="356518" y="1225587"/>
            <a:ext cx="843096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GHQ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는 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3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대 경제 민주 계획을 단행</a:t>
            </a:r>
            <a:endParaRPr lang="en-US" altLang="ko-KR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939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초 인플레이션 초래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B141ADEC-B745-4AC8-8688-237D71FDD357}"/>
              </a:ext>
            </a:extLst>
          </p:cNvPr>
          <p:cNvSpPr/>
          <p:nvPr/>
        </p:nvSpPr>
        <p:spPr>
          <a:xfrm>
            <a:off x="284580" y="1628214"/>
            <a:ext cx="8571896" cy="3195953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무려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동안 </a:t>
            </a:r>
            <a:r>
              <a:rPr lang="ko-KR" alt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물가가 </a:t>
            </a:r>
            <a:r>
              <a:rPr lang="en-US" altLang="ko-KR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200</a:t>
            </a:r>
            <a:r>
              <a:rPr lang="ko-KR" alt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배 증가</a:t>
            </a:r>
            <a:endParaRPr lang="en-US" altLang="ko-KR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시중 통화량을 줄이기 위해 국민으로부터 세금을 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대량으로 징수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정부 예산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·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지출도 절감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당연히 일본 국민의 반발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(‘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악마 같은 정책’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소비 심리 위축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불경기 시작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 </a:t>
            </a: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229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초 인플레이션 초래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B141ADEC-B745-4AC8-8688-237D71FDD357}"/>
              </a:ext>
            </a:extLst>
          </p:cNvPr>
          <p:cNvSpPr/>
          <p:nvPr/>
        </p:nvSpPr>
        <p:spPr>
          <a:xfrm>
            <a:off x="284580" y="1628214"/>
            <a:ext cx="8571896" cy="3195953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인플레이션을 억제하기 위해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닷지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라인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(Dodge Line) </a:t>
            </a: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정책 실시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(1949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미국으로부터 은행장인 조셉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닷지가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경제전문가로 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일본에 방문함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endParaRPr lang="ko-KR" alt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닷지는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불경기가 올 것이라 예측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: ‘1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달러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= 360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엔’의 엔화 환율을 설정하여 수출 진흥을 함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6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일본 정부의 국채 발행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B141ADEC-B745-4AC8-8688-237D71FDD357}"/>
              </a:ext>
            </a:extLst>
          </p:cNvPr>
          <p:cNvSpPr/>
          <p:nvPr/>
        </p:nvSpPr>
        <p:spPr>
          <a:xfrm>
            <a:off x="284580" y="1628214"/>
            <a:ext cx="8571896" cy="3195953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>
              <a:buNone/>
            </a:pP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일본정부는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7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27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국채 발행 방침을 결함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국가예산의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7%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인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2590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억 엔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9999"/>
              </a:highligh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국채 발행 이후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시장은 성장에 관한 정부의 의지를 확인하고 급속한 주가 회복 →  </a:t>
            </a:r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불황 탈출</a:t>
            </a:r>
          </a:p>
          <a:p>
            <a:pPr algn="ctr"/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28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일본의 급격한 경제 성장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8" name="내용 개체 틀 3" descr="10.jpg">
            <a:extLst>
              <a:ext uri="{FF2B5EF4-FFF2-40B4-BE49-F238E27FC236}">
                <a16:creationId xmlns:a16="http://schemas.microsoft.com/office/drawing/2014/main" id="{F7A30456-ED6B-4DFD-BC8C-3A0F1FAB5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3885" y="2029199"/>
            <a:ext cx="8496944" cy="42484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E2552E-C662-4CEF-BA54-ED33B91460E9}"/>
              </a:ext>
            </a:extLst>
          </p:cNvPr>
          <p:cNvSpPr txBox="1"/>
          <p:nvPr/>
        </p:nvSpPr>
        <p:spPr>
          <a:xfrm>
            <a:off x="143337" y="1736812"/>
            <a:ext cx="88573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국채의존도와 국채잔고의 명목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GDP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비 추세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(%)  </a:t>
            </a:r>
          </a:p>
        </p:txBody>
      </p:sp>
    </p:spTree>
    <p:extLst>
      <p:ext uri="{BB962C8B-B14F-4D97-AF65-F5344CB8AC3E}">
        <p14:creationId xmlns:p14="http://schemas.microsoft.com/office/powerpoint/2010/main" val="20333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시모무라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 </a:t>
              </a:r>
              <a:r>
                <a:rPr lang="ko-KR" altLang="en-US" sz="23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오사무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4" name="그림 13" descr="12.jpg">
            <a:extLst>
              <a:ext uri="{FF2B5EF4-FFF2-40B4-BE49-F238E27FC236}">
                <a16:creationId xmlns:a16="http://schemas.microsoft.com/office/drawing/2014/main" id="{54CEE409-61CE-431B-8BB3-E3BC01DBB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24" y="1073186"/>
            <a:ext cx="4176464" cy="53708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FFB77B-4930-4403-8B5F-F416B273CFB2}"/>
              </a:ext>
            </a:extLst>
          </p:cNvPr>
          <p:cNvSpPr txBox="1"/>
          <p:nvPr/>
        </p:nvSpPr>
        <p:spPr>
          <a:xfrm>
            <a:off x="4823520" y="3068161"/>
            <a:ext cx="396094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개발 은행 이사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설비 투자 연구소 초대 소장이 되어 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고도성장의 지도자로서 큰 존재가 됨</a:t>
            </a:r>
          </a:p>
        </p:txBody>
      </p:sp>
    </p:spTree>
    <p:extLst>
      <p:ext uri="{BB962C8B-B14F-4D97-AF65-F5344CB8AC3E}">
        <p14:creationId xmlns:p14="http://schemas.microsoft.com/office/powerpoint/2010/main" val="193879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494</Words>
  <Application>Microsoft Office PowerPoint</Application>
  <PresentationFormat>화면 슬라이드 쇼(4:3)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Arial</vt:lpstr>
      <vt:lpstr>나눔명조 ExtraBold</vt:lpstr>
      <vt:lpstr>나눔바른고딕</vt:lpstr>
      <vt:lpstr>맑은 고딕</vt:lpstr>
      <vt:lpstr>Office 테마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294</cp:revision>
  <dcterms:created xsi:type="dcterms:W3CDTF">2016-04-02T13:07:11Z</dcterms:created>
  <dcterms:modified xsi:type="dcterms:W3CDTF">2017-12-11T15:44:29Z</dcterms:modified>
  <cp:version>0906.0100.01</cp:version>
</cp:coreProperties>
</file>