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0" d="100"/>
          <a:sy n="120" d="100"/>
        </p:scale>
        <p:origin x="-15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6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8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851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41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71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98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56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30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23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58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72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1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erms.naver.com/entry.nhn?docId=795412&amp;cid=46622&amp;categoryId=4662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05.&#51076;&#51652;&#50780;&#46976;-&#49437;&#49548;&#55148;/&#51076;&#51652;&#50780;&#46976;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0101" y="106707"/>
            <a:ext cx="5132717" cy="858976"/>
          </a:xfrm>
        </p:spPr>
        <p:txBody>
          <a:bodyPr>
            <a:normAutofit fontScale="90000"/>
          </a:bodyPr>
          <a:lstStyle/>
          <a:p>
            <a:r>
              <a:rPr lang="en-US" altLang="ko-KR" sz="3400" dirty="0" smtClean="0">
                <a:ea typeface="문체부 궁체 정자체" panose="02030609000101010101" pitchFamily="17" charset="-127"/>
              </a:rPr>
              <a:t>9 (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終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). </a:t>
            </a:r>
            <a:r>
              <a:rPr lang="ko-KR" altLang="en-US" sz="3400" dirty="0" err="1" smtClean="0">
                <a:ea typeface="문체부 궁체 정자체" panose="02030609000101010101" pitchFamily="17" charset="-127"/>
              </a:rPr>
              <a:t>혼노지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3400" dirty="0" err="1" smtClean="0">
                <a:ea typeface="문체부 궁체 정자체" panose="02030609000101010101" pitchFamily="17" charset="-127"/>
              </a:rPr>
              <a:t>本能寺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)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의 변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變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)</a:t>
            </a:r>
            <a:endParaRPr lang="ko-KR" altLang="en-US" sz="3400" dirty="0">
              <a:ea typeface="문체부 궁체 정자체" panose="02030609000101010101" pitchFamily="17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11250" t="28333" r="6203" b="12616"/>
          <a:stretch/>
        </p:blipFill>
        <p:spPr>
          <a:xfrm>
            <a:off x="266760" y="966158"/>
            <a:ext cx="6798272" cy="433046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359" y="1754952"/>
            <a:ext cx="4762024" cy="2487201"/>
          </a:xfrm>
          <a:prstGeom prst="rect">
            <a:avLst/>
          </a:prstGeom>
        </p:spPr>
      </p:pic>
      <p:sp>
        <p:nvSpPr>
          <p:cNvPr id="8" name="폭발 1 7"/>
          <p:cNvSpPr/>
          <p:nvPr/>
        </p:nvSpPr>
        <p:spPr>
          <a:xfrm>
            <a:off x="4226776" y="1660737"/>
            <a:ext cx="759125" cy="83402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폭발 1 8"/>
          <p:cNvSpPr/>
          <p:nvPr/>
        </p:nvSpPr>
        <p:spPr>
          <a:xfrm>
            <a:off x="1603789" y="3055983"/>
            <a:ext cx="759125" cy="83402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폭발 1 9"/>
          <p:cNvSpPr/>
          <p:nvPr/>
        </p:nvSpPr>
        <p:spPr>
          <a:xfrm>
            <a:off x="2445061" y="3772688"/>
            <a:ext cx="759125" cy="83402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폭발 1 10"/>
          <p:cNvSpPr/>
          <p:nvPr/>
        </p:nvSpPr>
        <p:spPr>
          <a:xfrm>
            <a:off x="3286333" y="3355675"/>
            <a:ext cx="759125" cy="83402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08958" y="1199072"/>
            <a:ext cx="315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ea typeface="문체부 궁체 정자체" panose="02030609000101010101" pitchFamily="17" charset="-127"/>
              </a:rPr>
              <a:t>1581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년 경 세력도</a:t>
            </a:r>
            <a:endParaRPr lang="ko-KR" altLang="en-US" sz="2400" dirty="0">
              <a:ea typeface="문체부 궁체 정자체" panose="02030609000101010101" pitchFamily="17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3971" y="1230762"/>
            <a:ext cx="271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『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호쿠리쿠</a:t>
            </a:r>
            <a:r>
              <a:rPr lang="en-US" altLang="ko-KR" sz="2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』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방면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543" y="2509262"/>
            <a:ext cx="271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『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츄코쿠</a:t>
            </a:r>
            <a:r>
              <a:rPr lang="en-US" altLang="ko-KR" sz="2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』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방면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4158" y="4050663"/>
            <a:ext cx="271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『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혼간지</a:t>
            </a:r>
            <a:r>
              <a:rPr lang="en-US" altLang="ko-KR" sz="2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』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방면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9017" y="4720834"/>
            <a:ext cx="271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『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시코쿠</a:t>
            </a:r>
            <a:r>
              <a:rPr lang="en-US" altLang="ko-KR" sz="2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』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방면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sp>
        <p:nvSpPr>
          <p:cNvPr id="19" name="사각형 설명선 18"/>
          <p:cNvSpPr/>
          <p:nvPr/>
        </p:nvSpPr>
        <p:spPr>
          <a:xfrm>
            <a:off x="266760" y="5606354"/>
            <a:ext cx="2856002" cy="932470"/>
          </a:xfrm>
          <a:prstGeom prst="wedgeRectCallout">
            <a:avLst>
              <a:gd name="adj1" fmla="val -4161"/>
              <a:gd name="adj2" fmla="val -23838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히데요시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모리 가의 </a:t>
            </a:r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다카마츠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성 고전</a:t>
            </a:r>
            <a:endParaRPr lang="ko-KR" altLang="en-US" sz="240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20" name="갈매기형 수장 19"/>
          <p:cNvSpPr/>
          <p:nvPr/>
        </p:nvSpPr>
        <p:spPr>
          <a:xfrm>
            <a:off x="3363971" y="5601992"/>
            <a:ext cx="1440942" cy="932470"/>
          </a:xfrm>
          <a:prstGeom prst="chevron">
            <a:avLst>
              <a:gd name="adj" fmla="val 1762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  <a:ea typeface="문체부 궁체 정자체" panose="02030609000101010101" pitchFamily="17" charset="-127"/>
              </a:rPr>
              <a:t>원군 요청</a:t>
            </a:r>
            <a:endParaRPr lang="ko-KR" altLang="en-US" sz="2400" dirty="0">
              <a:solidFill>
                <a:srgbClr val="FF0000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985901" y="5601992"/>
            <a:ext cx="3355842" cy="93247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노부나가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,  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아케치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미츠히데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明智光秀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)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출진 명령</a:t>
            </a:r>
            <a:endParaRPr lang="ko-KR" altLang="en-US" sz="2400" spc="-15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24" name="위로 굽은 화살표 23"/>
          <p:cNvSpPr/>
          <p:nvPr/>
        </p:nvSpPr>
        <p:spPr>
          <a:xfrm>
            <a:off x="8980097" y="5326355"/>
            <a:ext cx="1061049" cy="888521"/>
          </a:xfrm>
          <a:prstGeom prst="bentUpArrow">
            <a:avLst>
              <a:gd name="adj1" fmla="val 25000"/>
              <a:gd name="adj2" fmla="val 26456"/>
              <a:gd name="adj3" fmla="val 41505"/>
            </a:avLst>
          </a:prstGeom>
          <a:solidFill>
            <a:srgbClr val="D98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폭발 1 25"/>
          <p:cNvSpPr/>
          <p:nvPr/>
        </p:nvSpPr>
        <p:spPr>
          <a:xfrm>
            <a:off x="7626938" y="3711952"/>
            <a:ext cx="4326442" cy="1789525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spc="-15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아케치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 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미츠히데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, </a:t>
            </a:r>
            <a:r>
              <a:rPr lang="ko-KR" altLang="en-US" sz="2400" spc="-150" dirty="0">
                <a:solidFill>
                  <a:schemeClr val="tx1"/>
                </a:solidFill>
                <a:ea typeface="문체부 궁체 흘림체" panose="02030609000101010101" pitchFamily="17" charset="-127"/>
              </a:rPr>
              <a:t> 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돌연 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혼노지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 공격</a:t>
            </a:r>
            <a:endParaRPr lang="ko-KR" altLang="en-US" sz="2400" spc="-150" dirty="0">
              <a:solidFill>
                <a:schemeClr val="tx1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28" name="가로로 말린 두루마리 모양 27"/>
          <p:cNvSpPr/>
          <p:nvPr/>
        </p:nvSpPr>
        <p:spPr>
          <a:xfrm>
            <a:off x="7733406" y="1287402"/>
            <a:ext cx="3759930" cy="629728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 w="3175">
            <a:solidFill>
              <a:srgbClr val="D98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“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적은 </a:t>
            </a:r>
            <a:r>
              <a:rPr lang="ko-KR" altLang="en-US" sz="240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혼노지에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 있다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”</a:t>
            </a:r>
            <a:endParaRPr lang="ko-KR" altLang="en-US" sz="2400" dirty="0">
              <a:solidFill>
                <a:schemeClr val="tx1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7612636" y="118659"/>
            <a:ext cx="4001470" cy="1052423"/>
          </a:xfrm>
          <a:prstGeom prst="roundRect">
            <a:avLst/>
          </a:prstGeom>
          <a:solidFill>
            <a:srgbClr val="89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오다 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노부나가와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장남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,  “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자결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”</a:t>
            </a:r>
          </a:p>
          <a:p>
            <a:pPr algn="ctr"/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히데요시의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복수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, 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후계자 계승</a:t>
            </a:r>
            <a:endParaRPr lang="en-US" altLang="ko-KR" sz="2400" spc="-15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21631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5400" b="1" dirty="0" smtClean="0"/>
              <a:t>주요 인물 소개</a:t>
            </a:r>
            <a:endParaRPr lang="ko-KR" altLang="en-US" sz="5400" dirty="0"/>
          </a:p>
        </p:txBody>
      </p:sp>
      <p:pic>
        <p:nvPicPr>
          <p:cNvPr id="4" name="내용 개체 틀 3" descr="도쿠가와이에야스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24" y="214290"/>
            <a:ext cx="7519789" cy="6429420"/>
          </a:xfrm>
        </p:spPr>
      </p:pic>
    </p:spTree>
    <p:extLst>
      <p:ext uri="{BB962C8B-B14F-4D97-AF65-F5344CB8AC3E}">
        <p14:creationId xmlns:p14="http://schemas.microsoft.com/office/powerpoint/2010/main" val="11213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5400" b="1" dirty="0" smtClean="0"/>
              <a:t>사건 이후의 경과</a:t>
            </a:r>
            <a:endParaRPr lang="ko-KR" altLang="en-US" sz="5400" b="1" dirty="0"/>
          </a:p>
        </p:txBody>
      </p:sp>
      <p:pic>
        <p:nvPicPr>
          <p:cNvPr id="4" name="내용 개체 틀 3" descr="도자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472" y="1785926"/>
            <a:ext cx="7905805" cy="4447016"/>
          </a:xfrm>
        </p:spPr>
      </p:pic>
    </p:spTree>
    <p:extLst>
      <p:ext uri="{BB962C8B-B14F-4D97-AF65-F5344CB8AC3E}">
        <p14:creationId xmlns:p14="http://schemas.microsoft.com/office/powerpoint/2010/main" val="8340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13" y="714357"/>
            <a:ext cx="10363200" cy="1470025"/>
          </a:xfrm>
        </p:spPr>
        <p:txBody>
          <a:bodyPr>
            <a:normAutofit/>
          </a:bodyPr>
          <a:lstStyle/>
          <a:p>
            <a:r>
              <a:rPr lang="ko-KR" altLang="en-US" sz="7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임진왜란</a:t>
            </a:r>
            <a:r>
              <a:rPr lang="en-US" altLang="ko-KR" sz="8000" dirty="0" smtClean="0">
                <a:hlinkClick r:id="rId3"/>
              </a:rPr>
              <a:t>[</a:t>
            </a:r>
            <a:r>
              <a:rPr lang="ko-KR" altLang="en-US" sz="8000" dirty="0" smtClean="0">
                <a:hlinkClick r:id="rId3"/>
              </a:rPr>
              <a:t>壬辰倭亂</a:t>
            </a:r>
            <a:r>
              <a:rPr lang="en-US" altLang="ko-KR" sz="8000" dirty="0" smtClean="0">
                <a:hlinkClick r:id="rId3"/>
              </a:rPr>
              <a:t>]</a:t>
            </a:r>
            <a:r>
              <a:rPr lang="ko-KR" altLang="en-US" sz="8000" dirty="0" smtClean="0"/>
              <a:t> </a:t>
            </a:r>
            <a:r>
              <a:rPr lang="ko-KR" altLang="en-US" sz="7700" b="1" dirty="0" smtClean="0"/>
              <a:t> </a:t>
            </a:r>
            <a:endParaRPr lang="ko-KR" altLang="en-US" sz="77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09720" y="3571876"/>
            <a:ext cx="8746979" cy="1428760"/>
          </a:xfrm>
        </p:spPr>
        <p:txBody>
          <a:bodyPr>
            <a:noAutofit/>
          </a:bodyPr>
          <a:lstStyle/>
          <a:p>
            <a:pPr algn="l"/>
            <a:r>
              <a:rPr lang="ko-KR" altLang="en-US" sz="4400" b="1" dirty="0" smtClean="0"/>
              <a:t> </a:t>
            </a:r>
            <a:r>
              <a:rPr lang="ko-KR" alt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목차</a:t>
            </a:r>
            <a:endParaRPr lang="en-US" altLang="ko-KR" sz="4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l"/>
            <a:r>
              <a:rPr lang="en-US" altLang="ko-KR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</a:t>
            </a:r>
            <a:r>
              <a:rPr lang="en-US" altLang="ko-KR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1. </a:t>
            </a:r>
            <a:r>
              <a:rPr lang="ko-KR" alt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임진왜란에 대해</a:t>
            </a:r>
            <a:endParaRPr lang="en-US" altLang="ko-KR" sz="36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algn="l"/>
            <a:r>
              <a:rPr lang="en-US" altLang="ko-KR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2. </a:t>
            </a:r>
            <a:r>
              <a:rPr lang="ko-KR" alt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연관 인물 소개 </a:t>
            </a:r>
            <a:r>
              <a:rPr lang="en-US" altLang="ko-KR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</a:t>
            </a:r>
            <a:r>
              <a:rPr lang="ko-KR" alt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왜군 소개</a:t>
            </a:r>
            <a:r>
              <a:rPr lang="en-US" altLang="ko-KR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en-US" altLang="ko-KR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   3. </a:t>
            </a:r>
            <a:r>
              <a:rPr lang="ko-KR" altLang="en-US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사건 이후의 경과</a:t>
            </a:r>
            <a:endParaRPr lang="en-US" altLang="ko-KR" sz="36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endParaRPr lang="en-US" altLang="ko-KR" sz="4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5400" b="1" dirty="0" smtClean="0"/>
              <a:t>임진왜란이란</a:t>
            </a:r>
            <a:r>
              <a:rPr lang="en-US" altLang="ko-KR" sz="5400" b="1" dirty="0" smtClean="0"/>
              <a:t>?</a:t>
            </a:r>
            <a:endParaRPr lang="ko-KR" altLang="en-US" sz="5400" b="1" dirty="0"/>
          </a:p>
        </p:txBody>
      </p:sp>
      <p:pic>
        <p:nvPicPr>
          <p:cNvPr id="4" name="내용 개체 틀 3" descr="한산도 대첩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65" y="1571612"/>
            <a:ext cx="10030795" cy="4357718"/>
          </a:xfrm>
        </p:spPr>
      </p:pic>
      <p:pic>
        <p:nvPicPr>
          <p:cNvPr id="5" name="그림 4" descr="행주 대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3" y="1357298"/>
            <a:ext cx="10800076" cy="5143536"/>
          </a:xfrm>
          <a:prstGeom prst="rect">
            <a:avLst/>
          </a:prstGeom>
        </p:spPr>
      </p:pic>
      <p:pic>
        <p:nvPicPr>
          <p:cNvPr id="6" name="그림 5" descr="진주성 대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12" y="428604"/>
            <a:ext cx="10858576" cy="61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5400" b="1" dirty="0" smtClean="0"/>
              <a:t>임진왜란이란</a:t>
            </a:r>
            <a:r>
              <a:rPr lang="en-US" altLang="ko-KR" sz="5400" b="1" dirty="0" smtClean="0"/>
              <a:t>?</a:t>
            </a:r>
            <a:endParaRPr lang="ko-KR" altLang="en-US" sz="5400" dirty="0"/>
          </a:p>
        </p:txBody>
      </p:sp>
      <p:pic>
        <p:nvPicPr>
          <p:cNvPr id="4" name="내용 개체 틀 3" descr="벽제관 전투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850" y="1646238"/>
            <a:ext cx="10354301" cy="4525962"/>
          </a:xfrm>
        </p:spPr>
      </p:pic>
      <p:pic>
        <p:nvPicPr>
          <p:cNvPr id="5" name="그림 4" descr="제1차 울산성 전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631"/>
            <a:ext cx="12192000" cy="6016738"/>
          </a:xfrm>
          <a:prstGeom prst="rect">
            <a:avLst/>
          </a:prstGeom>
        </p:spPr>
      </p:pic>
      <p:pic>
        <p:nvPicPr>
          <p:cNvPr id="6" name="그림 5" descr="사천성 전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09" y="0"/>
            <a:ext cx="10281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5400" b="1" dirty="0" smtClean="0"/>
              <a:t>임진왜란이란</a:t>
            </a:r>
            <a:r>
              <a:rPr lang="en-US" altLang="ko-KR" sz="5400" b="1" dirty="0" smtClean="0"/>
              <a:t>?</a:t>
            </a:r>
            <a:endParaRPr lang="ko-KR" altLang="en-US" sz="5400" b="1" dirty="0"/>
          </a:p>
        </p:txBody>
      </p:sp>
      <p:pic>
        <p:nvPicPr>
          <p:cNvPr id="6" name="내용 개체 틀 3" descr="Screenshot_2017-09-21-15-54-52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09" y="214290"/>
            <a:ext cx="5806907" cy="6429420"/>
          </a:xfrm>
          <a:prstGeom prst="rect">
            <a:avLst/>
          </a:prstGeom>
        </p:spPr>
      </p:pic>
      <p:pic>
        <p:nvPicPr>
          <p:cNvPr id="7" name="그림 6" descr="8b8ef34d-52ed-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1" y="214290"/>
            <a:ext cx="5715000" cy="6477000"/>
          </a:xfrm>
          <a:prstGeom prst="rect">
            <a:avLst/>
          </a:prstGeom>
        </p:spPr>
      </p:pic>
      <p:pic>
        <p:nvPicPr>
          <p:cNvPr id="4" name="내용 개체 틀 3" descr="Screenshot_2017-09-21-16-05-31-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" y="1840646"/>
            <a:ext cx="10972800" cy="4137146"/>
          </a:xfrm>
        </p:spPr>
      </p:pic>
    </p:spTree>
    <p:extLst>
      <p:ext uri="{BB962C8B-B14F-4D97-AF65-F5344CB8AC3E}">
        <p14:creationId xmlns:p14="http://schemas.microsoft.com/office/powerpoint/2010/main" val="344026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5400" b="1" dirty="0" smtClean="0"/>
              <a:t>주요 인물 소개</a:t>
            </a:r>
            <a:endParaRPr lang="ko-KR" altLang="en-US" sz="5400" dirty="0"/>
          </a:p>
        </p:txBody>
      </p:sp>
      <p:pic>
        <p:nvPicPr>
          <p:cNvPr id="4" name="내용 개체 틀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09" y="1700808"/>
            <a:ext cx="9174579" cy="4525962"/>
          </a:xfrm>
        </p:spPr>
      </p:pic>
    </p:spTree>
    <p:extLst>
      <p:ext uri="{BB962C8B-B14F-4D97-AF65-F5344CB8AC3E}">
        <p14:creationId xmlns:p14="http://schemas.microsoft.com/office/powerpoint/2010/main" val="15865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5400" b="1" dirty="0" smtClean="0"/>
              <a:t>주요 인물 소개 </a:t>
            </a:r>
            <a:endParaRPr lang="ko-KR" altLang="en-US" sz="5400" b="1" dirty="0"/>
          </a:p>
        </p:txBody>
      </p:sp>
      <p:pic>
        <p:nvPicPr>
          <p:cNvPr id="4" name="내용 개체 틀 3" descr="도요토미히데요시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79" y="357166"/>
            <a:ext cx="6266764" cy="6143668"/>
          </a:xfrm>
        </p:spPr>
      </p:pic>
    </p:spTree>
    <p:extLst>
      <p:ext uri="{BB962C8B-B14F-4D97-AF65-F5344CB8AC3E}">
        <p14:creationId xmlns:p14="http://schemas.microsoft.com/office/powerpoint/2010/main" val="9041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ko-KR" altLang="en-US" sz="5400" b="1" dirty="0" smtClean="0"/>
              <a:t>주요 인물 소개</a:t>
            </a:r>
            <a:endParaRPr lang="ko-KR" altLang="en-US" sz="5400" b="1" dirty="0"/>
          </a:p>
        </p:txBody>
      </p:sp>
      <p:pic>
        <p:nvPicPr>
          <p:cNvPr id="4" name="내용 개체 틀 3" descr="우키타히데이에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09" y="1142984"/>
            <a:ext cx="5794416" cy="5214974"/>
          </a:xfrm>
        </p:spPr>
      </p:pic>
      <p:pic>
        <p:nvPicPr>
          <p:cNvPr id="5" name="그림 4" descr="이시다미츠나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1" y="1000108"/>
            <a:ext cx="5524539" cy="5553497"/>
          </a:xfrm>
          <a:prstGeom prst="rect">
            <a:avLst/>
          </a:prstGeom>
        </p:spPr>
      </p:pic>
      <p:pic>
        <p:nvPicPr>
          <p:cNvPr id="6" name="그림 5" descr="쿠로다요시타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77" y="1000108"/>
            <a:ext cx="6299400" cy="55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8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5400" b="1" dirty="0" smtClean="0"/>
              <a:t>주요 인물 소개</a:t>
            </a:r>
            <a:endParaRPr lang="ko-KR" altLang="en-US" sz="5400" b="1" dirty="0"/>
          </a:p>
        </p:txBody>
      </p:sp>
      <p:pic>
        <p:nvPicPr>
          <p:cNvPr id="4" name="내용 개체 틀 3" descr="코니시유키나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11" y="1273477"/>
            <a:ext cx="5046943" cy="4895535"/>
          </a:xfrm>
        </p:spPr>
      </p:pic>
      <p:pic>
        <p:nvPicPr>
          <p:cNvPr id="5" name="그림 4" descr="가토기요마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8" y="1357298"/>
            <a:ext cx="6079789" cy="47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125</Words>
  <Application>Microsoft Office PowerPoint</Application>
  <PresentationFormat>사용자 지정</PresentationFormat>
  <Paragraphs>27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9 (終). 혼노지(本能寺)의 변(變)</vt:lpstr>
      <vt:lpstr>임진왜란[壬辰倭亂]  </vt:lpstr>
      <vt:lpstr>임진왜란이란?</vt:lpstr>
      <vt:lpstr>임진왜란이란?</vt:lpstr>
      <vt:lpstr>임진왜란이란?</vt:lpstr>
      <vt:lpstr>주요 인물 소개</vt:lpstr>
      <vt:lpstr>주요 인물 소개 </vt:lpstr>
      <vt:lpstr>주요 인물 소개</vt:lpstr>
      <vt:lpstr>주요 인물 소개</vt:lpstr>
      <vt:lpstr>주요 인물 소개</vt:lpstr>
      <vt:lpstr>사건 이후의 경과</vt:lpstr>
    </vt:vector>
  </TitlesOfParts>
  <Company>롯데건설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guman</dc:creator>
  <cp:lastModifiedBy>Seung min</cp:lastModifiedBy>
  <cp:revision>19</cp:revision>
  <dcterms:created xsi:type="dcterms:W3CDTF">2017-02-03T06:09:13Z</dcterms:created>
  <dcterms:modified xsi:type="dcterms:W3CDTF">2017-09-30T13:10:15Z</dcterms:modified>
</cp:coreProperties>
</file>