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A80F3-CD2F-465B-8697-4AF6FDCC106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1E758-A8BE-4383-B300-6182B07A81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1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EC584-6407-460A-9D05-DAAC2D8853BC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22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33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24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90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6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64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30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58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035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16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204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0CFBD-D8B7-4180-A1F8-15D3472E3747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FD32-AC1E-4207-ACC7-276E53C130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51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2.png"/><Relationship Id="rId7" Type="http://schemas.openxmlformats.org/officeDocument/2006/relationships/image" Target="../media/image4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://www.youtube.com/watch?v=2E5AOCq3JBU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3.png"/><Relationship Id="rId7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hyperlink" Target="http://www.youtube.com/watch?v=n4GiCj_Y5U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microsoft.com/office/2007/relationships/hdphoto" Target="../media/hdphoto5.wdp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0.jp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8.wdp"/><Relationship Id="rId5" Type="http://schemas.openxmlformats.org/officeDocument/2006/relationships/image" Target="../media/image82.png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19" Type="http://schemas.openxmlformats.org/officeDocument/2006/relationships/image" Target="../media/image95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94.png"/><Relationship Id="rId3" Type="http://schemas.openxmlformats.org/officeDocument/2006/relationships/hyperlink" Target="http://www.google.co.kr/url?sa=i&amp;rct=j&amp;q=&amp;esrc=s&amp;source=images&amp;cd=&amp;cad=rja&amp;uact=8&amp;docid=HZFSz1KzmzaH2M&amp;tbnid=iy4O_DA6k_onEM:&amp;ved=0CAYQjRw&amp;url=http://blog.daum.net/_blog/BlogTypeView.do?blogid=0YbX2&amp;articleno=111&amp;categoryId=3&amp;regdt=20110427181820&amp;ei=lJItU7L1DueciAefrIDgDQ&amp;bvm=bv.62922401,d.dGI&amp;psig=AFQjCNEqiKcKcpitLEsdDVnd9t5gdzyGfQ&amp;ust=1395581927201422" TargetMode="External"/><Relationship Id="rId7" Type="http://schemas.openxmlformats.org/officeDocument/2006/relationships/image" Target="../media/image105.png"/><Relationship Id="rId12" Type="http://schemas.openxmlformats.org/officeDocument/2006/relationships/image" Target="../media/image108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7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103.png"/><Relationship Id="rId9" Type="http://schemas.openxmlformats.org/officeDocument/2006/relationships/image" Target="../media/image106.png"/><Relationship Id="rId1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94.png"/><Relationship Id="rId4" Type="http://schemas.openxmlformats.org/officeDocument/2006/relationships/image" Target="../media/image11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7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94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70.jpg"/><Relationship Id="rId7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20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0.jpg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26.gif"/><Relationship Id="rId4" Type="http://schemas.openxmlformats.org/officeDocument/2006/relationships/image" Target="../media/image76.png"/><Relationship Id="rId9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d450fb4b0953dc3d6a1d31d17d7211fed8b3_pancake1980_480P_01.mp4" TargetMode="External"/><Relationship Id="rId7" Type="http://schemas.openxmlformats.org/officeDocument/2006/relationships/image" Target="../media/image13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31.png"/><Relationship Id="rId4" Type="http://schemas.openxmlformats.org/officeDocument/2006/relationships/image" Target="../media/image13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terms.naver.com/entry.nhn?docId=1529265&amp;cid=3278&amp;categoryId=3781" TargetMode="External"/><Relationship Id="rId3" Type="http://schemas.openxmlformats.org/officeDocument/2006/relationships/hyperlink" Target="http://terms.naver.com/entry.nhn?docId=1529266&amp;cid=3278&amp;categoryId=3781" TargetMode="External"/><Relationship Id="rId7" Type="http://schemas.openxmlformats.org/officeDocument/2006/relationships/hyperlink" Target="http://ko.wikipedia.org/w/index.php?search=%EC%9D%BC%EB%B3%B8%EB%AC%B8%ED%99%94&amp;title=%ED%8A%B9%EC%88%98:%EA%B2%80%EC%83%89&amp;go=%EB%B3%B4%EA%B8%B0" TargetMode="External"/><Relationship Id="rId2" Type="http://schemas.openxmlformats.org/officeDocument/2006/relationships/hyperlink" Target="http://terms.naver.com/entry.nhn?docId=1529235&amp;cid=3278&amp;categoryId=378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o.wikipedia.org/w/index.php?search=%EC%9D%BC%EB%B3%B8%EC%A2%85%EA%B5%90&amp;title=%ED%8A%B9%EC%88%98:%EA%B2%80%EC%83%89&amp;go=%EB%B3%B4%EA%B8%B0" TargetMode="External"/><Relationship Id="rId5" Type="http://schemas.openxmlformats.org/officeDocument/2006/relationships/hyperlink" Target="http://ko.wikipedia.org/wiki/%EC%9D%BC%EB%B3%B8%EC%9D%98_%EB%AC%B8%ED%99%94" TargetMode="External"/><Relationship Id="rId4" Type="http://schemas.openxmlformats.org/officeDocument/2006/relationships/hyperlink" Target="http://terms.naver.com/entry.nhn?docId=1529264&amp;cid=3278&amp;categoryId=3781" TargetMode="External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://www.google.co.kr/url?sa=i&amp;rct=j&amp;q=&amp;esrc=s&amp;source=images&amp;cd=&amp;cad=rja&amp;uact=8&amp;docid=ZGQEeltQbc5XgM&amp;tbnid=klXHS-zHzrN2aM:&amp;ved=0CAYQjRw&amp;url=http://blog.naver.com/PostView.nhn?blogId=kyushu_blog&amp;logNo=150121881192&amp;ei=zogtU_DPNfGQiQf1roHIDA&amp;bvm=bv.62922401,d.dGI&amp;psig=AFQjCNG2kvh1SMFERP88SuEMNCHCN4w7vA&amp;ust=139557944731263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6.jpg"/><Relationship Id="rId10" Type="http://schemas.openxmlformats.org/officeDocument/2006/relationships/image" Target="../media/image30.png"/><Relationship Id="rId4" Type="http://schemas.openxmlformats.org/officeDocument/2006/relationships/image" Target="../media/image25.jp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오세치요리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337"/>
            <a:ext cx="18653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5" name="Picture 27" descr="http://postfiles6.naver.net/20120424_181/smile_misoya_1335241990518LsEt8_JPEG/%BF%C0%BC%BC%C4%A1%BF%E4%B8%AE_(3).jpg?type=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2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" y="430252"/>
            <a:ext cx="6589713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/>
        </p:blipFill>
        <p:spPr>
          <a:xfrm>
            <a:off x="0" y="2598792"/>
            <a:ext cx="9138838" cy="347935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7" y="6093296"/>
            <a:ext cx="2987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791"/>
            <a:ext cx="9138838" cy="347935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792"/>
            <a:ext cx="9138838" cy="34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4762500" cy="238125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861048"/>
            <a:ext cx="26860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628373"/>
            <a:ext cx="71882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738018"/>
            <a:ext cx="15001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0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347935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" y="430252"/>
            <a:ext cx="6589713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83920"/>
            <a:ext cx="3962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34793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34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0" y="2815481"/>
            <a:ext cx="3672407" cy="370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8191" r="4953" b="9176"/>
          <a:stretch/>
        </p:blipFill>
        <p:spPr>
          <a:xfrm>
            <a:off x="4337248" y="2815481"/>
            <a:ext cx="4411216" cy="370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" y="349647"/>
            <a:ext cx="5889625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4" y="1620725"/>
            <a:ext cx="4975225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9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" y="349647"/>
            <a:ext cx="5889625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5016"/>
            <a:ext cx="4139952" cy="35383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15016"/>
            <a:ext cx="5004048" cy="35383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6530"/>
            <a:ext cx="9144000" cy="371680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" y="1457691"/>
            <a:ext cx="4986337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1" b="97015" l="9910" r="100000">
                        <a14:foregroundMark x1="44745" y1="68657" x2="49550" y2="53518"/>
                        <a14:foregroundMark x1="43243" y1="59275" x2="42342" y2="66098"/>
                        <a14:foregroundMark x1="41441" y1="66098" x2="43243" y2="82090"/>
                        <a14:foregroundMark x1="43243" y1="83369" x2="45646" y2="89126"/>
                        <a14:foregroundMark x1="49249" y1="84648" x2="54655" y2="73774"/>
                        <a14:foregroundMark x1="78378" y1="90618" x2="78979" y2="80384"/>
                        <a14:foregroundMark x1="80180" y1="59275" x2="80180" y2="5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90775"/>
            <a:ext cx="3171825" cy="446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70" y="3116857"/>
            <a:ext cx="60483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직선 화살표 연결선 6"/>
          <p:cNvCxnSpPr/>
          <p:nvPr/>
        </p:nvCxnSpPr>
        <p:spPr>
          <a:xfrm>
            <a:off x="3707904" y="5445224"/>
            <a:ext cx="2288033" cy="0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65" y="5198367"/>
            <a:ext cx="7683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6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" y="349647"/>
            <a:ext cx="5889625" cy="192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84" y="2750992"/>
            <a:ext cx="4995616" cy="363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4" b="10286"/>
          <a:stretch/>
        </p:blipFill>
        <p:spPr>
          <a:xfrm>
            <a:off x="0" y="2750993"/>
            <a:ext cx="4148384" cy="363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7" y="1548209"/>
            <a:ext cx="5718175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786" y="64291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100000" l="9709" r="9708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7416" t="19517"/>
          <a:stretch/>
        </p:blipFill>
        <p:spPr bwMode="auto">
          <a:xfrm>
            <a:off x="785786" y="3429000"/>
            <a:ext cx="1911193" cy="188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 descr="2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93976" l="9375" r="8958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832" y="3429000"/>
            <a:ext cx="2313561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그림 16" descr="KakaoTalk_58d84542f7c86c62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1086" y="3521622"/>
            <a:ext cx="1815020" cy="18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46550"/>
            <a:ext cx="57800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2" y="1306572"/>
            <a:ext cx="74866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5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3" y="1529357"/>
            <a:ext cx="7840663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57800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" y="1908524"/>
            <a:ext cx="9144000" cy="312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57800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5" y="4941168"/>
            <a:ext cx="781526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에키</a:t>
            </a:r>
            <a:r>
              <a:rPr lang="ko-KR" altLang="en-US" sz="2800" dirty="0" err="1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벤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337"/>
            <a:ext cx="14747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8" name="Picture 30" descr="http://cfile201.uf.daum.net/image/197CEC36506819960135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49302"/>
            <a:ext cx="3092996" cy="4908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http://cfile22.uf.tistory.com/image/1442A9124ACF60436CB8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49302"/>
            <a:ext cx="3509700" cy="250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http://postfiles15.naver.net/20120723_126/eun_1003_1343030054674FGyXi_JPEG/%DC%A7_1.jpg?type=w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7759"/>
          <a:stretch/>
        </p:blipFill>
        <p:spPr bwMode="auto">
          <a:xfrm>
            <a:off x="3092997" y="1925637"/>
            <a:ext cx="2559123" cy="2525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http://diner.tistory.com/m/post/getImage/?f=cfile5.uf%4013507841504E2C82171ED3.jpg&amp;size=48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0362"/>
          <a:stretch/>
        </p:blipFill>
        <p:spPr bwMode="auto">
          <a:xfrm>
            <a:off x="6228082" y="4372247"/>
            <a:ext cx="2853694" cy="2490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http://postfiles13.naver.net/20111103_124/3whitedog5_1320306111954eFPQg_JPEG/IMG_1695.jpg?type=w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97" y="4451101"/>
            <a:ext cx="3150095" cy="241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6" y="1844824"/>
            <a:ext cx="7632848" cy="225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" y="3246336"/>
            <a:ext cx="21161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7" y="2241847"/>
            <a:ext cx="27305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55289"/>
            <a:ext cx="13112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3301">
            <a:off x="4379038" y="2744092"/>
            <a:ext cx="12747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116">
            <a:off x="5661125" y="3342566"/>
            <a:ext cx="1590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49" y="2172220"/>
            <a:ext cx="24939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6" y="2895714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64" y="2564903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6483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19" y="3103647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99" y="3052714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24" y="2505173"/>
            <a:ext cx="6477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26" y="3625911"/>
            <a:ext cx="73882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625" y="2969773"/>
            <a:ext cx="60420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37" y="3641785"/>
            <a:ext cx="47736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6" y="3384634"/>
            <a:ext cx="4810125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4" y="3457689"/>
            <a:ext cx="637698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18333"/>
            <a:ext cx="6516687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7" y="1107579"/>
            <a:ext cx="6804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1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ostfiles8.naver.net/20100625_151/kensin626_1277452316547MJHOi_png/%EC%9D%BC%EB%9F%AC%EC%8A%A4%ED%8A%B8_%EB%94%B0%EC%8A%A4%ED%95%9C_%ED%96%87%EC%82%B4%EA%B0%99%EC%9D%80_%EB%8F%99%ED%99%94_%EC%9D%BC%EB%9F%AC%EC%8A%A4%ED%8A%B802_kensin626.png?type=w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4"/>
          <a:stretch/>
        </p:blipFill>
        <p:spPr bwMode="auto">
          <a:xfrm>
            <a:off x="389045" y="291160"/>
            <a:ext cx="8352928" cy="65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71" y="1556792"/>
            <a:ext cx="5072063" cy="160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9" y="2852936"/>
            <a:ext cx="76454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3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IMG_42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844824"/>
            <a:ext cx="9361040" cy="37444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5589240"/>
            <a:ext cx="926623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1537"/>
            <a:ext cx="50720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3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memorykorea.go.kr/girok/img/1_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523979" cy="31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ile226.uf.daum.net/image/1354B3514DB7DF331DD57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4737" y1="73743" x2="84737" y2="69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3" t="16317" r="10592" b="13662"/>
          <a:stretch/>
        </p:blipFill>
        <p:spPr bwMode="auto">
          <a:xfrm>
            <a:off x="7891811" y="1823796"/>
            <a:ext cx="860265" cy="13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178">
            <a:off x="6577454" y="2705797"/>
            <a:ext cx="15732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81096"/>
            <a:ext cx="871539" cy="6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1" b="89811" l="9836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435" flipV="1">
            <a:off x="6894425" y="3213099"/>
            <a:ext cx="1064137" cy="6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3" y="5859023"/>
            <a:ext cx="79136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59" y="692696"/>
            <a:ext cx="5127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59" y="5364736"/>
            <a:ext cx="46767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6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5238"/>
            <a:ext cx="8496944" cy="440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 descr="C:\Users\7-130508a\AppData\Local\Microsoft\Windows\Temporary Internet Files\Content.IE5\C11302WZ\MC90035883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93" y="1378178"/>
            <a:ext cx="1113894" cy="149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" y="312786"/>
            <a:ext cx="52117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3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284E-6 L 0.68403 0.08418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1" y="4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03 0.08418 L 0.54236 0.231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7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36 0.23103 L 0.25886 0.27289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27289 L -0.06406 0.31498 " pathEditMode="relative" rAng="0" ptsTypes="AA">
                                      <p:cBhvr>
                                        <p:cTn id="1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2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0.31498 L 0.46354 0.48265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2" y="8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69" y="1042628"/>
            <a:ext cx="65484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924944"/>
            <a:ext cx="78708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4" y="4509120"/>
            <a:ext cx="77184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7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76884"/>
            <a:ext cx="8096250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2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37" y="1114475"/>
            <a:ext cx="61690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7" y="2636912"/>
            <a:ext cx="8136904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0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3950176"/>
            <a:ext cx="77311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7" y="1089714"/>
            <a:ext cx="59070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" y="2564904"/>
            <a:ext cx="8516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73" y="3212877"/>
            <a:ext cx="56515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17" y="1147157"/>
            <a:ext cx="54689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3" y="2921981"/>
            <a:ext cx="81454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0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에키</a:t>
            </a:r>
            <a:r>
              <a:rPr lang="ko-KR" altLang="en-US" sz="2800" dirty="0" err="1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벤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337"/>
            <a:ext cx="14747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ekibe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1925637"/>
            <a:ext cx="9120200" cy="46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60468"/>
            <a:ext cx="7272808" cy="42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4679">
            <a:off x="7363083" y="3196008"/>
            <a:ext cx="540936" cy="43914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68" y="-171400"/>
            <a:ext cx="50847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75922"/>
            <a:ext cx="633670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32" y="2060848"/>
            <a:ext cx="2371725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57">
            <a:off x="7201695" y="1692252"/>
            <a:ext cx="217646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265" flipH="1">
            <a:off x="5149022" y="2356919"/>
            <a:ext cx="540936" cy="4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050" name="Picture 2" descr="C:\Users\7-130508a\AppData\Local\Microsoft\Windows\Temporary Internet Files\Content.IE5\C11302WZ\MC900445478[1].wmf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06" y="1628801"/>
            <a:ext cx="2952328" cy="34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>
            <a:endCxn id="2050" idx="1"/>
          </p:cNvCxnSpPr>
          <p:nvPr/>
        </p:nvCxnSpPr>
        <p:spPr>
          <a:xfrm>
            <a:off x="-18526" y="3367138"/>
            <a:ext cx="305983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>
            <a:stCxn id="2050" idx="3"/>
          </p:cNvCxnSpPr>
          <p:nvPr/>
        </p:nvCxnSpPr>
        <p:spPr>
          <a:xfrm>
            <a:off x="5993634" y="3367138"/>
            <a:ext cx="315036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0" y="5205934"/>
            <a:ext cx="76565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0"/>
          <a:stretch/>
        </p:blipFill>
        <p:spPr bwMode="auto">
          <a:xfrm>
            <a:off x="-27625" y="6547371"/>
            <a:ext cx="917162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95" y="2961122"/>
            <a:ext cx="7683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3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ostfiles8.naver.net/20140218_135/kha9867_1392721519850lDK0V_GIF/%BF%C3%B6%FD2.gif?type=w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98697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50" y="908720"/>
            <a:ext cx="5616624" cy="219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10083"/>
            <a:ext cx="3273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cfile5.uf.tistory.com/image/2615BF4F52B3E5CF08532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557" r="89635">
                        <a14:backgroundMark x1="58541" y1="7167" x2="54319" y2="1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67175"/>
            <a:ext cx="49625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자유형 3"/>
          <p:cNvSpPr/>
          <p:nvPr/>
        </p:nvSpPr>
        <p:spPr>
          <a:xfrm rot="21203147">
            <a:off x="2857310" y="5013945"/>
            <a:ext cx="3941199" cy="1577700"/>
          </a:xfrm>
          <a:custGeom>
            <a:avLst/>
            <a:gdLst>
              <a:gd name="connsiteX0" fmla="*/ 3873232 w 3941199"/>
              <a:gd name="connsiteY0" fmla="*/ 731022 h 1577700"/>
              <a:gd name="connsiteX1" fmla="*/ 3358882 w 3941199"/>
              <a:gd name="connsiteY1" fmla="*/ 530997 h 1577700"/>
              <a:gd name="connsiteX2" fmla="*/ 2473057 w 3941199"/>
              <a:gd name="connsiteY2" fmla="*/ 216672 h 1577700"/>
              <a:gd name="connsiteX3" fmla="*/ 930007 w 3941199"/>
              <a:gd name="connsiteY3" fmla="*/ 2360 h 1577700"/>
              <a:gd name="connsiteX4" fmla="*/ 287070 w 3941199"/>
              <a:gd name="connsiteY4" fmla="*/ 145235 h 1577700"/>
              <a:gd name="connsiteX5" fmla="*/ 29895 w 3941199"/>
              <a:gd name="connsiteY5" fmla="*/ 745310 h 1577700"/>
              <a:gd name="connsiteX6" fmla="*/ 87045 w 3941199"/>
              <a:gd name="connsiteY6" fmla="*/ 1116785 h 1577700"/>
              <a:gd name="connsiteX7" fmla="*/ 758557 w 3941199"/>
              <a:gd name="connsiteY7" fmla="*/ 1473972 h 1577700"/>
              <a:gd name="connsiteX8" fmla="*/ 1915845 w 3941199"/>
              <a:gd name="connsiteY8" fmla="*/ 1573985 h 1577700"/>
              <a:gd name="connsiteX9" fmla="*/ 2844532 w 3941199"/>
              <a:gd name="connsiteY9" fmla="*/ 1373960 h 1577700"/>
              <a:gd name="connsiteX10" fmla="*/ 3516045 w 3941199"/>
              <a:gd name="connsiteY10" fmla="*/ 1131072 h 1577700"/>
              <a:gd name="connsiteX11" fmla="*/ 3930382 w 3941199"/>
              <a:gd name="connsiteY11" fmla="*/ 759597 h 1577700"/>
              <a:gd name="connsiteX12" fmla="*/ 3816082 w 3941199"/>
              <a:gd name="connsiteY12" fmla="*/ 731022 h 1577700"/>
              <a:gd name="connsiteX13" fmla="*/ 3773220 w 3941199"/>
              <a:gd name="connsiteY13" fmla="*/ 702447 h 157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41199" h="1577700">
                <a:moveTo>
                  <a:pt x="3873232" y="731022"/>
                </a:moveTo>
                <a:cubicBezTo>
                  <a:pt x="3732738" y="673872"/>
                  <a:pt x="3592244" y="616722"/>
                  <a:pt x="3358882" y="530997"/>
                </a:cubicBezTo>
                <a:cubicBezTo>
                  <a:pt x="3125520" y="445272"/>
                  <a:pt x="2877869" y="304778"/>
                  <a:pt x="2473057" y="216672"/>
                </a:cubicBezTo>
                <a:cubicBezTo>
                  <a:pt x="2068245" y="128566"/>
                  <a:pt x="1294338" y="14266"/>
                  <a:pt x="930007" y="2360"/>
                </a:cubicBezTo>
                <a:cubicBezTo>
                  <a:pt x="565676" y="-9546"/>
                  <a:pt x="437089" y="21410"/>
                  <a:pt x="287070" y="145235"/>
                </a:cubicBezTo>
                <a:cubicBezTo>
                  <a:pt x="137051" y="269060"/>
                  <a:pt x="63232" y="583385"/>
                  <a:pt x="29895" y="745310"/>
                </a:cubicBezTo>
                <a:cubicBezTo>
                  <a:pt x="-3442" y="907235"/>
                  <a:pt x="-34399" y="995341"/>
                  <a:pt x="87045" y="1116785"/>
                </a:cubicBezTo>
                <a:cubicBezTo>
                  <a:pt x="208489" y="1238229"/>
                  <a:pt x="453757" y="1397772"/>
                  <a:pt x="758557" y="1473972"/>
                </a:cubicBezTo>
                <a:cubicBezTo>
                  <a:pt x="1063357" y="1550172"/>
                  <a:pt x="1568182" y="1590654"/>
                  <a:pt x="1915845" y="1573985"/>
                </a:cubicBezTo>
                <a:cubicBezTo>
                  <a:pt x="2263508" y="1557316"/>
                  <a:pt x="2577832" y="1447779"/>
                  <a:pt x="2844532" y="1373960"/>
                </a:cubicBezTo>
                <a:cubicBezTo>
                  <a:pt x="3111232" y="1300141"/>
                  <a:pt x="3335070" y="1233466"/>
                  <a:pt x="3516045" y="1131072"/>
                </a:cubicBezTo>
                <a:cubicBezTo>
                  <a:pt x="3697020" y="1028678"/>
                  <a:pt x="3880376" y="826272"/>
                  <a:pt x="3930382" y="759597"/>
                </a:cubicBezTo>
                <a:cubicBezTo>
                  <a:pt x="3980388" y="692922"/>
                  <a:pt x="3842275" y="740547"/>
                  <a:pt x="3816082" y="731022"/>
                </a:cubicBezTo>
                <a:cubicBezTo>
                  <a:pt x="3789889" y="721497"/>
                  <a:pt x="3781554" y="711972"/>
                  <a:pt x="3773220" y="702447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11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0648" y="863377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/>
              <a:t>네이버</a:t>
            </a:r>
            <a:r>
              <a:rPr lang="ko-KR" altLang="en-US" dirty="0" smtClean="0"/>
              <a:t> 백과사전</a:t>
            </a:r>
            <a:endParaRPr lang="en-US" altLang="ko-KR" dirty="0" smtClean="0"/>
          </a:p>
          <a:p>
            <a:r>
              <a:rPr lang="ko-KR" altLang="en-US" dirty="0" err="1" smtClean="0"/>
              <a:t>네이버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블로그</a:t>
            </a:r>
            <a:endParaRPr lang="en-US" altLang="ko-KR" dirty="0" smtClean="0"/>
          </a:p>
          <a:p>
            <a:r>
              <a:rPr lang="ko-KR" altLang="en-US" dirty="0" err="1" smtClean="0"/>
              <a:t>구글검색</a:t>
            </a:r>
            <a:endParaRPr lang="en-US" altLang="ko-KR" dirty="0" smtClean="0"/>
          </a:p>
          <a:p>
            <a:r>
              <a:rPr lang="ko-KR" altLang="en-US" dirty="0" err="1" smtClean="0"/>
              <a:t>야후재팬검</a:t>
            </a:r>
            <a:r>
              <a:rPr lang="ko-KR" altLang="en-US" dirty="0" err="1"/>
              <a:t>색</a:t>
            </a:r>
            <a:endParaRPr lang="en-US" altLang="ko-KR" dirty="0" smtClean="0"/>
          </a:p>
          <a:p>
            <a:r>
              <a:rPr lang="ko-KR" altLang="en-US" dirty="0"/>
              <a:t>사진</a:t>
            </a:r>
            <a:r>
              <a:rPr lang="en-US" altLang="ko-KR" dirty="0"/>
              <a:t>,</a:t>
            </a:r>
            <a:r>
              <a:rPr lang="ko-KR" altLang="en-US" dirty="0"/>
              <a:t>통계와 함께 읽는 일본</a:t>
            </a:r>
            <a:r>
              <a:rPr lang="en-US" altLang="ko-KR" dirty="0"/>
              <a:t>, </a:t>
            </a:r>
            <a:r>
              <a:rPr lang="ko-KR" altLang="en-US" dirty="0"/>
              <a:t>일본인</a:t>
            </a:r>
            <a:r>
              <a:rPr lang="en-US" altLang="ko-KR" dirty="0"/>
              <a:t>, </a:t>
            </a:r>
            <a:r>
              <a:rPr lang="ko-KR" altLang="en-US" dirty="0"/>
              <a:t>일본문화</a:t>
            </a:r>
            <a:endParaRPr lang="en-US" altLang="ko-KR" dirty="0"/>
          </a:p>
          <a:p>
            <a:r>
              <a:rPr lang="ko-KR" altLang="en-US" dirty="0"/>
              <a:t>사진</a:t>
            </a:r>
            <a:r>
              <a:rPr lang="en-US" altLang="ko-KR" dirty="0"/>
              <a:t>,</a:t>
            </a:r>
            <a:r>
              <a:rPr lang="ko-KR" altLang="en-US" dirty="0"/>
              <a:t>통계와 함께 읽는 일본</a:t>
            </a:r>
            <a:r>
              <a:rPr lang="en-US" altLang="ko-KR" dirty="0"/>
              <a:t>, </a:t>
            </a:r>
            <a:r>
              <a:rPr lang="ko-KR" altLang="en-US" dirty="0"/>
              <a:t>일본인</a:t>
            </a:r>
            <a:r>
              <a:rPr lang="en-US" altLang="ko-KR" dirty="0"/>
              <a:t>, </a:t>
            </a:r>
            <a:r>
              <a:rPr lang="ko-KR" altLang="en-US" dirty="0" smtClean="0"/>
              <a:t>일본문화</a:t>
            </a:r>
            <a:r>
              <a:rPr lang="en-US" altLang="ko-KR" dirty="0" smtClean="0"/>
              <a:t>(</a:t>
            </a:r>
            <a:r>
              <a:rPr lang="ko-KR" altLang="en-US" dirty="0" err="1"/>
              <a:t>신</a:t>
            </a:r>
            <a:r>
              <a:rPr lang="ko-KR" altLang="en-US" dirty="0" err="1" smtClean="0"/>
              <a:t>개정판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r>
              <a:rPr lang="ko-KR" altLang="en-US" dirty="0" smtClean="0"/>
              <a:t>일본문화와 정치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최장근교수님</a:t>
            </a:r>
            <a:endParaRPr lang="en-US" altLang="ko-KR" dirty="0" smtClean="0"/>
          </a:p>
          <a:p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terms.naver.com/entry.nhn?docId=1529235&amp;cid=3278&amp;categoryId=3781</a:t>
            </a:r>
            <a:endParaRPr lang="en-US" altLang="ko-KR" dirty="0" smtClean="0"/>
          </a:p>
          <a:p>
            <a:r>
              <a:rPr lang="en-US" altLang="ko-KR" dirty="0">
                <a:hlinkClick r:id="rId3"/>
              </a:rPr>
              <a:t>http://</a:t>
            </a:r>
            <a:r>
              <a:rPr lang="en-US" altLang="ko-KR" dirty="0" smtClean="0">
                <a:hlinkClick r:id="rId3"/>
              </a:rPr>
              <a:t>terms.naver.com/entry.nhn?docId=1529266&amp;cid=3278&amp;categoryId=3781</a:t>
            </a:r>
            <a:endParaRPr lang="en-US" altLang="ko-KR" dirty="0" smtClean="0"/>
          </a:p>
          <a:p>
            <a:r>
              <a:rPr lang="en-US" altLang="ko-KR" dirty="0">
                <a:hlinkClick r:id="rId4"/>
              </a:rPr>
              <a:t>http://</a:t>
            </a:r>
            <a:r>
              <a:rPr lang="en-US" altLang="ko-KR" dirty="0" smtClean="0">
                <a:hlinkClick r:id="rId4"/>
              </a:rPr>
              <a:t>terms.naver.com/entry.nhn?docId=1529264&amp;cid=3278&amp;categoryId=3781</a:t>
            </a:r>
            <a:endParaRPr lang="en-US" altLang="ko-KR" dirty="0" smtClean="0"/>
          </a:p>
          <a:p>
            <a:r>
              <a:rPr lang="en-US" altLang="ko-KR" dirty="0">
                <a:hlinkClick r:id="rId5"/>
              </a:rPr>
              <a:t>http://ko.wikipedia.org/wiki/%EC%9D%BC%EB%B3%B8%EC%9D%98_%</a:t>
            </a:r>
            <a:r>
              <a:rPr lang="en-US" altLang="ko-KR" dirty="0" smtClean="0">
                <a:hlinkClick r:id="rId5"/>
              </a:rPr>
              <a:t>EB%AC%B8%ED%99%94</a:t>
            </a:r>
            <a:endParaRPr lang="en-US" altLang="ko-KR" dirty="0" smtClean="0"/>
          </a:p>
          <a:p>
            <a:r>
              <a:rPr lang="en-US" altLang="ko-KR" dirty="0">
                <a:hlinkClick r:id="rId6"/>
              </a:rPr>
              <a:t>http://ko.wikipedia.org/w/index.php?search=%EC%9D%BC%EB%B3%B8%EC%A2%85%EA%B5%90&amp;title=%ED%8A%B9%EC%88%98%3A%EA%B2%80%EC%83%89&amp;go=%</a:t>
            </a:r>
            <a:r>
              <a:rPr lang="en-US" altLang="ko-KR" dirty="0" smtClean="0">
                <a:hlinkClick r:id="rId6"/>
              </a:rPr>
              <a:t>EB%B3%B4%EA%B8%B0</a:t>
            </a:r>
            <a:endParaRPr lang="en-US" altLang="ko-KR" dirty="0" smtClean="0"/>
          </a:p>
          <a:p>
            <a:r>
              <a:rPr lang="en-US" altLang="ko-KR" dirty="0">
                <a:hlinkClick r:id="rId7"/>
              </a:rPr>
              <a:t>http://ko.wikipedia.org/w/index.php?search=%EC%9D%BC%EB%B3%B8%EB%AC%B8%ED%99%94&amp;title=%ED%8A%B9%EC%88%98%3A%EA%B2%80%EC%83%89&amp;go=%</a:t>
            </a:r>
            <a:r>
              <a:rPr lang="en-US" altLang="ko-KR" dirty="0" smtClean="0">
                <a:hlinkClick r:id="rId7"/>
              </a:rPr>
              <a:t>EB%B3%B4%EA%B8%B0</a:t>
            </a:r>
            <a:endParaRPr lang="en-US" altLang="ko-KR" dirty="0" smtClean="0"/>
          </a:p>
          <a:p>
            <a:r>
              <a:rPr lang="en-US" altLang="ko-KR" dirty="0">
                <a:hlinkClick r:id="rId8"/>
              </a:rPr>
              <a:t>http://</a:t>
            </a:r>
            <a:r>
              <a:rPr lang="en-US" altLang="ko-KR" dirty="0" smtClean="0">
                <a:hlinkClick r:id="rId8"/>
              </a:rPr>
              <a:t>terms.naver.com/entry.nhn?docId=1529265&amp;cid=3278&amp;categoryId=3781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7" y="-63703"/>
            <a:ext cx="2513045" cy="111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4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타코야</a:t>
            </a:r>
            <a:r>
              <a:rPr lang="ko-KR" altLang="en-US" sz="2800" dirty="0" err="1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끼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208" name="Picture 40" descr="http://cfile6.uf.tistory.com/image/167CC1444F1D616C2FFC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5" y="2065513"/>
            <a:ext cx="4507114" cy="4315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76337"/>
            <a:ext cx="16700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13" name="Picture 45" descr="http://americamura.jp/en/tourism/img_spot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22" y="2065512"/>
            <a:ext cx="4655021" cy="4315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오코노미야끼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215" name="Picture 47" descr="http://cfile2.uf.tistory.com/image/126C0D114BAADC4F23723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5683" r="2302" b="4686"/>
          <a:stretch/>
        </p:blipFill>
        <p:spPr bwMode="auto">
          <a:xfrm>
            <a:off x="1" y="2060849"/>
            <a:ext cx="5543600" cy="41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337"/>
            <a:ext cx="20605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18" name="Picture 50" descr="http://blog-imgs-30.fc2.com/k/u/k/kuku9393/20090702193043ed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00" y="2060849"/>
            <a:ext cx="3600400" cy="417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ostfiles16.naver.net/20111020_239/kyushu_blog_1319092306388KguRx_PNG/illust477.png?type=w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900"/>
            <a:ext cx="2926905" cy="253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9" y="2564904"/>
            <a:ext cx="57435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20" y="1152490"/>
            <a:ext cx="6705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54711"/>
            <a:ext cx="35052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" y="4797152"/>
            <a:ext cx="776763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postfiles9.naver.net/20120408_88/cth9804_1333893888402bvC6t_JPEG/2012-02-23_15%3B54%3B20.jpg?type=w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8" b="75495" l="0" r="100000">
                        <a14:foregroundMark x1="2162" y1="56577" x2="30811" y2="54955"/>
                        <a14:foregroundMark x1="13514" y1="63964" x2="13514" y2="63964"/>
                        <a14:foregroundMark x1="16081" y1="63964" x2="16081" y2="63964"/>
                        <a14:foregroundMark x1="14054" y1="66486" x2="14054" y2="66486"/>
                        <a14:foregroundMark x1="1892" y1="64685" x2="1892" y2="64685"/>
                        <a14:foregroundMark x1="2973" y1="62703" x2="2973" y2="62703"/>
                        <a14:foregroundMark x1="4730" y1="66486" x2="4730" y2="66486"/>
                        <a14:foregroundMark x1="6486" y1="67748" x2="6486" y2="67748"/>
                        <a14:foregroundMark x1="23649" y1="66847" x2="23649" y2="66847"/>
                        <a14:foregroundMark x1="25541" y1="63604" x2="25541" y2="63604"/>
                        <a14:foregroundMark x1="21216" y1="64324" x2="21216" y2="64324"/>
                        <a14:foregroundMark x1="9595" y1="49910" x2="38514" y2="46847"/>
                        <a14:foregroundMark x1="79730" y1="23243" x2="79730" y2="23243"/>
                        <a14:foregroundMark x1="76892" y1="24685" x2="76892" y2="24685"/>
                        <a14:foregroundMark x1="76216" y1="24685" x2="76216" y2="24685"/>
                        <a14:foregroundMark x1="87838" y1="17658" x2="87838" y2="17658"/>
                        <a14:foregroundMark x1="90000" y1="16577" x2="90000" y2="16577"/>
                        <a14:foregroundMark x1="90405" y1="14775" x2="90405" y2="14775"/>
                        <a14:foregroundMark x1="90405" y1="21622" x2="90405" y2="21622"/>
                        <a14:foregroundMark x1="97432" y1="13514" x2="97432" y2="13514"/>
                        <a14:foregroundMark x1="93919" y1="13874" x2="93919" y2="13874"/>
                        <a14:foregroundMark x1="96486" y1="12613" x2="96486" y2="12613"/>
                        <a14:foregroundMark x1="97973" y1="10991" x2="97973" y2="10991"/>
                        <a14:foregroundMark x1="65676" y1="27928" x2="65676" y2="27928"/>
                        <a14:foregroundMark x1="71351" y1="26306" x2="71351" y2="26306"/>
                        <a14:foregroundMark x1="70135" y1="23784" x2="70135" y2="23784"/>
                        <a14:foregroundMark x1="74730" y1="19459" x2="74730" y2="19459"/>
                        <a14:foregroundMark x1="81081" y1="20000" x2="81081" y2="20000"/>
                        <a14:foregroundMark x1="70811" y1="26847" x2="70811" y2="26847"/>
                        <a14:foregroundMark x1="73108" y1="19099" x2="73108" y2="19099"/>
                        <a14:foregroundMark x1="75676" y1="21622" x2="75676" y2="21622"/>
                        <a14:foregroundMark x1="77568" y1="19099" x2="77568" y2="19099"/>
                        <a14:foregroundMark x1="79459" y1="16937" x2="79459" y2="16937"/>
                        <a14:foregroundMark x1="85946" y1="59099" x2="85946" y2="59099"/>
                        <a14:foregroundMark x1="81622" y1="60180" x2="81622" y2="60180"/>
                        <a14:foregroundMark x1="80135" y1="62162" x2="80135" y2="62162"/>
                        <a14:foregroundMark x1="84865" y1="54595" x2="84865" y2="54595"/>
                        <a14:foregroundMark x1="83649" y1="54414" x2="83649" y2="54414"/>
                        <a14:foregroundMark x1="96081" y1="60000" x2="96081" y2="60000"/>
                        <a14:foregroundMark x1="82297" y1="52793" x2="82297" y2="52793"/>
                        <a14:foregroundMark x1="73649" y1="60541" x2="73649" y2="60541"/>
                        <a14:foregroundMark x1="70811" y1="63604" x2="70811" y2="63604"/>
                        <a14:backgroundMark x1="8649" y1="37477" x2="60270" y2="28468"/>
                        <a14:backgroundMark x1="47027" y1="65586" x2="59189" y2="66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" y="-315417"/>
            <a:ext cx="9144000" cy="39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오른쪽 화살표 14"/>
          <p:cNvSpPr/>
          <p:nvPr/>
        </p:nvSpPr>
        <p:spPr>
          <a:xfrm>
            <a:off x="3976562" y="2912256"/>
            <a:ext cx="1224136" cy="690397"/>
          </a:xfrm>
          <a:prstGeom prst="rightArrow">
            <a:avLst>
              <a:gd name="adj1" fmla="val 35067"/>
              <a:gd name="adj2" fmla="val 47302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7" y="4436992"/>
            <a:ext cx="2915815" cy="213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7" y="4436993"/>
            <a:ext cx="2908885" cy="207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37" y="4436470"/>
            <a:ext cx="2844824" cy="213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" y="384720"/>
            <a:ext cx="5292198" cy="222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cfile24.uf.tistory.com/image/1252E2374D198AB81ACE1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78" y="973499"/>
            <a:ext cx="1305744" cy="13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cfile24.uf.tistory.com/image/1252E2374D198AB81ACE1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63" y="1514318"/>
            <a:ext cx="652872" cy="69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00026"/>
            <a:ext cx="25971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30" y="2525106"/>
            <a:ext cx="34083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7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" y="2643248"/>
            <a:ext cx="2495687" cy="2650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/>
          <a:stretch/>
        </p:blipFill>
        <p:spPr>
          <a:xfrm>
            <a:off x="3142147" y="2577577"/>
            <a:ext cx="2699776" cy="266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" y="233357"/>
            <a:ext cx="5213659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39045"/>
            <a:ext cx="2097087" cy="271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1" y="5733255"/>
            <a:ext cx="16033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66" y="5733256"/>
            <a:ext cx="14811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769" y="5733254"/>
            <a:ext cx="30845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64"/>
            <a:ext cx="91440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189"/>
            <a:ext cx="21764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" y="430252"/>
            <a:ext cx="6589713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60" y="2492896"/>
            <a:ext cx="9736138" cy="389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4" y="6021288"/>
            <a:ext cx="24257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</Words>
  <Application>Microsoft Office PowerPoint</Application>
  <PresentationFormat>화면 슬라이드 쇼(4:3)</PresentationFormat>
  <Paragraphs>20</Paragraphs>
  <Slides>33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1</dc:creator>
  <cp:lastModifiedBy>1</cp:lastModifiedBy>
  <cp:revision>1</cp:revision>
  <dcterms:created xsi:type="dcterms:W3CDTF">2014-03-31T14:44:48Z</dcterms:created>
  <dcterms:modified xsi:type="dcterms:W3CDTF">2014-03-31T14:46:00Z</dcterms:modified>
</cp:coreProperties>
</file>